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81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81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81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81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4000" cy="13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3120" cy="3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27/06/24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536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836960" y="5565600"/>
            <a:ext cx="4928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432000" y="2885040"/>
            <a:ext cx="368640" cy="36396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68640" cy="36396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68640" cy="36396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68640" cy="36396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68640" cy="36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8775360" y="3816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7704000" y="337104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6624000" y="3816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5616000" y="3384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4599360" y="380304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3519360" y="3312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448000" y="3816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1431360" y="3312000"/>
            <a:ext cx="872280" cy="94860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360000" y="3816000"/>
            <a:ext cx="872280" cy="9486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55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55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55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55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55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05/10/24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380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Tudo certo!!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2880000" y="594648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3997080" y="594648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4032000" y="493848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4501080" y="403200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3421080" y="374400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2808000" y="3024000"/>
            <a:ext cx="466920" cy="46152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944000" y="3384000"/>
            <a:ext cx="466920" cy="46152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12/11/2024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1240" cy="333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Tudo o que foi ensinado no curso...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528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5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6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6000" cy="3344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9.00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238120" y="1710360"/>
            <a:ext cx="936000" cy="3344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10.00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2449080" y="2202120"/>
            <a:ext cx="936000" cy="3344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9.50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504000" y="4752000"/>
            <a:ext cx="600120" cy="6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464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812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Ariane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226120" y="3465720"/>
            <a:ext cx="427464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Renato Máximo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211000" y="4381920"/>
            <a:ext cx="4274640" cy="638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Fazer alguns ajustes na documentação e entregar em até 30 dias.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733320" cy="3031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93240" cy="3031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156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9.50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772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614880" y="4881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614880" y="4305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614880" y="4536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614880" y="3945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576000" y="3672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614880" y="3312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576000" y="3081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614880" y="2721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614880" y="9219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614880" y="576000"/>
            <a:ext cx="393120" cy="3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3769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07/02/25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3120" cy="37404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38600" cy="103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128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2920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128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128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67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3120" cy="3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0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0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136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3480" cy="1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5360" cy="14216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3120" cy="37404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3120" cy="3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3612240" y="468000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4176000" y="333792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5760" cy="33372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5760" cy="3337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8080" cy="217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536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5360" cy="303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6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700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33757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2025-01-09T16:23:13Z</dcterms:modified>
  <cp:revision>207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