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57.png" ContentType="image/png"/>
  <Override PartName="/ppt/media/image1.png" ContentType="image/png"/>
  <Override PartName="/ppt/media/image9.png" ContentType="image/png"/>
  <Override PartName="/ppt/media/image75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70.png" ContentType="image/png"/>
  <Override PartName="/ppt/media/image4.png" ContentType="image/png"/>
  <Override PartName="/ppt/media/image71.png" ContentType="image/png"/>
  <Override PartName="/ppt/media/image5.png" ContentType="image/png"/>
  <Override PartName="/ppt/media/image72.png" ContentType="image/png"/>
  <Override PartName="/ppt/media/image6.png" ContentType="image/png"/>
  <Override PartName="/ppt/media/image73.png" ContentType="image/png"/>
  <Override PartName="/ppt/media/image7.png" ContentType="image/png"/>
  <Override PartName="/ppt/media/image74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  <Override PartName="/ppt/media/image65.png" ContentType="image/png"/>
  <Override PartName="/ppt/media/image66.png" ContentType="image/png"/>
  <Override PartName="/ppt/media/image67.png" ContentType="image/png"/>
  <Override PartName="/ppt/media/image68.png" ContentType="image/png"/>
  <Override PartName="/ppt/media/image69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79.png" ContentType="image/png"/>
  <Override PartName="/ppt/media/image80.png" ContentType="image/png"/>
  <Override PartName="/ppt/media/image81.png" ContentType="image/png"/>
  <Override PartName="/ppt/media/image82.png" ContentType="image/png"/>
  <Override PartName="/ppt/media/image83.png" ContentType="image/png"/>
  <Override PartName="/ppt/media/image84.png" ContentType="image/png"/>
  <Override PartName="/ppt/media/image85.png" ContentType="image/png"/>
  <Override PartName="/ppt/media/image86.png" ContentType="image/png"/>
  <Override PartName="/ppt/media/image87.png" ContentType="image/png"/>
  <Override PartName="/ppt/media/image88.png" ContentType="image/png"/>
  <Override PartName="/ppt/media/image89.png" ContentType="image/png"/>
  <Override PartName="/ppt/media/image90.png" ContentType="image/png"/>
  <Override PartName="/ppt/media/image91.png" ContentType="image/png"/>
  <Override PartName="/ppt/media/image92.png" ContentType="image/png"/>
  <Override PartName="/ppt/media/image93.png" ContentType="image/png"/>
  <Override PartName="/ppt/media/image94.png" ContentType="image/png"/>
  <Override PartName="/ppt/media/image95.png" ContentType="image/png"/>
  <Override PartName="/ppt/media/image96.png" ContentType="image/png"/>
  <Override PartName="/ppt/media/image9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image" Target="../media/image55.png"/><Relationship Id="rId4" Type="http://schemas.openxmlformats.org/officeDocument/2006/relationships/image" Target="../media/image56.png"/><Relationship Id="rId5" Type="http://schemas.openxmlformats.org/officeDocument/2006/relationships/image" Target="../media/image57.png"/><Relationship Id="rId6" Type="http://schemas.openxmlformats.org/officeDocument/2006/relationships/image" Target="../media/image58.png"/><Relationship Id="rId7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9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9.png"/><Relationship Id="rId2" Type="http://schemas.openxmlformats.org/officeDocument/2006/relationships/image" Target="../media/image80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2.png"/><Relationship Id="rId2" Type="http://schemas.openxmlformats.org/officeDocument/2006/relationships/image" Target="../media/image83.png"/><Relationship Id="rId3" Type="http://schemas.openxmlformats.org/officeDocument/2006/relationships/image" Target="../media/image84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88.png"/><Relationship Id="rId8" Type="http://schemas.openxmlformats.org/officeDocument/2006/relationships/image" Target="../media/image89.png"/><Relationship Id="rId9" Type="http://schemas.openxmlformats.org/officeDocument/2006/relationships/image" Target="../media/image90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Relationship Id="rId1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4.png"/><Relationship Id="rId2" Type="http://schemas.openxmlformats.org/officeDocument/2006/relationships/image" Target="../media/image95.png"/><Relationship Id="rId3" Type="http://schemas.openxmlformats.org/officeDocument/2006/relationships/image" Target="../media/image96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Relationship Id="rId9" Type="http://schemas.openxmlformats.org/officeDocument/2006/relationships/image" Target="../media/image26.png"/><Relationship Id="rId10" Type="http://schemas.openxmlformats.org/officeDocument/2006/relationships/image" Target="../media/image27.png"/><Relationship Id="rId11" Type="http://schemas.openxmlformats.org/officeDocument/2006/relationships/image" Target="../media/image28.png"/><Relationship Id="rId12" Type="http://schemas.openxmlformats.org/officeDocument/2006/relationships/image" Target="../media/image29.png"/><Relationship Id="rId13" Type="http://schemas.openxmlformats.org/officeDocument/2006/relationships/image" Target="../media/image30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Relationship Id="rId18" Type="http://schemas.openxmlformats.org/officeDocument/2006/relationships/image" Target="../media/image35.png"/><Relationship Id="rId19" Type="http://schemas.openxmlformats.org/officeDocument/2006/relationships/image" Target="../media/image36.png"/><Relationship Id="rId20" Type="http://schemas.openxmlformats.org/officeDocument/2006/relationships/image" Target="../media/image37.png"/><Relationship Id="rId21" Type="http://schemas.openxmlformats.org/officeDocument/2006/relationships/image" Target="../media/image38.png"/><Relationship Id="rId22" Type="http://schemas.openxmlformats.org/officeDocument/2006/relationships/image" Target="../media/image39.png"/><Relationship Id="rId23" Type="http://schemas.openxmlformats.org/officeDocument/2006/relationships/image" Target="../media/image40.png"/><Relationship Id="rId24" Type="http://schemas.openxmlformats.org/officeDocument/2006/relationships/image" Target="../media/image41.png"/><Relationship Id="rId25" Type="http://schemas.openxmlformats.org/officeDocument/2006/relationships/image" Target="../media/image42.png"/><Relationship Id="rId26" Type="http://schemas.openxmlformats.org/officeDocument/2006/relationships/image" Target="../media/image43.png"/><Relationship Id="rId27" Type="http://schemas.openxmlformats.org/officeDocument/2006/relationships/image" Target="../media/image44.png"/><Relationship Id="rId28" Type="http://schemas.openxmlformats.org/officeDocument/2006/relationships/image" Target="../media/image45.png"/><Relationship Id="rId29" Type="http://schemas.openxmlformats.org/officeDocument/2006/relationships/image" Target="../media/image46.png"/><Relationship Id="rId30" Type="http://schemas.openxmlformats.org/officeDocument/2006/relationships/image" Target="../media/image47.png"/><Relationship Id="rId31" Type="http://schemas.openxmlformats.org/officeDocument/2006/relationships/image" Target="../media/image48.png"/><Relationship Id="rId32" Type="http://schemas.openxmlformats.org/officeDocument/2006/relationships/image" Target="../media/image49.png"/><Relationship Id="rId33" Type="http://schemas.openxmlformats.org/officeDocument/2006/relationships/image" Target="../media/image50.png"/><Relationship Id="rId3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hyperlink" Target="https://cep.pecege.com/" TargetMode="External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2319120" y="134388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04/07/2023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266040" y="2276640"/>
            <a:ext cx="458064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266040" y="4389840"/>
            <a:ext cx="458064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Todos: https://tcc.movelms.com/student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5160600" y="2279160"/>
            <a:ext cx="458064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Sistemas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5160600" y="4389840"/>
            <a:ext cx="458064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Scrapper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Data Wrangling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Data Engineering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Análise Estatística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Testes de Hipóteses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-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632520" y="151560"/>
            <a:ext cx="1217880" cy="14241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7"/>
          <p:cNvSpPr/>
          <p:nvPr/>
        </p:nvSpPr>
        <p:spPr>
          <a:xfrm>
            <a:off x="5301720" y="330840"/>
            <a:ext cx="1496520" cy="134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2333160" y="112140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25/06/2024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333160" y="174924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02/07/2024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632520" y="151560"/>
            <a:ext cx="1217880" cy="14241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2138400" y="471672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2138400" y="5106960"/>
            <a:ext cx="1217880" cy="306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3"/>
          <p:cNvSpPr/>
          <p:nvPr/>
        </p:nvSpPr>
        <p:spPr>
          <a:xfrm>
            <a:off x="4836960" y="5565600"/>
            <a:ext cx="49536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357720" y="144144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28" name="Gráfico 4" descr=""/>
          <p:cNvPicPr/>
          <p:nvPr/>
        </p:nvPicPr>
        <p:blipFill>
          <a:blip r:embed="rId2"/>
          <a:stretch/>
        </p:blipFill>
        <p:spPr>
          <a:xfrm>
            <a:off x="8800200" y="3859560"/>
            <a:ext cx="371160" cy="366480"/>
          </a:xfrm>
          <a:prstGeom prst="rect">
            <a:avLst/>
          </a:prstGeom>
          <a:ln>
            <a:noFill/>
          </a:ln>
        </p:spPr>
      </p:pic>
      <p:pic>
        <p:nvPicPr>
          <p:cNvPr id="129" name="Gráfico 5" descr=""/>
          <p:cNvPicPr/>
          <p:nvPr/>
        </p:nvPicPr>
        <p:blipFill>
          <a:blip r:embed="rId3"/>
          <a:stretch/>
        </p:blipFill>
        <p:spPr>
          <a:xfrm>
            <a:off x="8805960" y="3864600"/>
            <a:ext cx="371160" cy="366480"/>
          </a:xfrm>
          <a:prstGeom prst="rect">
            <a:avLst/>
          </a:prstGeom>
          <a:ln>
            <a:noFill/>
          </a:ln>
        </p:spPr>
      </p:pic>
      <p:pic>
        <p:nvPicPr>
          <p:cNvPr id="130" name="Gráfico 6" descr=""/>
          <p:cNvPicPr/>
          <p:nvPr/>
        </p:nvPicPr>
        <p:blipFill>
          <a:blip r:embed="rId4"/>
          <a:stretch/>
        </p:blipFill>
        <p:spPr>
          <a:xfrm>
            <a:off x="8805960" y="3867120"/>
            <a:ext cx="371160" cy="366480"/>
          </a:xfrm>
          <a:prstGeom prst="rect">
            <a:avLst/>
          </a:prstGeom>
          <a:ln>
            <a:noFill/>
          </a:ln>
        </p:spPr>
      </p:pic>
      <p:pic>
        <p:nvPicPr>
          <p:cNvPr id="131" name="Gráfico 7" descr=""/>
          <p:cNvPicPr/>
          <p:nvPr/>
        </p:nvPicPr>
        <p:blipFill>
          <a:blip r:embed="rId5"/>
          <a:stretch/>
        </p:blipFill>
        <p:spPr>
          <a:xfrm>
            <a:off x="8805960" y="3869640"/>
            <a:ext cx="371160" cy="366480"/>
          </a:xfrm>
          <a:prstGeom prst="rect">
            <a:avLst/>
          </a:prstGeom>
          <a:ln>
            <a:noFill/>
          </a:ln>
        </p:spPr>
      </p:pic>
      <p:pic>
        <p:nvPicPr>
          <p:cNvPr id="132" name="Gráfico 8" descr=""/>
          <p:cNvPicPr/>
          <p:nvPr/>
        </p:nvPicPr>
        <p:blipFill>
          <a:blip r:embed="rId6"/>
          <a:stretch/>
        </p:blipFill>
        <p:spPr>
          <a:xfrm>
            <a:off x="8805960" y="3869640"/>
            <a:ext cx="371160" cy="366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2372760" y="160920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01/10/2024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2372760" y="223704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22/10/2024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35" name="Gráfico 3" descr=""/>
          <p:cNvPicPr/>
          <p:nvPr/>
        </p:nvPicPr>
        <p:blipFill>
          <a:blip r:embed="rId2"/>
          <a:stretch/>
        </p:blipFill>
        <p:spPr>
          <a:xfrm>
            <a:off x="2102400" y="5233320"/>
            <a:ext cx="874800" cy="951120"/>
          </a:xfrm>
          <a:prstGeom prst="rect">
            <a:avLst/>
          </a:prstGeom>
          <a:ln>
            <a:noFill/>
          </a:ln>
        </p:spPr>
      </p:pic>
      <p:pic>
        <p:nvPicPr>
          <p:cNvPr id="136" name="Gráfico 4" descr=""/>
          <p:cNvPicPr/>
          <p:nvPr/>
        </p:nvPicPr>
        <p:blipFill>
          <a:blip r:embed="rId3"/>
          <a:stretch/>
        </p:blipFill>
        <p:spPr>
          <a:xfrm>
            <a:off x="2102400" y="5233320"/>
            <a:ext cx="874800" cy="951120"/>
          </a:xfrm>
          <a:prstGeom prst="rect">
            <a:avLst/>
          </a:prstGeom>
          <a:ln>
            <a:noFill/>
          </a:ln>
        </p:spPr>
      </p:pic>
      <p:pic>
        <p:nvPicPr>
          <p:cNvPr id="137" name="Gráfico 5" descr=""/>
          <p:cNvPicPr/>
          <p:nvPr/>
        </p:nvPicPr>
        <p:blipFill>
          <a:blip r:embed="rId4"/>
          <a:stretch/>
        </p:blipFill>
        <p:spPr>
          <a:xfrm>
            <a:off x="2102400" y="5233320"/>
            <a:ext cx="874800" cy="951120"/>
          </a:xfrm>
          <a:prstGeom prst="rect">
            <a:avLst/>
          </a:prstGeom>
          <a:ln>
            <a:noFill/>
          </a:ln>
        </p:spPr>
      </p:pic>
      <p:pic>
        <p:nvPicPr>
          <p:cNvPr id="138" name="Gráfico 6" descr=""/>
          <p:cNvPicPr/>
          <p:nvPr/>
        </p:nvPicPr>
        <p:blipFill>
          <a:blip r:embed="rId5"/>
          <a:stretch/>
        </p:blipFill>
        <p:spPr>
          <a:xfrm>
            <a:off x="2102400" y="5233320"/>
            <a:ext cx="874800" cy="951120"/>
          </a:xfrm>
          <a:prstGeom prst="rect">
            <a:avLst/>
          </a:prstGeom>
          <a:ln>
            <a:noFill/>
          </a:ln>
        </p:spPr>
      </p:pic>
      <p:pic>
        <p:nvPicPr>
          <p:cNvPr id="139" name="Gráfico 7" descr=""/>
          <p:cNvPicPr/>
          <p:nvPr/>
        </p:nvPicPr>
        <p:blipFill>
          <a:blip r:embed="rId6"/>
          <a:stretch/>
        </p:blipFill>
        <p:spPr>
          <a:xfrm>
            <a:off x="2102400" y="5233320"/>
            <a:ext cx="874800" cy="951120"/>
          </a:xfrm>
          <a:prstGeom prst="rect">
            <a:avLst/>
          </a:prstGeom>
          <a:ln>
            <a:noFill/>
          </a:ln>
        </p:spPr>
      </p:pic>
      <p:pic>
        <p:nvPicPr>
          <p:cNvPr id="140" name="Gráfico 8" descr=""/>
          <p:cNvPicPr/>
          <p:nvPr/>
        </p:nvPicPr>
        <p:blipFill>
          <a:blip r:embed="rId7"/>
          <a:stretch/>
        </p:blipFill>
        <p:spPr>
          <a:xfrm>
            <a:off x="2102400" y="5233320"/>
            <a:ext cx="874800" cy="951120"/>
          </a:xfrm>
          <a:prstGeom prst="rect">
            <a:avLst/>
          </a:prstGeom>
          <a:ln>
            <a:noFill/>
          </a:ln>
        </p:spPr>
      </p:pic>
      <p:pic>
        <p:nvPicPr>
          <p:cNvPr id="141" name="Gráfico 9" descr=""/>
          <p:cNvPicPr/>
          <p:nvPr/>
        </p:nvPicPr>
        <p:blipFill>
          <a:blip r:embed="rId8"/>
          <a:stretch/>
        </p:blipFill>
        <p:spPr>
          <a:xfrm>
            <a:off x="2102400" y="5233320"/>
            <a:ext cx="874800" cy="951120"/>
          </a:xfrm>
          <a:prstGeom prst="rect">
            <a:avLst/>
          </a:prstGeom>
          <a:ln>
            <a:noFill/>
          </a:ln>
        </p:spPr>
      </p:pic>
      <p:pic>
        <p:nvPicPr>
          <p:cNvPr id="142" name="Gráfico 10" descr=""/>
          <p:cNvPicPr/>
          <p:nvPr/>
        </p:nvPicPr>
        <p:blipFill>
          <a:blip r:embed="rId9"/>
          <a:stretch/>
        </p:blipFill>
        <p:spPr>
          <a:xfrm>
            <a:off x="2102400" y="5233320"/>
            <a:ext cx="874800" cy="951120"/>
          </a:xfrm>
          <a:prstGeom prst="rect">
            <a:avLst/>
          </a:prstGeom>
          <a:ln>
            <a:noFill/>
          </a:ln>
        </p:spPr>
      </p:pic>
      <p:pic>
        <p:nvPicPr>
          <p:cNvPr id="143" name="Gráfico 11" descr=""/>
          <p:cNvPicPr/>
          <p:nvPr/>
        </p:nvPicPr>
        <p:blipFill>
          <a:blip r:embed="rId10"/>
          <a:stretch/>
        </p:blipFill>
        <p:spPr>
          <a:xfrm>
            <a:off x="2102400" y="5233320"/>
            <a:ext cx="874800" cy="951120"/>
          </a:xfrm>
          <a:prstGeom prst="rect">
            <a:avLst/>
          </a:prstGeom>
          <a:ln>
            <a:noFill/>
          </a:ln>
        </p:spPr>
      </p:pic>
      <p:sp>
        <p:nvSpPr>
          <p:cNvPr id="144" name="CustomShape 3"/>
          <p:cNvSpPr/>
          <p:nvPr/>
        </p:nvSpPr>
        <p:spPr>
          <a:xfrm>
            <a:off x="632520" y="151560"/>
            <a:ext cx="1217880" cy="14241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1431720" y="3664440"/>
            <a:ext cx="12178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3900960" y="3664440"/>
            <a:ext cx="838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1431720" y="4161960"/>
            <a:ext cx="12178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8" name="CustomShape 4"/>
          <p:cNvSpPr/>
          <p:nvPr/>
        </p:nvSpPr>
        <p:spPr>
          <a:xfrm>
            <a:off x="3900960" y="4161960"/>
            <a:ext cx="838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49" name="CustomShape 5"/>
          <p:cNvSpPr/>
          <p:nvPr/>
        </p:nvSpPr>
        <p:spPr>
          <a:xfrm>
            <a:off x="1431720" y="4659840"/>
            <a:ext cx="12178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0" name="CustomShape 6"/>
          <p:cNvSpPr/>
          <p:nvPr/>
        </p:nvSpPr>
        <p:spPr>
          <a:xfrm>
            <a:off x="3900960" y="4659840"/>
            <a:ext cx="838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1" name="CustomShape 7"/>
          <p:cNvSpPr/>
          <p:nvPr/>
        </p:nvSpPr>
        <p:spPr>
          <a:xfrm>
            <a:off x="1431720" y="5175000"/>
            <a:ext cx="12178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2" name="CustomShape 8"/>
          <p:cNvSpPr/>
          <p:nvPr/>
        </p:nvSpPr>
        <p:spPr>
          <a:xfrm>
            <a:off x="3900960" y="5175000"/>
            <a:ext cx="838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3" name="CustomShape 9"/>
          <p:cNvSpPr/>
          <p:nvPr/>
        </p:nvSpPr>
        <p:spPr>
          <a:xfrm>
            <a:off x="1431720" y="5690160"/>
            <a:ext cx="12178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 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4" name="CustomShape 10"/>
          <p:cNvSpPr/>
          <p:nvPr/>
        </p:nvSpPr>
        <p:spPr>
          <a:xfrm>
            <a:off x="3900960" y="5690160"/>
            <a:ext cx="8380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5" name="CustomShape 11"/>
          <p:cNvSpPr/>
          <p:nvPr/>
        </p:nvSpPr>
        <p:spPr>
          <a:xfrm>
            <a:off x="3810600" y="134172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2333160" y="136512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23/10/2024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2333160" y="199296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05/11/2024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6663960" y="2344680"/>
            <a:ext cx="2866320" cy="26470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Escreva aqui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159" name="Gráfico 4" descr=""/>
          <p:cNvPicPr/>
          <p:nvPr/>
        </p:nvPicPr>
        <p:blipFill>
          <a:blip r:embed="rId2"/>
          <a:stretch/>
        </p:blipFill>
        <p:spPr>
          <a:xfrm>
            <a:off x="1394280" y="2550960"/>
            <a:ext cx="469440" cy="464040"/>
          </a:xfrm>
          <a:prstGeom prst="rect">
            <a:avLst/>
          </a:prstGeom>
          <a:ln>
            <a:noFill/>
          </a:ln>
        </p:spPr>
      </p:pic>
      <p:pic>
        <p:nvPicPr>
          <p:cNvPr id="160" name="Gráfico 5" descr=""/>
          <p:cNvPicPr/>
          <p:nvPr/>
        </p:nvPicPr>
        <p:blipFill>
          <a:blip r:embed="rId3"/>
          <a:stretch/>
        </p:blipFill>
        <p:spPr>
          <a:xfrm>
            <a:off x="1394280" y="2550960"/>
            <a:ext cx="469440" cy="464040"/>
          </a:xfrm>
          <a:prstGeom prst="rect">
            <a:avLst/>
          </a:prstGeom>
          <a:ln>
            <a:noFill/>
          </a:ln>
        </p:spPr>
      </p:pic>
      <p:pic>
        <p:nvPicPr>
          <p:cNvPr id="161" name="Gráfico 6" descr=""/>
          <p:cNvPicPr/>
          <p:nvPr/>
        </p:nvPicPr>
        <p:blipFill>
          <a:blip r:embed="rId4"/>
          <a:stretch/>
        </p:blipFill>
        <p:spPr>
          <a:xfrm>
            <a:off x="1394280" y="2550960"/>
            <a:ext cx="469440" cy="464040"/>
          </a:xfrm>
          <a:prstGeom prst="rect">
            <a:avLst/>
          </a:prstGeom>
          <a:ln>
            <a:noFill/>
          </a:ln>
        </p:spPr>
      </p:pic>
      <p:pic>
        <p:nvPicPr>
          <p:cNvPr id="162" name="Gráfico 7" descr=""/>
          <p:cNvPicPr/>
          <p:nvPr/>
        </p:nvPicPr>
        <p:blipFill>
          <a:blip r:embed="rId5"/>
          <a:stretch/>
        </p:blipFill>
        <p:spPr>
          <a:xfrm>
            <a:off x="1394280" y="2550960"/>
            <a:ext cx="469440" cy="464040"/>
          </a:xfrm>
          <a:prstGeom prst="rect">
            <a:avLst/>
          </a:prstGeom>
          <a:ln>
            <a:noFill/>
          </a:ln>
        </p:spPr>
      </p:pic>
      <p:pic>
        <p:nvPicPr>
          <p:cNvPr id="163" name="Gráfico 8" descr=""/>
          <p:cNvPicPr/>
          <p:nvPr/>
        </p:nvPicPr>
        <p:blipFill>
          <a:blip r:embed="rId6"/>
          <a:stretch/>
        </p:blipFill>
        <p:spPr>
          <a:xfrm>
            <a:off x="1394280" y="2550960"/>
            <a:ext cx="469440" cy="464040"/>
          </a:xfrm>
          <a:prstGeom prst="rect">
            <a:avLst/>
          </a:prstGeom>
          <a:ln>
            <a:noFill/>
          </a:ln>
        </p:spPr>
      </p:pic>
      <p:pic>
        <p:nvPicPr>
          <p:cNvPr id="164" name="Gráfico 9" descr=""/>
          <p:cNvPicPr/>
          <p:nvPr/>
        </p:nvPicPr>
        <p:blipFill>
          <a:blip r:embed="rId7"/>
          <a:stretch/>
        </p:blipFill>
        <p:spPr>
          <a:xfrm>
            <a:off x="1394280" y="2550960"/>
            <a:ext cx="469440" cy="464040"/>
          </a:xfrm>
          <a:prstGeom prst="rect">
            <a:avLst/>
          </a:prstGeom>
          <a:ln>
            <a:noFill/>
          </a:ln>
        </p:spPr>
      </p:pic>
      <p:pic>
        <p:nvPicPr>
          <p:cNvPr id="165" name="Gráfico 10" descr=""/>
          <p:cNvPicPr/>
          <p:nvPr/>
        </p:nvPicPr>
        <p:blipFill>
          <a:blip r:embed="rId8"/>
          <a:stretch/>
        </p:blipFill>
        <p:spPr>
          <a:xfrm>
            <a:off x="1394280" y="2550960"/>
            <a:ext cx="469440" cy="464040"/>
          </a:xfrm>
          <a:prstGeom prst="rect">
            <a:avLst/>
          </a:prstGeom>
          <a:ln>
            <a:noFill/>
          </a:ln>
        </p:spPr>
      </p:pic>
      <p:sp>
        <p:nvSpPr>
          <p:cNvPr id="166" name="CustomShape 4"/>
          <p:cNvSpPr/>
          <p:nvPr/>
        </p:nvSpPr>
        <p:spPr>
          <a:xfrm>
            <a:off x="632520" y="151560"/>
            <a:ext cx="1217880" cy="14241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2333160" y="121248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??/11/2024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95280" y="3306600"/>
            <a:ext cx="9113760" cy="30099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Escreva Aqui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448400" y="677880"/>
            <a:ext cx="57780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19h:30m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632520" y="151560"/>
            <a:ext cx="1217880" cy="14241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262880" y="3398040"/>
            <a:ext cx="121788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1137600" y="3769560"/>
            <a:ext cx="938520" cy="333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6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2449080" y="1236960"/>
            <a:ext cx="938520" cy="3369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"/>
          <p:cNvSpPr/>
          <p:nvPr/>
        </p:nvSpPr>
        <p:spPr>
          <a:xfrm>
            <a:off x="2238120" y="1710360"/>
            <a:ext cx="938520" cy="3369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"/>
          <p:cNvSpPr/>
          <p:nvPr/>
        </p:nvSpPr>
        <p:spPr>
          <a:xfrm>
            <a:off x="2449080" y="2202120"/>
            <a:ext cx="938520" cy="3369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6" name="Gráfico 6" descr=""/>
          <p:cNvPicPr/>
          <p:nvPr/>
        </p:nvPicPr>
        <p:blipFill>
          <a:blip r:embed="rId2"/>
          <a:stretch/>
        </p:blipFill>
        <p:spPr>
          <a:xfrm>
            <a:off x="6446880" y="5141160"/>
            <a:ext cx="602640" cy="65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5226120" y="2250360"/>
            <a:ext cx="4277160" cy="306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2"/>
          <p:cNvSpPr/>
          <p:nvPr/>
        </p:nvSpPr>
        <p:spPr>
          <a:xfrm>
            <a:off x="6542640" y="2935080"/>
            <a:ext cx="2960640" cy="306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5226120" y="3465720"/>
            <a:ext cx="4277160" cy="306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4"/>
          <p:cNvSpPr/>
          <p:nvPr/>
        </p:nvSpPr>
        <p:spPr>
          <a:xfrm>
            <a:off x="5211000" y="4381920"/>
            <a:ext cx="4277160" cy="255852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5"/>
          <p:cNvSpPr/>
          <p:nvPr/>
        </p:nvSpPr>
        <p:spPr>
          <a:xfrm>
            <a:off x="9058320" y="669600"/>
            <a:ext cx="63504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: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2" name="CustomShape 6"/>
          <p:cNvSpPr/>
          <p:nvPr/>
        </p:nvSpPr>
        <p:spPr>
          <a:xfrm>
            <a:off x="7286400" y="669600"/>
            <a:ext cx="9324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/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83" name="CustomShape 7"/>
          <p:cNvSpPr/>
          <p:nvPr/>
        </p:nvSpPr>
        <p:spPr>
          <a:xfrm>
            <a:off x="8629560" y="3825720"/>
            <a:ext cx="874080" cy="306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8"/>
          <p:cNvSpPr/>
          <p:nvPr/>
        </p:nvSpPr>
        <p:spPr>
          <a:xfrm>
            <a:off x="632520" y="151560"/>
            <a:ext cx="1217880" cy="14241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918000" y="1666800"/>
            <a:ext cx="6240240" cy="9126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86" name="Gráfico 2" descr=""/>
          <p:cNvPicPr/>
          <p:nvPr/>
        </p:nvPicPr>
        <p:blipFill>
          <a:blip r:embed="rId2"/>
          <a:stretch/>
        </p:blipFill>
        <p:spPr>
          <a:xfrm>
            <a:off x="3167280" y="60318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187" name="Gráfico 3" descr=""/>
          <p:cNvPicPr/>
          <p:nvPr/>
        </p:nvPicPr>
        <p:blipFill>
          <a:blip r:embed="rId3"/>
          <a:stretch/>
        </p:blipFill>
        <p:spPr>
          <a:xfrm>
            <a:off x="3167280" y="60318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188" name="Gráfico 4" descr=""/>
          <p:cNvPicPr/>
          <p:nvPr/>
        </p:nvPicPr>
        <p:blipFill>
          <a:blip r:embed="rId4"/>
          <a:stretch/>
        </p:blipFill>
        <p:spPr>
          <a:xfrm>
            <a:off x="3167280" y="60318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189" name="Gráfico 5" descr=""/>
          <p:cNvPicPr/>
          <p:nvPr/>
        </p:nvPicPr>
        <p:blipFill>
          <a:blip r:embed="rId5"/>
          <a:stretch/>
        </p:blipFill>
        <p:spPr>
          <a:xfrm>
            <a:off x="3167280" y="60318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190" name="Gráfico 6" descr=""/>
          <p:cNvPicPr/>
          <p:nvPr/>
        </p:nvPicPr>
        <p:blipFill>
          <a:blip r:embed="rId6"/>
          <a:stretch/>
        </p:blipFill>
        <p:spPr>
          <a:xfrm>
            <a:off x="3167280" y="60318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191" name="Gráfico 7" descr=""/>
          <p:cNvPicPr/>
          <p:nvPr/>
        </p:nvPicPr>
        <p:blipFill>
          <a:blip r:embed="rId7"/>
          <a:stretch/>
        </p:blipFill>
        <p:spPr>
          <a:xfrm>
            <a:off x="3167280" y="60318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192" name="Gráfico 8" descr=""/>
          <p:cNvPicPr/>
          <p:nvPr/>
        </p:nvPicPr>
        <p:blipFill>
          <a:blip r:embed="rId8"/>
          <a:stretch/>
        </p:blipFill>
        <p:spPr>
          <a:xfrm>
            <a:off x="3167280" y="60318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193" name="Gráfico 9" descr=""/>
          <p:cNvPicPr/>
          <p:nvPr/>
        </p:nvPicPr>
        <p:blipFill>
          <a:blip r:embed="rId9"/>
          <a:stretch/>
        </p:blipFill>
        <p:spPr>
          <a:xfrm>
            <a:off x="3167280" y="60318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194" name="Gráfico 10" descr=""/>
          <p:cNvPicPr/>
          <p:nvPr/>
        </p:nvPicPr>
        <p:blipFill>
          <a:blip r:embed="rId10"/>
          <a:stretch/>
        </p:blipFill>
        <p:spPr>
          <a:xfrm>
            <a:off x="3167280" y="60318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195" name="Gráfico 11" descr=""/>
          <p:cNvPicPr/>
          <p:nvPr/>
        </p:nvPicPr>
        <p:blipFill>
          <a:blip r:embed="rId11"/>
          <a:stretch/>
        </p:blipFill>
        <p:spPr>
          <a:xfrm>
            <a:off x="3167280" y="6031800"/>
            <a:ext cx="395640" cy="3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61960" y="4649040"/>
            <a:ext cx="537948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Escreva aqui: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204640" y="162648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198" name="Gráfico 2" descr=""/>
          <p:cNvPicPr/>
          <p:nvPr/>
        </p:nvPicPr>
        <p:blipFill>
          <a:blip r:embed="rId2"/>
          <a:stretch/>
        </p:blipFill>
        <p:spPr>
          <a:xfrm>
            <a:off x="5280120" y="279432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199" name="Gráfico 3" descr=""/>
          <p:cNvPicPr/>
          <p:nvPr/>
        </p:nvPicPr>
        <p:blipFill>
          <a:blip r:embed="rId3"/>
          <a:stretch/>
        </p:blipFill>
        <p:spPr>
          <a:xfrm>
            <a:off x="5280120" y="2794320"/>
            <a:ext cx="395640" cy="376560"/>
          </a:xfrm>
          <a:prstGeom prst="rect">
            <a:avLst/>
          </a:prstGeom>
          <a:ln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632520" y="151560"/>
            <a:ext cx="1217880" cy="14241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689040" y="3983400"/>
            <a:ext cx="1041120" cy="10411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2564280" y="1349640"/>
            <a:ext cx="1041120" cy="10411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3"/>
          <p:cNvSpPr/>
          <p:nvPr/>
        </p:nvSpPr>
        <p:spPr>
          <a:xfrm>
            <a:off x="689040" y="2822400"/>
            <a:ext cx="1041120" cy="10411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4"/>
          <p:cNvSpPr/>
          <p:nvPr/>
        </p:nvSpPr>
        <p:spPr>
          <a:xfrm>
            <a:off x="1396800" y="1721520"/>
            <a:ext cx="1041120" cy="10411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5"/>
          <p:cNvSpPr/>
          <p:nvPr/>
        </p:nvSpPr>
        <p:spPr>
          <a:xfrm>
            <a:off x="3679200" y="1721520"/>
            <a:ext cx="1041120" cy="10411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6"/>
          <p:cNvSpPr/>
          <p:nvPr/>
        </p:nvSpPr>
        <p:spPr>
          <a:xfrm>
            <a:off x="4431960" y="2791440"/>
            <a:ext cx="1041120" cy="10411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7"/>
          <p:cNvSpPr/>
          <p:nvPr/>
        </p:nvSpPr>
        <p:spPr>
          <a:xfrm>
            <a:off x="4431960" y="3983400"/>
            <a:ext cx="1041120" cy="10411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8"/>
          <p:cNvSpPr/>
          <p:nvPr/>
        </p:nvSpPr>
        <p:spPr>
          <a:xfrm>
            <a:off x="5607720" y="5348520"/>
            <a:ext cx="1041120" cy="10411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9"/>
          <p:cNvSpPr/>
          <p:nvPr/>
        </p:nvSpPr>
        <p:spPr>
          <a:xfrm>
            <a:off x="7511040" y="5014080"/>
            <a:ext cx="1041120" cy="10411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0"/>
          <p:cNvSpPr/>
          <p:nvPr/>
        </p:nvSpPr>
        <p:spPr>
          <a:xfrm>
            <a:off x="8174520" y="3944520"/>
            <a:ext cx="1041120" cy="104112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595080" y="3646440"/>
            <a:ext cx="250380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Português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Espanhol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(  ) Inglês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6" name="CustomShape 2"/>
          <p:cNvSpPr/>
          <p:nvPr/>
        </p:nvSpPr>
        <p:spPr>
          <a:xfrm>
            <a:off x="624600" y="248040"/>
            <a:ext cx="1217880" cy="14241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3"/>
          <p:cNvSpPr/>
          <p:nvPr/>
        </p:nvSpPr>
        <p:spPr>
          <a:xfrm>
            <a:off x="2333160" y="110880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10/10/2023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8" name="CustomShape 4"/>
          <p:cNvSpPr/>
          <p:nvPr/>
        </p:nvSpPr>
        <p:spPr>
          <a:xfrm>
            <a:off x="2333160" y="173664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31/10/2023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59" name="CustomShape 5"/>
          <p:cNvSpPr/>
          <p:nvPr/>
        </p:nvSpPr>
        <p:spPr>
          <a:xfrm>
            <a:off x="518760" y="5123160"/>
            <a:ext cx="3231720" cy="11552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Demográfica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Baseada no Conteúdo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Colaborativa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Recomendação HÍbrida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60" name="CustomShape 6"/>
          <p:cNvSpPr/>
          <p:nvPr/>
        </p:nvSpPr>
        <p:spPr>
          <a:xfrm>
            <a:off x="3611880" y="3591000"/>
            <a:ext cx="250380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Analytics e Machine Learning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1" name="CustomShape 7"/>
          <p:cNvSpPr/>
          <p:nvPr/>
        </p:nvSpPr>
        <p:spPr>
          <a:xfrm>
            <a:off x="6634800" y="3658320"/>
            <a:ext cx="2503800" cy="7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Sistema de Recomendação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62" name="CustomShape 8"/>
          <p:cNvSpPr/>
          <p:nvPr/>
        </p:nvSpPr>
        <p:spPr>
          <a:xfrm>
            <a:off x="3961440" y="5123160"/>
            <a:ext cx="5309280" cy="1581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um Web Scrapper para atualização do Dataset;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Realizar Data Wrangling, Feature Engineering, Statistical Analysis e Hypothesis Testing;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Criar Modelos de Recomendação de Animes com dados oriundos do MyAnimeList (MAL), tendo 2023 como o ano base;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- Comparar os Resultados de cada Modelo e Abordagem.</a:t>
            </a:r>
            <a:endParaRPr b="0" lang="pt-BR" sz="1400" spc="-1" strike="noStrike">
              <a:latin typeface="Arial"/>
            </a:endParaRPr>
          </a:p>
        </p:txBody>
      </p:sp>
      <p:pic>
        <p:nvPicPr>
          <p:cNvPr id="63" name="Gráfico 1" descr=""/>
          <p:cNvPicPr/>
          <p:nvPr/>
        </p:nvPicPr>
        <p:blipFill>
          <a:blip r:embed="rId2"/>
          <a:stretch/>
        </p:blipFill>
        <p:spPr>
          <a:xfrm>
            <a:off x="720000" y="35280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64" name="Gráfico 2" descr=""/>
          <p:cNvPicPr/>
          <p:nvPr/>
        </p:nvPicPr>
        <p:blipFill>
          <a:blip r:embed="rId3"/>
          <a:stretch/>
        </p:blipFill>
        <p:spPr>
          <a:xfrm>
            <a:off x="5400000" y="30240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65" name="Gráfico 3" descr=""/>
          <p:cNvPicPr/>
          <p:nvPr/>
        </p:nvPicPr>
        <p:blipFill>
          <a:blip r:embed="rId4"/>
          <a:stretch/>
        </p:blipFill>
        <p:spPr>
          <a:xfrm>
            <a:off x="755280" y="243036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66" name="Gráfico 4" descr=""/>
          <p:cNvPicPr/>
          <p:nvPr/>
        </p:nvPicPr>
        <p:blipFill>
          <a:blip r:embed="rId5"/>
          <a:stretch/>
        </p:blipFill>
        <p:spPr>
          <a:xfrm>
            <a:off x="755280" y="221436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67" name="Gráfico 2" descr=""/>
          <p:cNvPicPr/>
          <p:nvPr/>
        </p:nvPicPr>
        <p:blipFill>
          <a:blip r:embed="rId6"/>
          <a:stretch/>
        </p:blipFill>
        <p:spPr>
          <a:xfrm>
            <a:off x="2843640" y="30960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68" name="Gráfico 3" descr=""/>
          <p:cNvPicPr/>
          <p:nvPr/>
        </p:nvPicPr>
        <p:blipFill>
          <a:blip r:embed="rId7"/>
          <a:stretch/>
        </p:blipFill>
        <p:spPr>
          <a:xfrm>
            <a:off x="755280" y="264672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69" name="Gráfico 2" descr=""/>
          <p:cNvPicPr/>
          <p:nvPr/>
        </p:nvPicPr>
        <p:blipFill>
          <a:blip r:embed="rId8"/>
          <a:stretch/>
        </p:blipFill>
        <p:spPr>
          <a:xfrm>
            <a:off x="8603640" y="30960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70" name="Gráfico 2" descr=""/>
          <p:cNvPicPr/>
          <p:nvPr/>
        </p:nvPicPr>
        <p:blipFill>
          <a:blip r:embed="rId9"/>
          <a:stretch/>
        </p:blipFill>
        <p:spPr>
          <a:xfrm>
            <a:off x="2627640" y="4464000"/>
            <a:ext cx="395640" cy="376560"/>
          </a:xfrm>
          <a:prstGeom prst="rect">
            <a:avLst/>
          </a:prstGeom>
          <a:ln>
            <a:noFill/>
          </a:ln>
        </p:spPr>
      </p:pic>
      <p:pic>
        <p:nvPicPr>
          <p:cNvPr id="71" name="Gráfico 2" descr=""/>
          <p:cNvPicPr/>
          <p:nvPr/>
        </p:nvPicPr>
        <p:blipFill>
          <a:blip r:embed="rId10"/>
          <a:stretch/>
        </p:blipFill>
        <p:spPr>
          <a:xfrm>
            <a:off x="9000000" y="4518720"/>
            <a:ext cx="395640" cy="3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263920" y="2664360"/>
            <a:ext cx="40525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Renato Máximo Sátiro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263920" y="3362400"/>
            <a:ext cx="405252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r.maximo.satiro@gmail.com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5270760" y="4060800"/>
            <a:ext cx="4043880" cy="222084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Preferência de conversa por e-mail ao invés pelo Canal de TCC da faculdade.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400" spc="-1" strike="noStrike"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2319120" y="134388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Fev / 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632520" y="151560"/>
            <a:ext cx="1217880" cy="14241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2333160" y="121248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02/04/2024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011440" y="2088720"/>
            <a:ext cx="1217880" cy="30348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16/03/24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2333160" y="184068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09/04/2024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6762600" y="954720"/>
            <a:ext cx="1566000" cy="14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632520" y="151560"/>
            <a:ext cx="1217880" cy="1424160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2" name="Gráfico 3" descr=""/>
          <p:cNvPicPr/>
          <p:nvPr/>
        </p:nvPicPr>
        <p:blipFill>
          <a:blip r:embed="rId2"/>
          <a:stretch/>
        </p:blipFill>
        <p:spPr>
          <a:xfrm>
            <a:off x="972360" y="3079440"/>
            <a:ext cx="395640" cy="376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ráfico 1" descr=""/>
          <p:cNvPicPr/>
          <p:nvPr/>
        </p:nvPicPr>
        <p:blipFill>
          <a:blip r:embed="rId2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84" name="Gráfico 2" descr=""/>
          <p:cNvPicPr/>
          <p:nvPr/>
        </p:nvPicPr>
        <p:blipFill>
          <a:blip r:embed="rId3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85" name="Gráfico 3" descr=""/>
          <p:cNvPicPr/>
          <p:nvPr/>
        </p:nvPicPr>
        <p:blipFill>
          <a:blip r:embed="rId4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86" name="Gráfico 4" descr=""/>
          <p:cNvPicPr/>
          <p:nvPr/>
        </p:nvPicPr>
        <p:blipFill>
          <a:blip r:embed="rId5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87" name="Gráfico 5" descr=""/>
          <p:cNvPicPr/>
          <p:nvPr/>
        </p:nvPicPr>
        <p:blipFill>
          <a:blip r:embed="rId6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88" name="Gráfico 6" descr=""/>
          <p:cNvPicPr/>
          <p:nvPr/>
        </p:nvPicPr>
        <p:blipFill>
          <a:blip r:embed="rId7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89" name="Gráfico 7" descr=""/>
          <p:cNvPicPr/>
          <p:nvPr/>
        </p:nvPicPr>
        <p:blipFill>
          <a:blip r:embed="rId8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90" name="Gráfico 8" descr=""/>
          <p:cNvPicPr/>
          <p:nvPr/>
        </p:nvPicPr>
        <p:blipFill>
          <a:blip r:embed="rId9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91" name="Gráfico 9" descr=""/>
          <p:cNvPicPr/>
          <p:nvPr/>
        </p:nvPicPr>
        <p:blipFill>
          <a:blip r:embed="rId10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92" name="Gráfico 10" descr=""/>
          <p:cNvPicPr/>
          <p:nvPr/>
        </p:nvPicPr>
        <p:blipFill>
          <a:blip r:embed="rId11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93" name="Gráfico 11" descr=""/>
          <p:cNvPicPr/>
          <p:nvPr/>
        </p:nvPicPr>
        <p:blipFill>
          <a:blip r:embed="rId12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94" name="Gráfico 12" descr=""/>
          <p:cNvPicPr/>
          <p:nvPr/>
        </p:nvPicPr>
        <p:blipFill>
          <a:blip r:embed="rId13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95" name="Gráfico 13" descr=""/>
          <p:cNvPicPr/>
          <p:nvPr/>
        </p:nvPicPr>
        <p:blipFill>
          <a:blip r:embed="rId14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96" name="Gráfico 14" descr=""/>
          <p:cNvPicPr/>
          <p:nvPr/>
        </p:nvPicPr>
        <p:blipFill>
          <a:blip r:embed="rId15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97" name="Gráfico 15" descr=""/>
          <p:cNvPicPr/>
          <p:nvPr/>
        </p:nvPicPr>
        <p:blipFill>
          <a:blip r:embed="rId16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98" name="Gráfico 16" descr=""/>
          <p:cNvPicPr/>
          <p:nvPr/>
        </p:nvPicPr>
        <p:blipFill>
          <a:blip r:embed="rId17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99" name="Gráfico 17" descr=""/>
          <p:cNvPicPr/>
          <p:nvPr/>
        </p:nvPicPr>
        <p:blipFill>
          <a:blip r:embed="rId18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00" name="Gráfico 18" descr=""/>
          <p:cNvPicPr/>
          <p:nvPr/>
        </p:nvPicPr>
        <p:blipFill>
          <a:blip r:embed="rId19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01" name="Gráfico 19" descr=""/>
          <p:cNvPicPr/>
          <p:nvPr/>
        </p:nvPicPr>
        <p:blipFill>
          <a:blip r:embed="rId20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02" name="Gráfico 20" descr=""/>
          <p:cNvPicPr/>
          <p:nvPr/>
        </p:nvPicPr>
        <p:blipFill>
          <a:blip r:embed="rId21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03" name="Gráfico 21" descr=""/>
          <p:cNvPicPr/>
          <p:nvPr/>
        </p:nvPicPr>
        <p:blipFill>
          <a:blip r:embed="rId22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04" name="Gráfico 22" descr=""/>
          <p:cNvPicPr/>
          <p:nvPr/>
        </p:nvPicPr>
        <p:blipFill>
          <a:blip r:embed="rId23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05" name="Gráfico 23" descr=""/>
          <p:cNvPicPr/>
          <p:nvPr/>
        </p:nvPicPr>
        <p:blipFill>
          <a:blip r:embed="rId24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06" name="Gráfico 24" descr=""/>
          <p:cNvPicPr/>
          <p:nvPr/>
        </p:nvPicPr>
        <p:blipFill>
          <a:blip r:embed="rId25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07" name="Gráfico 25" descr=""/>
          <p:cNvPicPr/>
          <p:nvPr/>
        </p:nvPicPr>
        <p:blipFill>
          <a:blip r:embed="rId26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08" name="Gráfico 26" descr=""/>
          <p:cNvPicPr/>
          <p:nvPr/>
        </p:nvPicPr>
        <p:blipFill>
          <a:blip r:embed="rId27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09" name="Gráfico 27" descr=""/>
          <p:cNvPicPr/>
          <p:nvPr/>
        </p:nvPicPr>
        <p:blipFill>
          <a:blip r:embed="rId28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10" name="Gráfico 28" descr=""/>
          <p:cNvPicPr/>
          <p:nvPr/>
        </p:nvPicPr>
        <p:blipFill>
          <a:blip r:embed="rId29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11" name="Gráfico 29" descr=""/>
          <p:cNvPicPr/>
          <p:nvPr/>
        </p:nvPicPr>
        <p:blipFill>
          <a:blip r:embed="rId30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12" name="Gráfico 30" descr=""/>
          <p:cNvPicPr/>
          <p:nvPr/>
        </p:nvPicPr>
        <p:blipFill>
          <a:blip r:embed="rId31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13" name="Gráfico 31" descr=""/>
          <p:cNvPicPr/>
          <p:nvPr/>
        </p:nvPicPr>
        <p:blipFill>
          <a:blip r:embed="rId32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pic>
        <p:nvPicPr>
          <p:cNvPr id="114" name="Gráfico 32" descr=""/>
          <p:cNvPicPr/>
          <p:nvPr/>
        </p:nvPicPr>
        <p:blipFill>
          <a:blip r:embed="rId33"/>
          <a:stretch/>
        </p:blipFill>
        <p:spPr>
          <a:xfrm>
            <a:off x="9402840" y="6443280"/>
            <a:ext cx="278280" cy="336240"/>
          </a:xfrm>
          <a:prstGeom prst="rect">
            <a:avLst/>
          </a:prstGeom>
          <a:ln>
            <a:noFill/>
          </a:ln>
        </p:spPr>
      </p:pic>
      <p:sp>
        <p:nvSpPr>
          <p:cNvPr id="115" name="CustomShape 1"/>
          <p:cNvSpPr/>
          <p:nvPr/>
        </p:nvSpPr>
        <p:spPr>
          <a:xfrm>
            <a:off x="934560" y="0"/>
            <a:ext cx="390600" cy="219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912840" y="542664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28640" y="2221200"/>
            <a:ext cx="121788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/     /        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728640" y="4103280"/>
            <a:ext cx="1217880" cy="3063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4"/>
          <p:cNvSpPr/>
          <p:nvPr/>
        </p:nvSpPr>
        <p:spPr>
          <a:xfrm>
            <a:off x="728640" y="3062160"/>
            <a:ext cx="419400" cy="30276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21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3144960" y="5024880"/>
            <a:ext cx="2172600" cy="51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400" spc="-1" strike="noStrike" u="sng">
                <a:solidFill>
                  <a:srgbClr val="0563c1"/>
                </a:solidFill>
                <a:uFillTx/>
                <a:latin typeface="Roboto"/>
                <a:ea typeface="Roboto"/>
                <a:hlinkClick r:id="rId2"/>
              </a:rPr>
              <a:t>https://cep.pecege.com/</a:t>
            </a:r>
            <a:r>
              <a:rPr b="0" lang="pt-BR" sz="1400" spc="-1" strike="noStrike">
                <a:solidFill>
                  <a:srgbClr val="000000"/>
                </a:solidFill>
                <a:latin typeface="Roboto"/>
                <a:ea typeface="Roboto"/>
              </a:rPr>
              <a:t> 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33745</TotalTime>
  <Application>LibreOffice/6.3.4.2$Windows_X86_64 LibreOffice_project/60da17e045e08f1793c57c00ba83cdfce946d0aa</Application>
  <Words>112</Words>
  <Paragraphs>109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2022-08-25T12:56:07Z</dcterms:created>
  <dc:creator>Lucas Moreira Rocha</dc:creator>
  <dc:description/>
  <dc:language>pt-BR</dc:language>
  <cp:lastModifiedBy/>
  <dcterms:modified xsi:type="dcterms:W3CDTF">2024-03-03T14:33:56Z</dcterms:modified>
  <cp:revision>191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21</vt:i4>
  </property>
</Properties>
</file>