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57.png" ContentType="image/png"/>
  <Override PartName="/ppt/media/image1.png" ContentType="image/png"/>
  <Override PartName="/ppt/media/image9.png" ContentType="image/png"/>
  <Override PartName="/ppt/media/image75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70.png" ContentType="image/png"/>
  <Override PartName="/ppt/media/image4.png" ContentType="image/png"/>
  <Override PartName="/ppt/media/image71.png" ContentType="image/png"/>
  <Override PartName="/ppt/media/image5.png" ContentType="image/png"/>
  <Override PartName="/ppt/media/image72.png" ContentType="image/png"/>
  <Override PartName="/ppt/media/image6.png" ContentType="image/png"/>
  <Override PartName="/ppt/media/image73.png" ContentType="image/png"/>
  <Override PartName="/ppt/media/image7.png" ContentType="image/png"/>
  <Override PartName="/ppt/media/image74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100.png" ContentType="image/png"/>
  <Override PartName="/ppt/media/image28.png" ContentType="image/png"/>
  <Override PartName="/ppt/media/image101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90.png" ContentType="image/png"/>
  <Override PartName="/ppt/media/image91.png" ContentType="image/png"/>
  <Override PartName="/ppt/media/image92.png" ContentType="image/png"/>
  <Override PartName="/ppt/media/image93.png" ContentType="image/png"/>
  <Override PartName="/ppt/media/image94.png" ContentType="image/png"/>
  <Override PartName="/ppt/media/image95.png" ContentType="image/png"/>
  <Override PartName="/ppt/media/image96.png" ContentType="image/png"/>
  <Override PartName="/ppt/media/image97.png" ContentType="image/png"/>
  <Override PartName="/ppt/media/image98.png" ContentType="image/png"/>
  <Override PartName="/ppt/media/image99.png" ContentType="image/png"/>
  <Override PartName="/ppt/media/image102.png" ContentType="image/png"/>
  <Override PartName="/ppt/media/image103.png" ContentType="image/png"/>
  <Override PartName="/ppt/media/image104.png" ContentType="image/png"/>
  <Override PartName="/ppt/media/image105.png" ContentType="image/png"/>
  <Override PartName="/ppt/media/image106.png" ContentType="image/png"/>
  <Override PartName="/ppt/media/image107.png" ContentType="image/png"/>
  <Override PartName="/ppt/media/image108.png" ContentType="image/png"/>
  <Override PartName="/ppt/media/image10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906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1.png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Relationship Id="rId6" Type="http://schemas.openxmlformats.org/officeDocument/2006/relationships/image" Target="../media/image76.png"/><Relationship Id="rId7" Type="http://schemas.openxmlformats.org/officeDocument/2006/relationships/image" Target="../media/image77.png"/><Relationship Id="rId8" Type="http://schemas.openxmlformats.org/officeDocument/2006/relationships/image" Target="../media/image78.png"/><Relationship Id="rId9" Type="http://schemas.openxmlformats.org/officeDocument/2006/relationships/image" Target="../media/image79.png"/><Relationship Id="rId10" Type="http://schemas.openxmlformats.org/officeDocument/2006/relationships/image" Target="../media/image80.png"/><Relationship Id="rId1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1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2.png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Relationship Id="rId7" Type="http://schemas.openxmlformats.org/officeDocument/2006/relationships/image" Target="../media/image88.png"/><Relationship Id="rId8" Type="http://schemas.openxmlformats.org/officeDocument/2006/relationships/image" Target="../media/image89.png"/><Relationship Id="rId9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0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1.png"/><Relationship Id="rId2" Type="http://schemas.openxmlformats.org/officeDocument/2006/relationships/image" Target="../media/image92.png"/><Relationship Id="rId3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94.png"/><Relationship Id="rId2" Type="http://schemas.openxmlformats.org/officeDocument/2006/relationships/image" Target="../media/image95.png"/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98.png"/><Relationship Id="rId6" Type="http://schemas.openxmlformats.org/officeDocument/2006/relationships/image" Target="../media/image99.png"/><Relationship Id="rId7" Type="http://schemas.openxmlformats.org/officeDocument/2006/relationships/image" Target="../media/image100.png"/><Relationship Id="rId8" Type="http://schemas.openxmlformats.org/officeDocument/2006/relationships/image" Target="../media/image101.png"/><Relationship Id="rId9" Type="http://schemas.openxmlformats.org/officeDocument/2006/relationships/image" Target="../media/image102.png"/><Relationship Id="rId10" Type="http://schemas.openxmlformats.org/officeDocument/2006/relationships/image" Target="../media/image103.png"/><Relationship Id="rId11" Type="http://schemas.openxmlformats.org/officeDocument/2006/relationships/image" Target="../media/image104.png"/><Relationship Id="rId1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06.png"/><Relationship Id="rId2" Type="http://schemas.openxmlformats.org/officeDocument/2006/relationships/image" Target="../media/image107.png"/><Relationship Id="rId3" Type="http://schemas.openxmlformats.org/officeDocument/2006/relationships/image" Target="../media/image108.png"/><Relationship Id="rId4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Relationship Id="rId11" Type="http://schemas.openxmlformats.org/officeDocument/2006/relationships/image" Target="../media/image34.png"/><Relationship Id="rId12" Type="http://schemas.openxmlformats.org/officeDocument/2006/relationships/image" Target="../media/image35.png"/><Relationship Id="rId13" Type="http://schemas.openxmlformats.org/officeDocument/2006/relationships/image" Target="../media/image36.png"/><Relationship Id="rId14" Type="http://schemas.openxmlformats.org/officeDocument/2006/relationships/image" Target="../media/image37.png"/><Relationship Id="rId15" Type="http://schemas.openxmlformats.org/officeDocument/2006/relationships/image" Target="../media/image38.png"/><Relationship Id="rId16" Type="http://schemas.openxmlformats.org/officeDocument/2006/relationships/image" Target="../media/image39.png"/><Relationship Id="rId17" Type="http://schemas.openxmlformats.org/officeDocument/2006/relationships/image" Target="../media/image40.png"/><Relationship Id="rId18" Type="http://schemas.openxmlformats.org/officeDocument/2006/relationships/image" Target="../media/image41.png"/><Relationship Id="rId19" Type="http://schemas.openxmlformats.org/officeDocument/2006/relationships/image" Target="../media/image42.png"/><Relationship Id="rId20" Type="http://schemas.openxmlformats.org/officeDocument/2006/relationships/image" Target="../media/image43.png"/><Relationship Id="rId21" Type="http://schemas.openxmlformats.org/officeDocument/2006/relationships/image" Target="../media/image44.png"/><Relationship Id="rId22" Type="http://schemas.openxmlformats.org/officeDocument/2006/relationships/image" Target="../media/image45.png"/><Relationship Id="rId23" Type="http://schemas.openxmlformats.org/officeDocument/2006/relationships/image" Target="../media/image46.png"/><Relationship Id="rId24" Type="http://schemas.openxmlformats.org/officeDocument/2006/relationships/image" Target="../media/image47.png"/><Relationship Id="rId25" Type="http://schemas.openxmlformats.org/officeDocument/2006/relationships/image" Target="../media/image48.png"/><Relationship Id="rId26" Type="http://schemas.openxmlformats.org/officeDocument/2006/relationships/image" Target="../media/image49.png"/><Relationship Id="rId27" Type="http://schemas.openxmlformats.org/officeDocument/2006/relationships/image" Target="../media/image50.png"/><Relationship Id="rId28" Type="http://schemas.openxmlformats.org/officeDocument/2006/relationships/image" Target="../media/image51.png"/><Relationship Id="rId29" Type="http://schemas.openxmlformats.org/officeDocument/2006/relationships/image" Target="../media/image52.png"/><Relationship Id="rId30" Type="http://schemas.openxmlformats.org/officeDocument/2006/relationships/image" Target="../media/image53.png"/><Relationship Id="rId31" Type="http://schemas.openxmlformats.org/officeDocument/2006/relationships/image" Target="../media/image54.png"/><Relationship Id="rId32" Type="http://schemas.openxmlformats.org/officeDocument/2006/relationships/image" Target="../media/image55.png"/><Relationship Id="rId33" Type="http://schemas.openxmlformats.org/officeDocument/2006/relationships/image" Target="../media/image56.png"/><Relationship Id="rId34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hyperlink" Target="https://cep.pecege.com/" TargetMode="External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2319120" y="1343880"/>
            <a:ext cx="121572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04/07/2023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266040" y="2276640"/>
            <a:ext cx="4578480" cy="158148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Todos: https://tcc.movelms.com/student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266040" y="4389840"/>
            <a:ext cx="4578480" cy="158148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Todos: https://tcc.movelms.com/student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5160600" y="2279160"/>
            <a:ext cx="4578480" cy="158148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- Sistemas de Recomendação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5160600" y="4389840"/>
            <a:ext cx="4578480" cy="158148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- Data Scrapper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- Data Wrangling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Data Engineering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Análise Estatística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Testes de Hipóteses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Machine Learning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632520" y="151560"/>
            <a:ext cx="1215720" cy="14220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7"/>
          <p:cNvSpPr/>
          <p:nvPr/>
        </p:nvSpPr>
        <p:spPr>
          <a:xfrm>
            <a:off x="5301720" y="330840"/>
            <a:ext cx="1494360" cy="132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2333160" y="1121400"/>
            <a:ext cx="121572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25/06/2024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2333160" y="1749240"/>
            <a:ext cx="121572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02/07/2024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632520" y="151560"/>
            <a:ext cx="1215720" cy="14220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0" name="Gráfico 3" descr=""/>
          <p:cNvPicPr/>
          <p:nvPr/>
        </p:nvPicPr>
        <p:blipFill>
          <a:blip r:embed="rId2"/>
          <a:stretch/>
        </p:blipFill>
        <p:spPr>
          <a:xfrm>
            <a:off x="5760000" y="2144520"/>
            <a:ext cx="393480" cy="374400"/>
          </a:xfrm>
          <a:prstGeom prst="rect">
            <a:avLst/>
          </a:prstGeom>
          <a:ln>
            <a:noFill/>
          </a:ln>
        </p:spPr>
      </p:pic>
      <p:pic>
        <p:nvPicPr>
          <p:cNvPr id="131" name="Gráfico 3" descr=""/>
          <p:cNvPicPr/>
          <p:nvPr/>
        </p:nvPicPr>
        <p:blipFill>
          <a:blip r:embed="rId3"/>
          <a:stretch/>
        </p:blipFill>
        <p:spPr>
          <a:xfrm>
            <a:off x="6984000" y="2808000"/>
            <a:ext cx="393480" cy="374400"/>
          </a:xfrm>
          <a:prstGeom prst="rect">
            <a:avLst/>
          </a:prstGeom>
          <a:ln>
            <a:noFill/>
          </a:ln>
        </p:spPr>
      </p:pic>
      <p:pic>
        <p:nvPicPr>
          <p:cNvPr id="132" name="Gráfico 3" descr=""/>
          <p:cNvPicPr/>
          <p:nvPr/>
        </p:nvPicPr>
        <p:blipFill>
          <a:blip r:embed="rId4"/>
          <a:stretch/>
        </p:blipFill>
        <p:spPr>
          <a:xfrm>
            <a:off x="8101440" y="3512520"/>
            <a:ext cx="393480" cy="374400"/>
          </a:xfrm>
          <a:prstGeom prst="rect">
            <a:avLst/>
          </a:prstGeom>
          <a:ln>
            <a:noFill/>
          </a:ln>
        </p:spPr>
      </p:pic>
      <p:pic>
        <p:nvPicPr>
          <p:cNvPr id="133" name="Gráfico 3" descr=""/>
          <p:cNvPicPr/>
          <p:nvPr/>
        </p:nvPicPr>
        <p:blipFill>
          <a:blip r:embed="rId5"/>
          <a:stretch/>
        </p:blipFill>
        <p:spPr>
          <a:xfrm>
            <a:off x="6805440" y="4160520"/>
            <a:ext cx="393480" cy="374400"/>
          </a:xfrm>
          <a:prstGeom prst="rect">
            <a:avLst/>
          </a:prstGeom>
          <a:ln>
            <a:noFill/>
          </a:ln>
        </p:spPr>
      </p:pic>
      <p:pic>
        <p:nvPicPr>
          <p:cNvPr id="134" name="Gráfico 3" descr=""/>
          <p:cNvPicPr/>
          <p:nvPr/>
        </p:nvPicPr>
        <p:blipFill>
          <a:blip r:embed="rId6"/>
          <a:stretch/>
        </p:blipFill>
        <p:spPr>
          <a:xfrm>
            <a:off x="5904000" y="4808520"/>
            <a:ext cx="393480" cy="374400"/>
          </a:xfrm>
          <a:prstGeom prst="rect">
            <a:avLst/>
          </a:prstGeom>
          <a:ln>
            <a:noFill/>
          </a:ln>
        </p:spPr>
      </p:pic>
      <p:pic>
        <p:nvPicPr>
          <p:cNvPr id="135" name="Gráfico 3" descr=""/>
          <p:cNvPicPr/>
          <p:nvPr/>
        </p:nvPicPr>
        <p:blipFill>
          <a:blip r:embed="rId7"/>
          <a:stretch/>
        </p:blipFill>
        <p:spPr>
          <a:xfrm>
            <a:off x="4248000" y="3312000"/>
            <a:ext cx="393480" cy="374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2138400" y="4716720"/>
            <a:ext cx="121572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27/06/24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2138400" y="5106960"/>
            <a:ext cx="1215720" cy="304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4836960" y="5565600"/>
            <a:ext cx="49320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21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3357720" y="1441440"/>
            <a:ext cx="121572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15/06/24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140" name="Gráfico 4" descr=""/>
          <p:cNvPicPr/>
          <p:nvPr/>
        </p:nvPicPr>
        <p:blipFill>
          <a:blip r:embed="rId2"/>
          <a:stretch/>
        </p:blipFill>
        <p:spPr>
          <a:xfrm>
            <a:off x="432000" y="2885040"/>
            <a:ext cx="369000" cy="364320"/>
          </a:xfrm>
          <a:prstGeom prst="rect">
            <a:avLst/>
          </a:prstGeom>
          <a:ln>
            <a:noFill/>
          </a:ln>
        </p:spPr>
      </p:pic>
      <p:pic>
        <p:nvPicPr>
          <p:cNvPr id="141" name="Gráfico 5" descr=""/>
          <p:cNvPicPr/>
          <p:nvPr/>
        </p:nvPicPr>
        <p:blipFill>
          <a:blip r:embed="rId3"/>
          <a:stretch/>
        </p:blipFill>
        <p:spPr>
          <a:xfrm>
            <a:off x="493920" y="3821400"/>
            <a:ext cx="369000" cy="364320"/>
          </a:xfrm>
          <a:prstGeom prst="rect">
            <a:avLst/>
          </a:prstGeom>
          <a:ln>
            <a:noFill/>
          </a:ln>
        </p:spPr>
      </p:pic>
      <p:pic>
        <p:nvPicPr>
          <p:cNvPr id="142" name="Gráfico 6" descr=""/>
          <p:cNvPicPr/>
          <p:nvPr/>
        </p:nvPicPr>
        <p:blipFill>
          <a:blip r:embed="rId4"/>
          <a:stretch/>
        </p:blipFill>
        <p:spPr>
          <a:xfrm>
            <a:off x="421920" y="3168000"/>
            <a:ext cx="369000" cy="364320"/>
          </a:xfrm>
          <a:prstGeom prst="rect">
            <a:avLst/>
          </a:prstGeom>
          <a:ln>
            <a:noFill/>
          </a:ln>
        </p:spPr>
      </p:pic>
      <p:pic>
        <p:nvPicPr>
          <p:cNvPr id="143" name="Gráfico 7" descr=""/>
          <p:cNvPicPr/>
          <p:nvPr/>
        </p:nvPicPr>
        <p:blipFill>
          <a:blip r:embed="rId5"/>
          <a:stretch/>
        </p:blipFill>
        <p:spPr>
          <a:xfrm>
            <a:off x="432000" y="3456000"/>
            <a:ext cx="369000" cy="364320"/>
          </a:xfrm>
          <a:prstGeom prst="rect">
            <a:avLst/>
          </a:prstGeom>
          <a:ln>
            <a:noFill/>
          </a:ln>
        </p:spPr>
      </p:pic>
      <p:pic>
        <p:nvPicPr>
          <p:cNvPr id="144" name="Gráfico 8" descr=""/>
          <p:cNvPicPr/>
          <p:nvPr/>
        </p:nvPicPr>
        <p:blipFill>
          <a:blip r:embed="rId6"/>
          <a:stretch/>
        </p:blipFill>
        <p:spPr>
          <a:xfrm>
            <a:off x="432000" y="2520000"/>
            <a:ext cx="369000" cy="364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2372760" y="1609200"/>
            <a:ext cx="121572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01/10/2024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2372760" y="2237040"/>
            <a:ext cx="121572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22/10/2024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147" name="Gráfico 3" descr=""/>
          <p:cNvPicPr/>
          <p:nvPr/>
        </p:nvPicPr>
        <p:blipFill>
          <a:blip r:embed="rId2"/>
          <a:stretch/>
        </p:blipFill>
        <p:spPr>
          <a:xfrm>
            <a:off x="8775360" y="3816000"/>
            <a:ext cx="872640" cy="948960"/>
          </a:xfrm>
          <a:prstGeom prst="rect">
            <a:avLst/>
          </a:prstGeom>
          <a:ln>
            <a:noFill/>
          </a:ln>
        </p:spPr>
      </p:pic>
      <p:pic>
        <p:nvPicPr>
          <p:cNvPr id="148" name="Gráfico 4" descr=""/>
          <p:cNvPicPr/>
          <p:nvPr/>
        </p:nvPicPr>
        <p:blipFill>
          <a:blip r:embed="rId3"/>
          <a:stretch/>
        </p:blipFill>
        <p:spPr>
          <a:xfrm>
            <a:off x="7704000" y="3371040"/>
            <a:ext cx="872640" cy="948960"/>
          </a:xfrm>
          <a:prstGeom prst="rect">
            <a:avLst/>
          </a:prstGeom>
          <a:ln>
            <a:noFill/>
          </a:ln>
        </p:spPr>
      </p:pic>
      <p:pic>
        <p:nvPicPr>
          <p:cNvPr id="149" name="Gráfico 5" descr=""/>
          <p:cNvPicPr/>
          <p:nvPr/>
        </p:nvPicPr>
        <p:blipFill>
          <a:blip r:embed="rId4"/>
          <a:stretch/>
        </p:blipFill>
        <p:spPr>
          <a:xfrm>
            <a:off x="6624000" y="3816000"/>
            <a:ext cx="872640" cy="948960"/>
          </a:xfrm>
          <a:prstGeom prst="rect">
            <a:avLst/>
          </a:prstGeom>
          <a:ln>
            <a:noFill/>
          </a:ln>
        </p:spPr>
      </p:pic>
      <p:pic>
        <p:nvPicPr>
          <p:cNvPr id="150" name="Gráfico 6" descr=""/>
          <p:cNvPicPr/>
          <p:nvPr/>
        </p:nvPicPr>
        <p:blipFill>
          <a:blip r:embed="rId5"/>
          <a:stretch/>
        </p:blipFill>
        <p:spPr>
          <a:xfrm>
            <a:off x="5616000" y="3384000"/>
            <a:ext cx="872640" cy="948960"/>
          </a:xfrm>
          <a:prstGeom prst="rect">
            <a:avLst/>
          </a:prstGeom>
          <a:ln>
            <a:noFill/>
          </a:ln>
        </p:spPr>
      </p:pic>
      <p:pic>
        <p:nvPicPr>
          <p:cNvPr id="151" name="Gráfico 7" descr=""/>
          <p:cNvPicPr/>
          <p:nvPr/>
        </p:nvPicPr>
        <p:blipFill>
          <a:blip r:embed="rId6"/>
          <a:stretch/>
        </p:blipFill>
        <p:spPr>
          <a:xfrm>
            <a:off x="4599360" y="3803040"/>
            <a:ext cx="872640" cy="948960"/>
          </a:xfrm>
          <a:prstGeom prst="rect">
            <a:avLst/>
          </a:prstGeom>
          <a:ln>
            <a:noFill/>
          </a:ln>
        </p:spPr>
      </p:pic>
      <p:pic>
        <p:nvPicPr>
          <p:cNvPr id="152" name="Gráfico 8" descr=""/>
          <p:cNvPicPr/>
          <p:nvPr/>
        </p:nvPicPr>
        <p:blipFill>
          <a:blip r:embed="rId7"/>
          <a:stretch/>
        </p:blipFill>
        <p:spPr>
          <a:xfrm>
            <a:off x="3519360" y="3312000"/>
            <a:ext cx="872640" cy="948960"/>
          </a:xfrm>
          <a:prstGeom prst="rect">
            <a:avLst/>
          </a:prstGeom>
          <a:ln>
            <a:noFill/>
          </a:ln>
        </p:spPr>
      </p:pic>
      <p:pic>
        <p:nvPicPr>
          <p:cNvPr id="153" name="Gráfico 9" descr=""/>
          <p:cNvPicPr/>
          <p:nvPr/>
        </p:nvPicPr>
        <p:blipFill>
          <a:blip r:embed="rId8"/>
          <a:stretch/>
        </p:blipFill>
        <p:spPr>
          <a:xfrm>
            <a:off x="2448000" y="3816000"/>
            <a:ext cx="872640" cy="948960"/>
          </a:xfrm>
          <a:prstGeom prst="rect">
            <a:avLst/>
          </a:prstGeom>
          <a:ln>
            <a:noFill/>
          </a:ln>
        </p:spPr>
      </p:pic>
      <p:pic>
        <p:nvPicPr>
          <p:cNvPr id="154" name="Gráfico 10" descr=""/>
          <p:cNvPicPr/>
          <p:nvPr/>
        </p:nvPicPr>
        <p:blipFill>
          <a:blip r:embed="rId9"/>
          <a:stretch/>
        </p:blipFill>
        <p:spPr>
          <a:xfrm>
            <a:off x="1431360" y="3312000"/>
            <a:ext cx="872640" cy="948960"/>
          </a:xfrm>
          <a:prstGeom prst="rect">
            <a:avLst/>
          </a:prstGeom>
          <a:ln>
            <a:noFill/>
          </a:ln>
        </p:spPr>
      </p:pic>
      <p:pic>
        <p:nvPicPr>
          <p:cNvPr id="155" name="Gráfico 11" descr=""/>
          <p:cNvPicPr/>
          <p:nvPr/>
        </p:nvPicPr>
        <p:blipFill>
          <a:blip r:embed="rId10"/>
          <a:stretch/>
        </p:blipFill>
        <p:spPr>
          <a:xfrm>
            <a:off x="360000" y="3816000"/>
            <a:ext cx="872640" cy="948960"/>
          </a:xfrm>
          <a:prstGeom prst="rect">
            <a:avLst/>
          </a:prstGeom>
          <a:ln>
            <a:noFill/>
          </a:ln>
        </p:spPr>
      </p:pic>
      <p:sp>
        <p:nvSpPr>
          <p:cNvPr id="156" name="CustomShape 3"/>
          <p:cNvSpPr/>
          <p:nvPr/>
        </p:nvSpPr>
        <p:spPr>
          <a:xfrm>
            <a:off x="632520" y="151560"/>
            <a:ext cx="1215720" cy="14220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1431720" y="3664440"/>
            <a:ext cx="1215720" cy="333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Roboto"/>
                <a:ea typeface="Roboto"/>
              </a:rPr>
              <a:t>09/01/25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3900960" y="3664440"/>
            <a:ext cx="835920" cy="333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Roboto"/>
                <a:ea typeface="Roboto"/>
              </a:rPr>
              <a:t>14:30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1431720" y="4161960"/>
            <a:ext cx="1215720" cy="333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Roboto"/>
                <a:ea typeface="Roboto"/>
              </a:rPr>
              <a:t>/     / 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3900960" y="4161960"/>
            <a:ext cx="835920" cy="333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Roboto"/>
                <a:ea typeface="Roboto"/>
              </a:rPr>
              <a:t>: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61" name="CustomShape 5"/>
          <p:cNvSpPr/>
          <p:nvPr/>
        </p:nvSpPr>
        <p:spPr>
          <a:xfrm>
            <a:off x="1431720" y="4659840"/>
            <a:ext cx="1215720" cy="333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Roboto"/>
                <a:ea typeface="Roboto"/>
              </a:rPr>
              <a:t>/     / 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62" name="CustomShape 6"/>
          <p:cNvSpPr/>
          <p:nvPr/>
        </p:nvSpPr>
        <p:spPr>
          <a:xfrm>
            <a:off x="3900960" y="4659840"/>
            <a:ext cx="835920" cy="333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Roboto"/>
                <a:ea typeface="Roboto"/>
              </a:rPr>
              <a:t>: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63" name="CustomShape 7"/>
          <p:cNvSpPr/>
          <p:nvPr/>
        </p:nvSpPr>
        <p:spPr>
          <a:xfrm>
            <a:off x="1431720" y="5175000"/>
            <a:ext cx="1215720" cy="333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Roboto"/>
                <a:ea typeface="Roboto"/>
              </a:rPr>
              <a:t>/     / 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64" name="CustomShape 8"/>
          <p:cNvSpPr/>
          <p:nvPr/>
        </p:nvSpPr>
        <p:spPr>
          <a:xfrm>
            <a:off x="3900960" y="5175000"/>
            <a:ext cx="835920" cy="333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Roboto"/>
                <a:ea typeface="Roboto"/>
              </a:rPr>
              <a:t>: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65" name="CustomShape 9"/>
          <p:cNvSpPr/>
          <p:nvPr/>
        </p:nvSpPr>
        <p:spPr>
          <a:xfrm>
            <a:off x="1431720" y="5690160"/>
            <a:ext cx="1215720" cy="333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Roboto"/>
                <a:ea typeface="Roboto"/>
              </a:rPr>
              <a:t>/     / 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66" name="CustomShape 10"/>
          <p:cNvSpPr/>
          <p:nvPr/>
        </p:nvSpPr>
        <p:spPr>
          <a:xfrm>
            <a:off x="3900960" y="5690160"/>
            <a:ext cx="835920" cy="333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Roboto"/>
                <a:ea typeface="Roboto"/>
              </a:rPr>
              <a:t>: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67" name="CustomShape 11"/>
          <p:cNvSpPr/>
          <p:nvPr/>
        </p:nvSpPr>
        <p:spPr>
          <a:xfrm>
            <a:off x="3810600" y="1341720"/>
            <a:ext cx="121572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05/10/24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333160" y="1365120"/>
            <a:ext cx="121572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23/10/2024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2333160" y="1992960"/>
            <a:ext cx="121572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05/11/2024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6663960" y="2344680"/>
            <a:ext cx="2864160" cy="264708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Escreva aqui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pic>
        <p:nvPicPr>
          <p:cNvPr id="171" name="Gráfico 4" descr=""/>
          <p:cNvPicPr/>
          <p:nvPr/>
        </p:nvPicPr>
        <p:blipFill>
          <a:blip r:embed="rId2"/>
          <a:stretch/>
        </p:blipFill>
        <p:spPr>
          <a:xfrm>
            <a:off x="1394280" y="2550960"/>
            <a:ext cx="467280" cy="461880"/>
          </a:xfrm>
          <a:prstGeom prst="rect">
            <a:avLst/>
          </a:prstGeom>
          <a:ln>
            <a:noFill/>
          </a:ln>
        </p:spPr>
      </p:pic>
      <p:pic>
        <p:nvPicPr>
          <p:cNvPr id="172" name="Gráfico 5" descr=""/>
          <p:cNvPicPr/>
          <p:nvPr/>
        </p:nvPicPr>
        <p:blipFill>
          <a:blip r:embed="rId3"/>
          <a:stretch/>
        </p:blipFill>
        <p:spPr>
          <a:xfrm>
            <a:off x="1394280" y="2550960"/>
            <a:ext cx="467280" cy="461880"/>
          </a:xfrm>
          <a:prstGeom prst="rect">
            <a:avLst/>
          </a:prstGeom>
          <a:ln>
            <a:noFill/>
          </a:ln>
        </p:spPr>
      </p:pic>
      <p:pic>
        <p:nvPicPr>
          <p:cNvPr id="173" name="Gráfico 6" descr=""/>
          <p:cNvPicPr/>
          <p:nvPr/>
        </p:nvPicPr>
        <p:blipFill>
          <a:blip r:embed="rId4"/>
          <a:stretch/>
        </p:blipFill>
        <p:spPr>
          <a:xfrm>
            <a:off x="1394280" y="2550960"/>
            <a:ext cx="467280" cy="461880"/>
          </a:xfrm>
          <a:prstGeom prst="rect">
            <a:avLst/>
          </a:prstGeom>
          <a:ln>
            <a:noFill/>
          </a:ln>
        </p:spPr>
      </p:pic>
      <p:pic>
        <p:nvPicPr>
          <p:cNvPr id="174" name="Gráfico 7" descr=""/>
          <p:cNvPicPr/>
          <p:nvPr/>
        </p:nvPicPr>
        <p:blipFill>
          <a:blip r:embed="rId5"/>
          <a:stretch/>
        </p:blipFill>
        <p:spPr>
          <a:xfrm>
            <a:off x="1394280" y="2550960"/>
            <a:ext cx="467280" cy="461880"/>
          </a:xfrm>
          <a:prstGeom prst="rect">
            <a:avLst/>
          </a:prstGeom>
          <a:ln>
            <a:noFill/>
          </a:ln>
        </p:spPr>
      </p:pic>
      <p:pic>
        <p:nvPicPr>
          <p:cNvPr id="175" name="Gráfico 8" descr=""/>
          <p:cNvPicPr/>
          <p:nvPr/>
        </p:nvPicPr>
        <p:blipFill>
          <a:blip r:embed="rId6"/>
          <a:stretch/>
        </p:blipFill>
        <p:spPr>
          <a:xfrm>
            <a:off x="1394280" y="2550960"/>
            <a:ext cx="467280" cy="461880"/>
          </a:xfrm>
          <a:prstGeom prst="rect">
            <a:avLst/>
          </a:prstGeom>
          <a:ln>
            <a:noFill/>
          </a:ln>
        </p:spPr>
      </p:pic>
      <p:pic>
        <p:nvPicPr>
          <p:cNvPr id="176" name="Gráfico 9" descr=""/>
          <p:cNvPicPr/>
          <p:nvPr/>
        </p:nvPicPr>
        <p:blipFill>
          <a:blip r:embed="rId7"/>
          <a:stretch/>
        </p:blipFill>
        <p:spPr>
          <a:xfrm>
            <a:off x="1394280" y="2550960"/>
            <a:ext cx="467280" cy="461880"/>
          </a:xfrm>
          <a:prstGeom prst="rect">
            <a:avLst/>
          </a:prstGeom>
          <a:ln>
            <a:noFill/>
          </a:ln>
        </p:spPr>
      </p:pic>
      <p:pic>
        <p:nvPicPr>
          <p:cNvPr id="177" name="Gráfico 10" descr=""/>
          <p:cNvPicPr/>
          <p:nvPr/>
        </p:nvPicPr>
        <p:blipFill>
          <a:blip r:embed="rId8"/>
          <a:stretch/>
        </p:blipFill>
        <p:spPr>
          <a:xfrm>
            <a:off x="1394280" y="2550960"/>
            <a:ext cx="467280" cy="461880"/>
          </a:xfrm>
          <a:prstGeom prst="rect">
            <a:avLst/>
          </a:prstGeom>
          <a:ln>
            <a:noFill/>
          </a:ln>
        </p:spPr>
      </p:pic>
      <p:sp>
        <p:nvSpPr>
          <p:cNvPr id="178" name="CustomShape 4"/>
          <p:cNvSpPr/>
          <p:nvPr/>
        </p:nvSpPr>
        <p:spPr>
          <a:xfrm>
            <a:off x="632520" y="151560"/>
            <a:ext cx="1215720" cy="14220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2333160" y="1212480"/>
            <a:ext cx="121572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12/11/2024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95280" y="3306600"/>
            <a:ext cx="9111600" cy="33372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Roboto"/>
                <a:ea typeface="Roboto"/>
              </a:rPr>
              <a:t>Tudo o que foi ensinado no curso...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7448400" y="677880"/>
            <a:ext cx="575640" cy="729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19h:30m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632520" y="151560"/>
            <a:ext cx="1215720" cy="14220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1262880" y="3398040"/>
            <a:ext cx="1215720" cy="333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Roboto"/>
                <a:ea typeface="Roboto"/>
              </a:rPr>
              <a:t>/     /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1137600" y="3769560"/>
            <a:ext cx="936360" cy="333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Roboto"/>
                <a:ea typeface="Roboto"/>
              </a:rPr>
              <a:t>: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2449080" y="1236960"/>
            <a:ext cx="936360" cy="3348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4"/>
          <p:cNvSpPr/>
          <p:nvPr/>
        </p:nvSpPr>
        <p:spPr>
          <a:xfrm>
            <a:off x="2238120" y="1710360"/>
            <a:ext cx="936360" cy="3348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5"/>
          <p:cNvSpPr/>
          <p:nvPr/>
        </p:nvSpPr>
        <p:spPr>
          <a:xfrm>
            <a:off x="2449080" y="2202120"/>
            <a:ext cx="936360" cy="3348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8" name="Gráfico 6" descr=""/>
          <p:cNvPicPr/>
          <p:nvPr/>
        </p:nvPicPr>
        <p:blipFill>
          <a:blip r:embed="rId2"/>
          <a:stretch/>
        </p:blipFill>
        <p:spPr>
          <a:xfrm>
            <a:off x="6446880" y="5141160"/>
            <a:ext cx="600480" cy="653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5226120" y="2250360"/>
            <a:ext cx="4275000" cy="304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2"/>
          <p:cNvSpPr/>
          <p:nvPr/>
        </p:nvSpPr>
        <p:spPr>
          <a:xfrm>
            <a:off x="6542640" y="2935080"/>
            <a:ext cx="2958480" cy="304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3"/>
          <p:cNvSpPr/>
          <p:nvPr/>
        </p:nvSpPr>
        <p:spPr>
          <a:xfrm>
            <a:off x="5226120" y="3465720"/>
            <a:ext cx="4275000" cy="304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4"/>
          <p:cNvSpPr/>
          <p:nvPr/>
        </p:nvSpPr>
        <p:spPr>
          <a:xfrm>
            <a:off x="5211000" y="4381920"/>
            <a:ext cx="4275000" cy="255852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93" name="CustomShape 5"/>
          <p:cNvSpPr/>
          <p:nvPr/>
        </p:nvSpPr>
        <p:spPr>
          <a:xfrm>
            <a:off x="9058320" y="669600"/>
            <a:ext cx="733680" cy="30348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14:30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94" name="CustomShape 6"/>
          <p:cNvSpPr/>
          <p:nvPr/>
        </p:nvSpPr>
        <p:spPr>
          <a:xfrm>
            <a:off x="7286400" y="669600"/>
            <a:ext cx="993600" cy="30348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09/01/25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95" name="CustomShape 7"/>
          <p:cNvSpPr/>
          <p:nvPr/>
        </p:nvSpPr>
        <p:spPr>
          <a:xfrm>
            <a:off x="8629560" y="3825720"/>
            <a:ext cx="871920" cy="304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8"/>
          <p:cNvSpPr/>
          <p:nvPr/>
        </p:nvSpPr>
        <p:spPr>
          <a:xfrm>
            <a:off x="632520" y="151560"/>
            <a:ext cx="1215720" cy="14220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918000" y="1666800"/>
            <a:ext cx="6238080" cy="9126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98" name="Gráfico 2" descr=""/>
          <p:cNvPicPr/>
          <p:nvPr/>
        </p:nvPicPr>
        <p:blipFill>
          <a:blip r:embed="rId2"/>
          <a:stretch/>
        </p:blipFill>
        <p:spPr>
          <a:xfrm>
            <a:off x="3167280" y="6031800"/>
            <a:ext cx="393480" cy="374400"/>
          </a:xfrm>
          <a:prstGeom prst="rect">
            <a:avLst/>
          </a:prstGeom>
          <a:ln>
            <a:noFill/>
          </a:ln>
        </p:spPr>
      </p:pic>
      <p:pic>
        <p:nvPicPr>
          <p:cNvPr id="199" name="Gráfico 3" descr=""/>
          <p:cNvPicPr/>
          <p:nvPr/>
        </p:nvPicPr>
        <p:blipFill>
          <a:blip r:embed="rId3"/>
          <a:stretch/>
        </p:blipFill>
        <p:spPr>
          <a:xfrm>
            <a:off x="3167280" y="6031800"/>
            <a:ext cx="393480" cy="374400"/>
          </a:xfrm>
          <a:prstGeom prst="rect">
            <a:avLst/>
          </a:prstGeom>
          <a:ln>
            <a:noFill/>
          </a:ln>
        </p:spPr>
      </p:pic>
      <p:pic>
        <p:nvPicPr>
          <p:cNvPr id="200" name="Gráfico 4" descr=""/>
          <p:cNvPicPr/>
          <p:nvPr/>
        </p:nvPicPr>
        <p:blipFill>
          <a:blip r:embed="rId4"/>
          <a:stretch/>
        </p:blipFill>
        <p:spPr>
          <a:xfrm>
            <a:off x="3167280" y="6031800"/>
            <a:ext cx="393480" cy="374400"/>
          </a:xfrm>
          <a:prstGeom prst="rect">
            <a:avLst/>
          </a:prstGeom>
          <a:ln>
            <a:noFill/>
          </a:ln>
        </p:spPr>
      </p:pic>
      <p:pic>
        <p:nvPicPr>
          <p:cNvPr id="201" name="Gráfico 5" descr=""/>
          <p:cNvPicPr/>
          <p:nvPr/>
        </p:nvPicPr>
        <p:blipFill>
          <a:blip r:embed="rId5"/>
          <a:stretch/>
        </p:blipFill>
        <p:spPr>
          <a:xfrm>
            <a:off x="3167280" y="6031800"/>
            <a:ext cx="393480" cy="374400"/>
          </a:xfrm>
          <a:prstGeom prst="rect">
            <a:avLst/>
          </a:prstGeom>
          <a:ln>
            <a:noFill/>
          </a:ln>
        </p:spPr>
      </p:pic>
      <p:pic>
        <p:nvPicPr>
          <p:cNvPr id="202" name="Gráfico 6" descr=""/>
          <p:cNvPicPr/>
          <p:nvPr/>
        </p:nvPicPr>
        <p:blipFill>
          <a:blip r:embed="rId6"/>
          <a:stretch/>
        </p:blipFill>
        <p:spPr>
          <a:xfrm>
            <a:off x="3167280" y="6031800"/>
            <a:ext cx="393480" cy="374400"/>
          </a:xfrm>
          <a:prstGeom prst="rect">
            <a:avLst/>
          </a:prstGeom>
          <a:ln>
            <a:noFill/>
          </a:ln>
        </p:spPr>
      </p:pic>
      <p:pic>
        <p:nvPicPr>
          <p:cNvPr id="203" name="Gráfico 7" descr=""/>
          <p:cNvPicPr/>
          <p:nvPr/>
        </p:nvPicPr>
        <p:blipFill>
          <a:blip r:embed="rId7"/>
          <a:stretch/>
        </p:blipFill>
        <p:spPr>
          <a:xfrm>
            <a:off x="3167280" y="6031800"/>
            <a:ext cx="393480" cy="374400"/>
          </a:xfrm>
          <a:prstGeom prst="rect">
            <a:avLst/>
          </a:prstGeom>
          <a:ln>
            <a:noFill/>
          </a:ln>
        </p:spPr>
      </p:pic>
      <p:pic>
        <p:nvPicPr>
          <p:cNvPr id="204" name="Gráfico 8" descr=""/>
          <p:cNvPicPr/>
          <p:nvPr/>
        </p:nvPicPr>
        <p:blipFill>
          <a:blip r:embed="rId8"/>
          <a:stretch/>
        </p:blipFill>
        <p:spPr>
          <a:xfrm>
            <a:off x="3167280" y="6031800"/>
            <a:ext cx="393480" cy="374400"/>
          </a:xfrm>
          <a:prstGeom prst="rect">
            <a:avLst/>
          </a:prstGeom>
          <a:ln>
            <a:noFill/>
          </a:ln>
        </p:spPr>
      </p:pic>
      <p:pic>
        <p:nvPicPr>
          <p:cNvPr id="205" name="Gráfico 9" descr=""/>
          <p:cNvPicPr/>
          <p:nvPr/>
        </p:nvPicPr>
        <p:blipFill>
          <a:blip r:embed="rId9"/>
          <a:stretch/>
        </p:blipFill>
        <p:spPr>
          <a:xfrm>
            <a:off x="3167280" y="6031800"/>
            <a:ext cx="393480" cy="374400"/>
          </a:xfrm>
          <a:prstGeom prst="rect">
            <a:avLst/>
          </a:prstGeom>
          <a:ln>
            <a:noFill/>
          </a:ln>
        </p:spPr>
      </p:pic>
      <p:pic>
        <p:nvPicPr>
          <p:cNvPr id="206" name="Gráfico 10" descr=""/>
          <p:cNvPicPr/>
          <p:nvPr/>
        </p:nvPicPr>
        <p:blipFill>
          <a:blip r:embed="rId10"/>
          <a:stretch/>
        </p:blipFill>
        <p:spPr>
          <a:xfrm>
            <a:off x="3167280" y="6031800"/>
            <a:ext cx="393480" cy="374400"/>
          </a:xfrm>
          <a:prstGeom prst="rect">
            <a:avLst/>
          </a:prstGeom>
          <a:ln>
            <a:noFill/>
          </a:ln>
        </p:spPr>
      </p:pic>
      <p:pic>
        <p:nvPicPr>
          <p:cNvPr id="207" name="Gráfico 11" descr=""/>
          <p:cNvPicPr/>
          <p:nvPr/>
        </p:nvPicPr>
        <p:blipFill>
          <a:blip r:embed="rId11"/>
          <a:stretch/>
        </p:blipFill>
        <p:spPr>
          <a:xfrm>
            <a:off x="3167280" y="6031800"/>
            <a:ext cx="393480" cy="374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561960" y="4649040"/>
            <a:ext cx="5377320" cy="158148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Escreva aqui: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2204640" y="1626480"/>
            <a:ext cx="121572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/     /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210" name="Gráfico 2" descr=""/>
          <p:cNvPicPr/>
          <p:nvPr/>
        </p:nvPicPr>
        <p:blipFill>
          <a:blip r:embed="rId2"/>
          <a:stretch/>
        </p:blipFill>
        <p:spPr>
          <a:xfrm>
            <a:off x="5280120" y="2794320"/>
            <a:ext cx="393480" cy="374400"/>
          </a:xfrm>
          <a:prstGeom prst="rect">
            <a:avLst/>
          </a:prstGeom>
          <a:ln>
            <a:noFill/>
          </a:ln>
        </p:spPr>
      </p:pic>
      <p:pic>
        <p:nvPicPr>
          <p:cNvPr id="211" name="Gráfico 3" descr=""/>
          <p:cNvPicPr/>
          <p:nvPr/>
        </p:nvPicPr>
        <p:blipFill>
          <a:blip r:embed="rId3"/>
          <a:stretch/>
        </p:blipFill>
        <p:spPr>
          <a:xfrm>
            <a:off x="5280120" y="2794320"/>
            <a:ext cx="393480" cy="374400"/>
          </a:xfrm>
          <a:prstGeom prst="rect">
            <a:avLst/>
          </a:prstGeom>
          <a:ln>
            <a:noFill/>
          </a:ln>
        </p:spPr>
      </p:pic>
      <p:sp>
        <p:nvSpPr>
          <p:cNvPr id="212" name="CustomShape 3"/>
          <p:cNvSpPr/>
          <p:nvPr/>
        </p:nvSpPr>
        <p:spPr>
          <a:xfrm>
            <a:off x="632520" y="151560"/>
            <a:ext cx="1215720" cy="14220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689040" y="3983400"/>
            <a:ext cx="1038960" cy="103896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2564280" y="1349640"/>
            <a:ext cx="1038960" cy="103896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3"/>
          <p:cNvSpPr/>
          <p:nvPr/>
        </p:nvSpPr>
        <p:spPr>
          <a:xfrm>
            <a:off x="689040" y="2822400"/>
            <a:ext cx="1038960" cy="103896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4"/>
          <p:cNvSpPr/>
          <p:nvPr/>
        </p:nvSpPr>
        <p:spPr>
          <a:xfrm>
            <a:off x="1396800" y="1721520"/>
            <a:ext cx="1038960" cy="103896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5"/>
          <p:cNvSpPr/>
          <p:nvPr/>
        </p:nvSpPr>
        <p:spPr>
          <a:xfrm>
            <a:off x="3679200" y="1721520"/>
            <a:ext cx="1038960" cy="103896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6"/>
          <p:cNvSpPr/>
          <p:nvPr/>
        </p:nvSpPr>
        <p:spPr>
          <a:xfrm>
            <a:off x="4431960" y="2791440"/>
            <a:ext cx="1038960" cy="103896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7"/>
          <p:cNvSpPr/>
          <p:nvPr/>
        </p:nvSpPr>
        <p:spPr>
          <a:xfrm>
            <a:off x="4431960" y="3983400"/>
            <a:ext cx="1038960" cy="103896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8"/>
          <p:cNvSpPr/>
          <p:nvPr/>
        </p:nvSpPr>
        <p:spPr>
          <a:xfrm>
            <a:off x="5607720" y="5348520"/>
            <a:ext cx="1038960" cy="103896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9"/>
          <p:cNvSpPr/>
          <p:nvPr/>
        </p:nvSpPr>
        <p:spPr>
          <a:xfrm>
            <a:off x="7511040" y="5014080"/>
            <a:ext cx="1038960" cy="103896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10"/>
          <p:cNvSpPr/>
          <p:nvPr/>
        </p:nvSpPr>
        <p:spPr>
          <a:xfrm>
            <a:off x="8174520" y="3944520"/>
            <a:ext cx="1038960" cy="103896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595080" y="3646440"/>
            <a:ext cx="2501640" cy="729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(  ) Português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(  ) Espanhol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(  ) Inglês 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624600" y="248040"/>
            <a:ext cx="1215720" cy="14220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3"/>
          <p:cNvSpPr/>
          <p:nvPr/>
        </p:nvSpPr>
        <p:spPr>
          <a:xfrm>
            <a:off x="2333160" y="1108800"/>
            <a:ext cx="121572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10/10/2023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8" name="CustomShape 4"/>
          <p:cNvSpPr/>
          <p:nvPr/>
        </p:nvSpPr>
        <p:spPr>
          <a:xfrm>
            <a:off x="2333160" y="1736640"/>
            <a:ext cx="121572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31/10/2023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9" name="CustomShape 5"/>
          <p:cNvSpPr/>
          <p:nvPr/>
        </p:nvSpPr>
        <p:spPr>
          <a:xfrm>
            <a:off x="518760" y="5123160"/>
            <a:ext cx="3229560" cy="115524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- Recomendação Demográfica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- Recomendação Baseada no Conteúdo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- Recomendação Colaborativa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- Recomendação HÍbrida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60" name="CustomShape 6"/>
          <p:cNvSpPr/>
          <p:nvPr/>
        </p:nvSpPr>
        <p:spPr>
          <a:xfrm>
            <a:off x="3611880" y="3591000"/>
            <a:ext cx="2501640" cy="729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Analytics e Machine Learning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61" name="CustomShape 7"/>
          <p:cNvSpPr/>
          <p:nvPr/>
        </p:nvSpPr>
        <p:spPr>
          <a:xfrm>
            <a:off x="6634800" y="3658320"/>
            <a:ext cx="2501640" cy="729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Sistema de Recomendação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62" name="CustomShape 8"/>
          <p:cNvSpPr/>
          <p:nvPr/>
        </p:nvSpPr>
        <p:spPr>
          <a:xfrm>
            <a:off x="3961440" y="5123160"/>
            <a:ext cx="5307120" cy="158148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- Criar um Web Scrapper para atualização do Dataset;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- Realizar Data Wrangling, Feature Engineering, Statistical Analysis e Hypothesis Testing;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- Criar Modelos de Recomendação de Animes com dados oriundos do MyAnimeList (MAL), tendo 2023 como o ano base;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- Comparar os Resultados de cada Modelo e Abordagem.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63" name="Gráfico 1" descr=""/>
          <p:cNvPicPr/>
          <p:nvPr/>
        </p:nvPicPr>
        <p:blipFill>
          <a:blip r:embed="rId2"/>
          <a:stretch/>
        </p:blipFill>
        <p:spPr>
          <a:xfrm>
            <a:off x="720000" y="3528000"/>
            <a:ext cx="393480" cy="374400"/>
          </a:xfrm>
          <a:prstGeom prst="rect">
            <a:avLst/>
          </a:prstGeom>
          <a:ln>
            <a:noFill/>
          </a:ln>
        </p:spPr>
      </p:pic>
      <p:pic>
        <p:nvPicPr>
          <p:cNvPr id="64" name="Gráfico 2" descr=""/>
          <p:cNvPicPr/>
          <p:nvPr/>
        </p:nvPicPr>
        <p:blipFill>
          <a:blip r:embed="rId3"/>
          <a:stretch/>
        </p:blipFill>
        <p:spPr>
          <a:xfrm>
            <a:off x="5400000" y="3024000"/>
            <a:ext cx="393480" cy="374400"/>
          </a:xfrm>
          <a:prstGeom prst="rect">
            <a:avLst/>
          </a:prstGeom>
          <a:ln>
            <a:noFill/>
          </a:ln>
        </p:spPr>
      </p:pic>
      <p:pic>
        <p:nvPicPr>
          <p:cNvPr id="65" name="Gráfico 3" descr=""/>
          <p:cNvPicPr/>
          <p:nvPr/>
        </p:nvPicPr>
        <p:blipFill>
          <a:blip r:embed="rId4"/>
          <a:stretch/>
        </p:blipFill>
        <p:spPr>
          <a:xfrm>
            <a:off x="755280" y="2430360"/>
            <a:ext cx="393480" cy="374400"/>
          </a:xfrm>
          <a:prstGeom prst="rect">
            <a:avLst/>
          </a:prstGeom>
          <a:ln>
            <a:noFill/>
          </a:ln>
        </p:spPr>
      </p:pic>
      <p:pic>
        <p:nvPicPr>
          <p:cNvPr id="66" name="Gráfico 4" descr=""/>
          <p:cNvPicPr/>
          <p:nvPr/>
        </p:nvPicPr>
        <p:blipFill>
          <a:blip r:embed="rId5"/>
          <a:stretch/>
        </p:blipFill>
        <p:spPr>
          <a:xfrm>
            <a:off x="755280" y="2214360"/>
            <a:ext cx="393480" cy="374400"/>
          </a:xfrm>
          <a:prstGeom prst="rect">
            <a:avLst/>
          </a:prstGeom>
          <a:ln>
            <a:noFill/>
          </a:ln>
        </p:spPr>
      </p:pic>
      <p:pic>
        <p:nvPicPr>
          <p:cNvPr id="67" name="Gráfico 2" descr=""/>
          <p:cNvPicPr/>
          <p:nvPr/>
        </p:nvPicPr>
        <p:blipFill>
          <a:blip r:embed="rId6"/>
          <a:stretch/>
        </p:blipFill>
        <p:spPr>
          <a:xfrm>
            <a:off x="2843640" y="3096000"/>
            <a:ext cx="393480" cy="374400"/>
          </a:xfrm>
          <a:prstGeom prst="rect">
            <a:avLst/>
          </a:prstGeom>
          <a:ln>
            <a:noFill/>
          </a:ln>
        </p:spPr>
      </p:pic>
      <p:pic>
        <p:nvPicPr>
          <p:cNvPr id="68" name="Gráfico 3" descr=""/>
          <p:cNvPicPr/>
          <p:nvPr/>
        </p:nvPicPr>
        <p:blipFill>
          <a:blip r:embed="rId7"/>
          <a:stretch/>
        </p:blipFill>
        <p:spPr>
          <a:xfrm>
            <a:off x="755280" y="2646720"/>
            <a:ext cx="393480" cy="374400"/>
          </a:xfrm>
          <a:prstGeom prst="rect">
            <a:avLst/>
          </a:prstGeom>
          <a:ln>
            <a:noFill/>
          </a:ln>
        </p:spPr>
      </p:pic>
      <p:pic>
        <p:nvPicPr>
          <p:cNvPr id="69" name="Gráfico 2" descr=""/>
          <p:cNvPicPr/>
          <p:nvPr/>
        </p:nvPicPr>
        <p:blipFill>
          <a:blip r:embed="rId8"/>
          <a:stretch/>
        </p:blipFill>
        <p:spPr>
          <a:xfrm>
            <a:off x="8603640" y="3096000"/>
            <a:ext cx="393480" cy="374400"/>
          </a:xfrm>
          <a:prstGeom prst="rect">
            <a:avLst/>
          </a:prstGeom>
          <a:ln>
            <a:noFill/>
          </a:ln>
        </p:spPr>
      </p:pic>
      <p:pic>
        <p:nvPicPr>
          <p:cNvPr id="70" name="Gráfico 2" descr=""/>
          <p:cNvPicPr/>
          <p:nvPr/>
        </p:nvPicPr>
        <p:blipFill>
          <a:blip r:embed="rId9"/>
          <a:stretch/>
        </p:blipFill>
        <p:spPr>
          <a:xfrm>
            <a:off x="2627640" y="4464000"/>
            <a:ext cx="393480" cy="374400"/>
          </a:xfrm>
          <a:prstGeom prst="rect">
            <a:avLst/>
          </a:prstGeom>
          <a:ln>
            <a:noFill/>
          </a:ln>
        </p:spPr>
      </p:pic>
      <p:pic>
        <p:nvPicPr>
          <p:cNvPr id="71" name="Gráfico 2" descr=""/>
          <p:cNvPicPr/>
          <p:nvPr/>
        </p:nvPicPr>
        <p:blipFill>
          <a:blip r:embed="rId10"/>
          <a:stretch/>
        </p:blipFill>
        <p:spPr>
          <a:xfrm>
            <a:off x="9000000" y="4518720"/>
            <a:ext cx="393480" cy="374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263920" y="2664360"/>
            <a:ext cx="405036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Renato Máximo Sátiro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5263920" y="3362400"/>
            <a:ext cx="405036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r.maximo.satiro@gmail.com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5270760" y="4060800"/>
            <a:ext cx="4041720" cy="222084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Preferência de conversa por e-mail ao invés pelo Canal de TCC da faculdade.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75" name="CustomShape 4"/>
          <p:cNvSpPr/>
          <p:nvPr/>
        </p:nvSpPr>
        <p:spPr>
          <a:xfrm>
            <a:off x="2319120" y="1343880"/>
            <a:ext cx="121572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Fev / 2024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76" name="CustomShape 5"/>
          <p:cNvSpPr/>
          <p:nvPr/>
        </p:nvSpPr>
        <p:spPr>
          <a:xfrm>
            <a:off x="632520" y="151560"/>
            <a:ext cx="1215720" cy="14220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2333160" y="1212480"/>
            <a:ext cx="121572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02/04/2024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8011440" y="2088720"/>
            <a:ext cx="121572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20/03/24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2333160" y="1840680"/>
            <a:ext cx="121572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09/04/2024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80" name="CustomShape 4"/>
          <p:cNvSpPr/>
          <p:nvPr/>
        </p:nvSpPr>
        <p:spPr>
          <a:xfrm>
            <a:off x="6762600" y="954720"/>
            <a:ext cx="1563840" cy="147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5"/>
          <p:cNvSpPr/>
          <p:nvPr/>
        </p:nvSpPr>
        <p:spPr>
          <a:xfrm>
            <a:off x="632520" y="151560"/>
            <a:ext cx="1215720" cy="14220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2" name="Gráfico 3" descr=""/>
          <p:cNvPicPr/>
          <p:nvPr/>
        </p:nvPicPr>
        <p:blipFill>
          <a:blip r:embed="rId2"/>
          <a:stretch/>
        </p:blipFill>
        <p:spPr>
          <a:xfrm>
            <a:off x="3456000" y="5023800"/>
            <a:ext cx="393480" cy="374400"/>
          </a:xfrm>
          <a:prstGeom prst="rect">
            <a:avLst/>
          </a:prstGeom>
          <a:ln>
            <a:noFill/>
          </a:ln>
        </p:spPr>
      </p:pic>
      <p:pic>
        <p:nvPicPr>
          <p:cNvPr id="83" name="Gráfico 3" descr=""/>
          <p:cNvPicPr/>
          <p:nvPr/>
        </p:nvPicPr>
        <p:blipFill>
          <a:blip r:embed="rId3"/>
          <a:stretch/>
        </p:blipFill>
        <p:spPr>
          <a:xfrm>
            <a:off x="1836720" y="4536000"/>
            <a:ext cx="393480" cy="374400"/>
          </a:xfrm>
          <a:prstGeom prst="rect">
            <a:avLst/>
          </a:prstGeom>
          <a:ln>
            <a:noFill/>
          </a:ln>
        </p:spPr>
      </p:pic>
      <p:pic>
        <p:nvPicPr>
          <p:cNvPr id="84" name="Gráfico 3" descr=""/>
          <p:cNvPicPr/>
          <p:nvPr/>
        </p:nvPicPr>
        <p:blipFill>
          <a:blip r:embed="rId4"/>
          <a:stretch/>
        </p:blipFill>
        <p:spPr>
          <a:xfrm>
            <a:off x="1044720" y="3871800"/>
            <a:ext cx="393480" cy="374400"/>
          </a:xfrm>
          <a:prstGeom prst="rect">
            <a:avLst/>
          </a:prstGeom>
          <a:ln>
            <a:noFill/>
          </a:ln>
        </p:spPr>
      </p:pic>
      <p:pic>
        <p:nvPicPr>
          <p:cNvPr id="85" name="Gráfico 3" descr=""/>
          <p:cNvPicPr/>
          <p:nvPr/>
        </p:nvPicPr>
        <p:blipFill>
          <a:blip r:embed="rId5"/>
          <a:stretch/>
        </p:blipFill>
        <p:spPr>
          <a:xfrm>
            <a:off x="1044720" y="3096000"/>
            <a:ext cx="393480" cy="374400"/>
          </a:xfrm>
          <a:prstGeom prst="rect">
            <a:avLst/>
          </a:prstGeom>
          <a:ln>
            <a:noFill/>
          </a:ln>
        </p:spPr>
      </p:pic>
      <p:pic>
        <p:nvPicPr>
          <p:cNvPr id="86" name="Gráfico 3" descr=""/>
          <p:cNvPicPr/>
          <p:nvPr/>
        </p:nvPicPr>
        <p:blipFill>
          <a:blip r:embed="rId6"/>
          <a:stretch/>
        </p:blipFill>
        <p:spPr>
          <a:xfrm>
            <a:off x="5400000" y="3151800"/>
            <a:ext cx="393480" cy="374400"/>
          </a:xfrm>
          <a:prstGeom prst="rect">
            <a:avLst/>
          </a:prstGeom>
          <a:ln>
            <a:noFill/>
          </a:ln>
        </p:spPr>
      </p:pic>
      <p:pic>
        <p:nvPicPr>
          <p:cNvPr id="87" name="Gráfico 3" descr=""/>
          <p:cNvPicPr/>
          <p:nvPr/>
        </p:nvPicPr>
        <p:blipFill>
          <a:blip r:embed="rId7"/>
          <a:stretch/>
        </p:blipFill>
        <p:spPr>
          <a:xfrm>
            <a:off x="5364720" y="3888000"/>
            <a:ext cx="393480" cy="374400"/>
          </a:xfrm>
          <a:prstGeom prst="rect">
            <a:avLst/>
          </a:prstGeom>
          <a:ln>
            <a:noFill/>
          </a:ln>
        </p:spPr>
      </p:pic>
      <p:pic>
        <p:nvPicPr>
          <p:cNvPr id="88" name="Gráfico 3" descr=""/>
          <p:cNvPicPr/>
          <p:nvPr/>
        </p:nvPicPr>
        <p:blipFill>
          <a:blip r:embed="rId8"/>
          <a:stretch/>
        </p:blipFill>
        <p:spPr>
          <a:xfrm>
            <a:off x="4644720" y="4591800"/>
            <a:ext cx="393480" cy="374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ráfico 1" descr=""/>
          <p:cNvPicPr/>
          <p:nvPr/>
        </p:nvPicPr>
        <p:blipFill>
          <a:blip r:embed="rId2"/>
          <a:stretch/>
        </p:blipFill>
        <p:spPr>
          <a:xfrm>
            <a:off x="9402840" y="6443280"/>
            <a:ext cx="276120" cy="334080"/>
          </a:xfrm>
          <a:prstGeom prst="rect">
            <a:avLst/>
          </a:prstGeom>
          <a:ln>
            <a:noFill/>
          </a:ln>
        </p:spPr>
      </p:pic>
      <p:pic>
        <p:nvPicPr>
          <p:cNvPr id="90" name="Gráfico 2" descr=""/>
          <p:cNvPicPr/>
          <p:nvPr/>
        </p:nvPicPr>
        <p:blipFill>
          <a:blip r:embed="rId3"/>
          <a:stretch/>
        </p:blipFill>
        <p:spPr>
          <a:xfrm>
            <a:off x="9402840" y="6443280"/>
            <a:ext cx="276120" cy="334080"/>
          </a:xfrm>
          <a:prstGeom prst="rect">
            <a:avLst/>
          </a:prstGeom>
          <a:ln>
            <a:noFill/>
          </a:ln>
        </p:spPr>
      </p:pic>
      <p:pic>
        <p:nvPicPr>
          <p:cNvPr id="91" name="Gráfico 3" descr=""/>
          <p:cNvPicPr/>
          <p:nvPr/>
        </p:nvPicPr>
        <p:blipFill>
          <a:blip r:embed="rId4"/>
          <a:stretch/>
        </p:blipFill>
        <p:spPr>
          <a:xfrm>
            <a:off x="9402840" y="6443280"/>
            <a:ext cx="276120" cy="334080"/>
          </a:xfrm>
          <a:prstGeom prst="rect">
            <a:avLst/>
          </a:prstGeom>
          <a:ln>
            <a:noFill/>
          </a:ln>
        </p:spPr>
      </p:pic>
      <p:pic>
        <p:nvPicPr>
          <p:cNvPr id="92" name="Gráfico 4" descr=""/>
          <p:cNvPicPr/>
          <p:nvPr/>
        </p:nvPicPr>
        <p:blipFill>
          <a:blip r:embed="rId5"/>
          <a:stretch/>
        </p:blipFill>
        <p:spPr>
          <a:xfrm>
            <a:off x="9402840" y="6443280"/>
            <a:ext cx="276120" cy="334080"/>
          </a:xfrm>
          <a:prstGeom prst="rect">
            <a:avLst/>
          </a:prstGeom>
          <a:ln>
            <a:noFill/>
          </a:ln>
        </p:spPr>
      </p:pic>
      <p:pic>
        <p:nvPicPr>
          <p:cNvPr id="93" name="Gráfico 5" descr=""/>
          <p:cNvPicPr/>
          <p:nvPr/>
        </p:nvPicPr>
        <p:blipFill>
          <a:blip r:embed="rId6"/>
          <a:stretch/>
        </p:blipFill>
        <p:spPr>
          <a:xfrm>
            <a:off x="9402840" y="6443280"/>
            <a:ext cx="276120" cy="334080"/>
          </a:xfrm>
          <a:prstGeom prst="rect">
            <a:avLst/>
          </a:prstGeom>
          <a:ln>
            <a:noFill/>
          </a:ln>
        </p:spPr>
      </p:pic>
      <p:pic>
        <p:nvPicPr>
          <p:cNvPr id="94" name="Gráfico 6" descr=""/>
          <p:cNvPicPr/>
          <p:nvPr/>
        </p:nvPicPr>
        <p:blipFill>
          <a:blip r:embed="rId7"/>
          <a:stretch/>
        </p:blipFill>
        <p:spPr>
          <a:xfrm>
            <a:off x="9402840" y="6443280"/>
            <a:ext cx="276120" cy="334080"/>
          </a:xfrm>
          <a:prstGeom prst="rect">
            <a:avLst/>
          </a:prstGeom>
          <a:ln>
            <a:noFill/>
          </a:ln>
        </p:spPr>
      </p:pic>
      <p:pic>
        <p:nvPicPr>
          <p:cNvPr id="95" name="Gráfico 7" descr=""/>
          <p:cNvPicPr/>
          <p:nvPr/>
        </p:nvPicPr>
        <p:blipFill>
          <a:blip r:embed="rId8"/>
          <a:stretch/>
        </p:blipFill>
        <p:spPr>
          <a:xfrm>
            <a:off x="9402840" y="6443280"/>
            <a:ext cx="276120" cy="334080"/>
          </a:xfrm>
          <a:prstGeom prst="rect">
            <a:avLst/>
          </a:prstGeom>
          <a:ln>
            <a:noFill/>
          </a:ln>
        </p:spPr>
      </p:pic>
      <p:pic>
        <p:nvPicPr>
          <p:cNvPr id="96" name="Gráfico 8" descr=""/>
          <p:cNvPicPr/>
          <p:nvPr/>
        </p:nvPicPr>
        <p:blipFill>
          <a:blip r:embed="rId9"/>
          <a:stretch/>
        </p:blipFill>
        <p:spPr>
          <a:xfrm>
            <a:off x="9402840" y="6443280"/>
            <a:ext cx="276120" cy="334080"/>
          </a:xfrm>
          <a:prstGeom prst="rect">
            <a:avLst/>
          </a:prstGeom>
          <a:ln>
            <a:noFill/>
          </a:ln>
        </p:spPr>
      </p:pic>
      <p:pic>
        <p:nvPicPr>
          <p:cNvPr id="97" name="Gráfico 9" descr=""/>
          <p:cNvPicPr/>
          <p:nvPr/>
        </p:nvPicPr>
        <p:blipFill>
          <a:blip r:embed="rId10"/>
          <a:stretch/>
        </p:blipFill>
        <p:spPr>
          <a:xfrm>
            <a:off x="9402840" y="6443280"/>
            <a:ext cx="276120" cy="334080"/>
          </a:xfrm>
          <a:prstGeom prst="rect">
            <a:avLst/>
          </a:prstGeom>
          <a:ln>
            <a:noFill/>
          </a:ln>
        </p:spPr>
      </p:pic>
      <p:pic>
        <p:nvPicPr>
          <p:cNvPr id="98" name="Gráfico 10" descr=""/>
          <p:cNvPicPr/>
          <p:nvPr/>
        </p:nvPicPr>
        <p:blipFill>
          <a:blip r:embed="rId11"/>
          <a:stretch/>
        </p:blipFill>
        <p:spPr>
          <a:xfrm>
            <a:off x="9402840" y="6443280"/>
            <a:ext cx="276120" cy="334080"/>
          </a:xfrm>
          <a:prstGeom prst="rect">
            <a:avLst/>
          </a:prstGeom>
          <a:ln>
            <a:noFill/>
          </a:ln>
        </p:spPr>
      </p:pic>
      <p:pic>
        <p:nvPicPr>
          <p:cNvPr id="99" name="Gráfico 11" descr=""/>
          <p:cNvPicPr/>
          <p:nvPr/>
        </p:nvPicPr>
        <p:blipFill>
          <a:blip r:embed="rId12"/>
          <a:stretch/>
        </p:blipFill>
        <p:spPr>
          <a:xfrm>
            <a:off x="9402840" y="6443280"/>
            <a:ext cx="276120" cy="334080"/>
          </a:xfrm>
          <a:prstGeom prst="rect">
            <a:avLst/>
          </a:prstGeom>
          <a:ln>
            <a:noFill/>
          </a:ln>
        </p:spPr>
      </p:pic>
      <p:pic>
        <p:nvPicPr>
          <p:cNvPr id="100" name="Gráfico 12" descr=""/>
          <p:cNvPicPr/>
          <p:nvPr/>
        </p:nvPicPr>
        <p:blipFill>
          <a:blip r:embed="rId13"/>
          <a:stretch/>
        </p:blipFill>
        <p:spPr>
          <a:xfrm>
            <a:off x="9402840" y="6443280"/>
            <a:ext cx="276120" cy="334080"/>
          </a:xfrm>
          <a:prstGeom prst="rect">
            <a:avLst/>
          </a:prstGeom>
          <a:ln>
            <a:noFill/>
          </a:ln>
        </p:spPr>
      </p:pic>
      <p:pic>
        <p:nvPicPr>
          <p:cNvPr id="101" name="Gráfico 13" descr=""/>
          <p:cNvPicPr/>
          <p:nvPr/>
        </p:nvPicPr>
        <p:blipFill>
          <a:blip r:embed="rId14"/>
          <a:stretch/>
        </p:blipFill>
        <p:spPr>
          <a:xfrm>
            <a:off x="9402840" y="6443280"/>
            <a:ext cx="276120" cy="334080"/>
          </a:xfrm>
          <a:prstGeom prst="rect">
            <a:avLst/>
          </a:prstGeom>
          <a:ln>
            <a:noFill/>
          </a:ln>
        </p:spPr>
      </p:pic>
      <p:pic>
        <p:nvPicPr>
          <p:cNvPr id="102" name="Gráfico 14" descr=""/>
          <p:cNvPicPr/>
          <p:nvPr/>
        </p:nvPicPr>
        <p:blipFill>
          <a:blip r:embed="rId15"/>
          <a:stretch/>
        </p:blipFill>
        <p:spPr>
          <a:xfrm>
            <a:off x="9402840" y="6443280"/>
            <a:ext cx="276120" cy="334080"/>
          </a:xfrm>
          <a:prstGeom prst="rect">
            <a:avLst/>
          </a:prstGeom>
          <a:ln>
            <a:noFill/>
          </a:ln>
        </p:spPr>
      </p:pic>
      <p:pic>
        <p:nvPicPr>
          <p:cNvPr id="103" name="Gráfico 15" descr=""/>
          <p:cNvPicPr/>
          <p:nvPr/>
        </p:nvPicPr>
        <p:blipFill>
          <a:blip r:embed="rId16"/>
          <a:stretch/>
        </p:blipFill>
        <p:spPr>
          <a:xfrm>
            <a:off x="9402840" y="6443280"/>
            <a:ext cx="276120" cy="334080"/>
          </a:xfrm>
          <a:prstGeom prst="rect">
            <a:avLst/>
          </a:prstGeom>
          <a:ln>
            <a:noFill/>
          </a:ln>
        </p:spPr>
      </p:pic>
      <p:pic>
        <p:nvPicPr>
          <p:cNvPr id="104" name="Gráfico 16" descr=""/>
          <p:cNvPicPr/>
          <p:nvPr/>
        </p:nvPicPr>
        <p:blipFill>
          <a:blip r:embed="rId17"/>
          <a:stretch/>
        </p:blipFill>
        <p:spPr>
          <a:xfrm>
            <a:off x="9402840" y="6443280"/>
            <a:ext cx="276120" cy="334080"/>
          </a:xfrm>
          <a:prstGeom prst="rect">
            <a:avLst/>
          </a:prstGeom>
          <a:ln>
            <a:noFill/>
          </a:ln>
        </p:spPr>
      </p:pic>
      <p:pic>
        <p:nvPicPr>
          <p:cNvPr id="105" name="Gráfico 17" descr=""/>
          <p:cNvPicPr/>
          <p:nvPr/>
        </p:nvPicPr>
        <p:blipFill>
          <a:blip r:embed="rId18"/>
          <a:stretch/>
        </p:blipFill>
        <p:spPr>
          <a:xfrm>
            <a:off x="9402840" y="6443280"/>
            <a:ext cx="276120" cy="334080"/>
          </a:xfrm>
          <a:prstGeom prst="rect">
            <a:avLst/>
          </a:prstGeom>
          <a:ln>
            <a:noFill/>
          </a:ln>
        </p:spPr>
      </p:pic>
      <p:pic>
        <p:nvPicPr>
          <p:cNvPr id="106" name="Gráfico 18" descr=""/>
          <p:cNvPicPr/>
          <p:nvPr/>
        </p:nvPicPr>
        <p:blipFill>
          <a:blip r:embed="rId19"/>
          <a:stretch/>
        </p:blipFill>
        <p:spPr>
          <a:xfrm>
            <a:off x="9402840" y="6443280"/>
            <a:ext cx="276120" cy="334080"/>
          </a:xfrm>
          <a:prstGeom prst="rect">
            <a:avLst/>
          </a:prstGeom>
          <a:ln>
            <a:noFill/>
          </a:ln>
        </p:spPr>
      </p:pic>
      <p:pic>
        <p:nvPicPr>
          <p:cNvPr id="107" name="Gráfico 19" descr=""/>
          <p:cNvPicPr/>
          <p:nvPr/>
        </p:nvPicPr>
        <p:blipFill>
          <a:blip r:embed="rId20"/>
          <a:stretch/>
        </p:blipFill>
        <p:spPr>
          <a:xfrm>
            <a:off x="9402840" y="6443280"/>
            <a:ext cx="276120" cy="334080"/>
          </a:xfrm>
          <a:prstGeom prst="rect">
            <a:avLst/>
          </a:prstGeom>
          <a:ln>
            <a:noFill/>
          </a:ln>
        </p:spPr>
      </p:pic>
      <p:pic>
        <p:nvPicPr>
          <p:cNvPr id="108" name="Gráfico 20" descr=""/>
          <p:cNvPicPr/>
          <p:nvPr/>
        </p:nvPicPr>
        <p:blipFill>
          <a:blip r:embed="rId21"/>
          <a:stretch/>
        </p:blipFill>
        <p:spPr>
          <a:xfrm>
            <a:off x="9402840" y="6443280"/>
            <a:ext cx="276120" cy="334080"/>
          </a:xfrm>
          <a:prstGeom prst="rect">
            <a:avLst/>
          </a:prstGeom>
          <a:ln>
            <a:noFill/>
          </a:ln>
        </p:spPr>
      </p:pic>
      <p:pic>
        <p:nvPicPr>
          <p:cNvPr id="109" name="Gráfico 21" descr=""/>
          <p:cNvPicPr/>
          <p:nvPr/>
        </p:nvPicPr>
        <p:blipFill>
          <a:blip r:embed="rId22"/>
          <a:stretch/>
        </p:blipFill>
        <p:spPr>
          <a:xfrm>
            <a:off x="9402840" y="6443280"/>
            <a:ext cx="276120" cy="334080"/>
          </a:xfrm>
          <a:prstGeom prst="rect">
            <a:avLst/>
          </a:prstGeom>
          <a:ln>
            <a:noFill/>
          </a:ln>
        </p:spPr>
      </p:pic>
      <p:pic>
        <p:nvPicPr>
          <p:cNvPr id="110" name="Gráfico 22" descr=""/>
          <p:cNvPicPr/>
          <p:nvPr/>
        </p:nvPicPr>
        <p:blipFill>
          <a:blip r:embed="rId23"/>
          <a:stretch/>
        </p:blipFill>
        <p:spPr>
          <a:xfrm>
            <a:off x="9402840" y="6443280"/>
            <a:ext cx="276120" cy="334080"/>
          </a:xfrm>
          <a:prstGeom prst="rect">
            <a:avLst/>
          </a:prstGeom>
          <a:ln>
            <a:noFill/>
          </a:ln>
        </p:spPr>
      </p:pic>
      <p:pic>
        <p:nvPicPr>
          <p:cNvPr id="111" name="Gráfico 23" descr=""/>
          <p:cNvPicPr/>
          <p:nvPr/>
        </p:nvPicPr>
        <p:blipFill>
          <a:blip r:embed="rId24"/>
          <a:stretch/>
        </p:blipFill>
        <p:spPr>
          <a:xfrm>
            <a:off x="9402840" y="6443280"/>
            <a:ext cx="276120" cy="334080"/>
          </a:xfrm>
          <a:prstGeom prst="rect">
            <a:avLst/>
          </a:prstGeom>
          <a:ln>
            <a:noFill/>
          </a:ln>
        </p:spPr>
      </p:pic>
      <p:pic>
        <p:nvPicPr>
          <p:cNvPr id="112" name="Gráfico 24" descr=""/>
          <p:cNvPicPr/>
          <p:nvPr/>
        </p:nvPicPr>
        <p:blipFill>
          <a:blip r:embed="rId25"/>
          <a:stretch/>
        </p:blipFill>
        <p:spPr>
          <a:xfrm>
            <a:off x="9402840" y="6443280"/>
            <a:ext cx="276120" cy="334080"/>
          </a:xfrm>
          <a:prstGeom prst="rect">
            <a:avLst/>
          </a:prstGeom>
          <a:ln>
            <a:noFill/>
          </a:ln>
        </p:spPr>
      </p:pic>
      <p:pic>
        <p:nvPicPr>
          <p:cNvPr id="113" name="Gráfico 25" descr=""/>
          <p:cNvPicPr/>
          <p:nvPr/>
        </p:nvPicPr>
        <p:blipFill>
          <a:blip r:embed="rId26"/>
          <a:stretch/>
        </p:blipFill>
        <p:spPr>
          <a:xfrm>
            <a:off x="9402840" y="6443280"/>
            <a:ext cx="276120" cy="334080"/>
          </a:xfrm>
          <a:prstGeom prst="rect">
            <a:avLst/>
          </a:prstGeom>
          <a:ln>
            <a:noFill/>
          </a:ln>
        </p:spPr>
      </p:pic>
      <p:pic>
        <p:nvPicPr>
          <p:cNvPr id="114" name="Gráfico 26" descr=""/>
          <p:cNvPicPr/>
          <p:nvPr/>
        </p:nvPicPr>
        <p:blipFill>
          <a:blip r:embed="rId27"/>
          <a:stretch/>
        </p:blipFill>
        <p:spPr>
          <a:xfrm>
            <a:off x="9402840" y="6443280"/>
            <a:ext cx="276120" cy="334080"/>
          </a:xfrm>
          <a:prstGeom prst="rect">
            <a:avLst/>
          </a:prstGeom>
          <a:ln>
            <a:noFill/>
          </a:ln>
        </p:spPr>
      </p:pic>
      <p:pic>
        <p:nvPicPr>
          <p:cNvPr id="115" name="Gráfico 27" descr=""/>
          <p:cNvPicPr/>
          <p:nvPr/>
        </p:nvPicPr>
        <p:blipFill>
          <a:blip r:embed="rId28"/>
          <a:stretch/>
        </p:blipFill>
        <p:spPr>
          <a:xfrm>
            <a:off x="9402840" y="6443280"/>
            <a:ext cx="276120" cy="334080"/>
          </a:xfrm>
          <a:prstGeom prst="rect">
            <a:avLst/>
          </a:prstGeom>
          <a:ln>
            <a:noFill/>
          </a:ln>
        </p:spPr>
      </p:pic>
      <p:pic>
        <p:nvPicPr>
          <p:cNvPr id="116" name="Gráfico 28" descr=""/>
          <p:cNvPicPr/>
          <p:nvPr/>
        </p:nvPicPr>
        <p:blipFill>
          <a:blip r:embed="rId29"/>
          <a:stretch/>
        </p:blipFill>
        <p:spPr>
          <a:xfrm>
            <a:off x="9402840" y="6443280"/>
            <a:ext cx="276120" cy="334080"/>
          </a:xfrm>
          <a:prstGeom prst="rect">
            <a:avLst/>
          </a:prstGeom>
          <a:ln>
            <a:noFill/>
          </a:ln>
        </p:spPr>
      </p:pic>
      <p:pic>
        <p:nvPicPr>
          <p:cNvPr id="117" name="Gráfico 29" descr=""/>
          <p:cNvPicPr/>
          <p:nvPr/>
        </p:nvPicPr>
        <p:blipFill>
          <a:blip r:embed="rId30"/>
          <a:stretch/>
        </p:blipFill>
        <p:spPr>
          <a:xfrm>
            <a:off x="9402840" y="6443280"/>
            <a:ext cx="276120" cy="334080"/>
          </a:xfrm>
          <a:prstGeom prst="rect">
            <a:avLst/>
          </a:prstGeom>
          <a:ln>
            <a:noFill/>
          </a:ln>
        </p:spPr>
      </p:pic>
      <p:pic>
        <p:nvPicPr>
          <p:cNvPr id="118" name="Gráfico 30" descr=""/>
          <p:cNvPicPr/>
          <p:nvPr/>
        </p:nvPicPr>
        <p:blipFill>
          <a:blip r:embed="rId31"/>
          <a:stretch/>
        </p:blipFill>
        <p:spPr>
          <a:xfrm>
            <a:off x="4176000" y="3337920"/>
            <a:ext cx="276120" cy="334080"/>
          </a:xfrm>
          <a:prstGeom prst="rect">
            <a:avLst/>
          </a:prstGeom>
          <a:ln>
            <a:noFill/>
          </a:ln>
        </p:spPr>
      </p:pic>
      <p:pic>
        <p:nvPicPr>
          <p:cNvPr id="119" name="Gráfico 31" descr=""/>
          <p:cNvPicPr/>
          <p:nvPr/>
        </p:nvPicPr>
        <p:blipFill>
          <a:blip r:embed="rId32"/>
          <a:stretch/>
        </p:blipFill>
        <p:spPr>
          <a:xfrm>
            <a:off x="3826800" y="2016000"/>
            <a:ext cx="276120" cy="334080"/>
          </a:xfrm>
          <a:prstGeom prst="rect">
            <a:avLst/>
          </a:prstGeom>
          <a:ln>
            <a:noFill/>
          </a:ln>
        </p:spPr>
      </p:pic>
      <p:pic>
        <p:nvPicPr>
          <p:cNvPr id="120" name="Gráfico 32" descr=""/>
          <p:cNvPicPr/>
          <p:nvPr/>
        </p:nvPicPr>
        <p:blipFill>
          <a:blip r:embed="rId33"/>
          <a:stretch/>
        </p:blipFill>
        <p:spPr>
          <a:xfrm>
            <a:off x="3960000" y="672840"/>
            <a:ext cx="276120" cy="33408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934560" y="0"/>
            <a:ext cx="388440" cy="217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3912840" y="5426640"/>
            <a:ext cx="1215720" cy="51588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Não é preciso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728640" y="2221200"/>
            <a:ext cx="121572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02/04/24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728640" y="4103280"/>
            <a:ext cx="1215720" cy="304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728640" y="3062160"/>
            <a:ext cx="41724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21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26" name="CustomShape 5"/>
          <p:cNvSpPr/>
          <p:nvPr/>
        </p:nvSpPr>
        <p:spPr>
          <a:xfrm>
            <a:off x="3144960" y="5024880"/>
            <a:ext cx="217044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 u="sng">
                <a:solidFill>
                  <a:srgbClr val="0563c1"/>
                </a:solidFill>
                <a:uFillTx/>
                <a:latin typeface="Roboto"/>
                <a:ea typeface="Roboto"/>
                <a:hlinkClick r:id="rId2"/>
              </a:rPr>
              <a:t>https://cep.pecege.com/</a:t>
            </a: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 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33753</TotalTime>
  <Application>LibreOffice/6.3.4.2$Windows_X86_64 LibreOffice_project/60da17e045e08f1793c57c00ba83cdfce946d0aa</Application>
  <Words>112</Words>
  <Paragraphs>109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2022-08-25T12:56:07Z</dcterms:created>
  <dc:creator>Lucas Moreira Rocha</dc:creator>
  <dc:description/>
  <dc:language>pt-BR</dc:language>
  <cp:lastModifiedBy/>
  <dcterms:modified xsi:type="dcterms:W3CDTF">2024-10-12T10:42:22Z</dcterms:modified>
  <cp:revision>204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Papel A4 (210 x 297 mm)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21</vt:i4>
  </property>
</Properties>
</file>