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92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92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92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92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5080" cy="13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4200" cy="3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27/06/24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644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4836960" y="5565600"/>
            <a:ext cx="4939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432000" y="2885040"/>
            <a:ext cx="369720" cy="36504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69720" cy="36504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69720" cy="36504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69720" cy="36504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69720" cy="36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2102400" y="5233320"/>
            <a:ext cx="873360" cy="9496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6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6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6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6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6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4880" cy="2647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394280" y="2550960"/>
            <a:ext cx="468000" cy="46260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??/11/2024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2320" cy="3009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636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64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7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7080" cy="335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238120" y="1710360"/>
            <a:ext cx="937080" cy="335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449080" y="2202120"/>
            <a:ext cx="937080" cy="335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6446880" y="5141160"/>
            <a:ext cx="601200" cy="6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572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920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226120" y="3465720"/>
            <a:ext cx="427572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5211000" y="4381920"/>
            <a:ext cx="4275720" cy="2558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6336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309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264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880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3167280" y="6031800"/>
            <a:ext cx="394200" cy="3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3780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4200" cy="3751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39680" cy="10396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236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3028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236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236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78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4200" cy="3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1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1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244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4560" cy="14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6440" cy="14227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4200" cy="37512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4200" cy="3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9402840" y="644328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6840" cy="33480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6840" cy="3348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9160" cy="218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644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64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6440" cy="3049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79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711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33749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2024-06-27T10:17:18Z</dcterms:modified>
  <cp:revision>197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