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Shape 24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Shape 3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8D1415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D1415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Shape 11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Java Syntax Introduction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D1415"/>
              </a:buClr>
              <a:buSzPts val="304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method declaration in java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505" y="2173185"/>
            <a:ext cx="9607519" cy="361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GIT and GitHub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"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614" y="2556679"/>
            <a:ext cx="3648075" cy="3648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 process" id="154" name="Shape 1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243" y="2354799"/>
            <a:ext cx="476250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394152" y="4470659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do </a:t>
            </a:r>
            <a:r>
              <a:rPr b="1" i="0" lang="en-US" sz="40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YOU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make a sandwich?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peanut butter and jelly sandwich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762" y="1174193"/>
            <a:ext cx="6496050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8959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Main Function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Main function java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960" y="2472636"/>
            <a:ext cx="5334000" cy="2733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in function c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056" y="2472636"/>
            <a:ext cx="4038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51044" y="1038528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Hello World!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hatching chicken eggs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263" y="3929268"/>
            <a:ext cx="2381250" cy="18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4305" y="10085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Primitive Data Types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258291" y="2709241"/>
            <a:ext cx="1413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258291" y="3214046"/>
            <a:ext cx="1413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2258291" y="3770207"/>
            <a:ext cx="1413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String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primitive data types in java"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291" y="1576122"/>
            <a:ext cx="8465912" cy="475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Variable Scope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variable scope"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81" y="2029719"/>
            <a:ext cx="7117319" cy="467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Equalities + Equality Operations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Related image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417" y="2205821"/>
            <a:ext cx="7810500" cy="3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Loops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</a:t>
            </a: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While Loops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age result for loops 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2384341"/>
            <a:ext cx="3714750" cy="3714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 loops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7035" y="2438399"/>
            <a:ext cx="5976401" cy="366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