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Amatic SC"/>
      <p:regular r:id="rId36"/>
      <p:bold r:id="rId37"/>
    </p:embeddedFont>
    <p:embeddedFont>
      <p:font typeface="Source Code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maticSC-bold.fntdata"/><Relationship Id="rId14" Type="http://schemas.openxmlformats.org/officeDocument/2006/relationships/slide" Target="slides/slide10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3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2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.messenger.com/l.php?u=https%3A%2F%2Fplay.kahoot.it%2F%23%2Fk%2Fcc2fdf07-c017-4901-83d6-e1da6f10a04c&amp;h=ATPEu_T_DCHq4jXOy44QMxEyfOK8sU3ckjoAsRSXXHKBPTQMBDu1HVlW0A2I5vANlpsQtq8e96rgnIaUz68p6GOsuTe-7YR_DWUDdvN-A2QslRooNcRki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.messenger.com/l.php?u=https%3A%2F%2Fpearl64.typeform.com%2Fto%2FkdB1L1&amp;h=ATPEu_T_DCHq4jXOy44QMxEyfOK8sU3ckjoAsRSXXHKBPTQMBDu1HVlW0A2I5vANlpsQtq8e96rgnIaUz68p6GOsuTe-7YR_DWUDdvN-A2QslRooNcRki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Foundations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Array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data of fixed length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Rules: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have data with mixed types (a sequence of ONLY numbers or ONLY words or ONLY characters)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have a fixed length (you cannot expand the length of the sequence once you declared it)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indexed and ordered (the data has a ‘rank’)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1D arrays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Declaration:</a:t>
            </a:r>
            <a:r>
              <a:rPr lang="en"/>
              <a:t> </a:t>
            </a:r>
            <a:br>
              <a:rPr lang="en"/>
            </a:br>
            <a:r>
              <a:rPr lang="en">
                <a:highlight>
                  <a:schemeClr val="dk1"/>
                </a:highlight>
              </a:rPr>
              <a:t>&lt;type&gt; &lt;name-of-array&gt;[] = new &lt;type&gt;[&lt;length&gt;];</a:t>
            </a:r>
            <a:br>
              <a:rPr lang="en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Accessing the ith element in the array:</a:t>
            </a:r>
            <a:br>
              <a:rPr b="1" lang="en"/>
            </a:br>
            <a:r>
              <a:rPr lang="en"/>
              <a:t>&lt;type&gt; &lt;name-of-variable&gt; = </a:t>
            </a:r>
            <a:r>
              <a:rPr lang="en">
                <a:highlight>
                  <a:schemeClr val="dk1"/>
                </a:highlight>
              </a:rPr>
              <a:t>&lt;name-of-array&gt;[i];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Assigning the ith element in the array:</a:t>
            </a:r>
            <a:br>
              <a:rPr b="1" lang="en"/>
            </a:br>
            <a:r>
              <a:rPr lang="en">
                <a:highlight>
                  <a:schemeClr val="dk1"/>
                </a:highlight>
              </a:rPr>
              <a:t>&lt;name-of-array&gt;[i] = &lt;whatever-u-wanna-assign&gt;</a:t>
            </a:r>
            <a:br>
              <a:rPr lang="en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Getting the length of the array:</a:t>
            </a:r>
            <a:br>
              <a:rPr b="1" lang="en"/>
            </a:br>
            <a:r>
              <a:rPr lang="en"/>
              <a:t>int length = </a:t>
            </a:r>
            <a:r>
              <a:rPr lang="en">
                <a:highlight>
                  <a:schemeClr val="dk1"/>
                </a:highlight>
              </a:rPr>
              <a:t>&lt;name-of-array&gt;.length;</a:t>
            </a:r>
            <a:br>
              <a:rPr lang="en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array</a:t>
            </a:r>
            <a:endParaRPr/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WHOOAAA^2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[[1,2,3,4,5]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[6,7,8,9,10]]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WHOOAAA^2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Array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matrix of data of fixed length and width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Rules:</a:t>
            </a:r>
            <a:r>
              <a:rPr lang="en"/>
              <a:t> SAME AS 1D ARRAY!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THEY????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2D Array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Declaration:</a:t>
            </a:r>
            <a:r>
              <a:rPr lang="en"/>
              <a:t> </a:t>
            </a:r>
            <a:br>
              <a:rPr lang="en"/>
            </a:br>
            <a:r>
              <a:rPr lang="en" sz="1600">
                <a:highlight>
                  <a:schemeClr val="dk1"/>
                </a:highlight>
              </a:rPr>
              <a:t>&lt;type&gt; &lt;name-of-array&gt;[][] = new &lt;type&gt;[&lt;height&gt;][&lt;width&gt;];</a:t>
            </a:r>
            <a:br>
              <a:rPr lang="en" sz="1600">
                <a:highlight>
                  <a:schemeClr val="dk1"/>
                </a:highlight>
              </a:rPr>
            </a:br>
            <a:endParaRPr sz="1600">
              <a:highlight>
                <a:schemeClr val="dk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700"/>
              <a:t>Accessing the an element (jth row, ith column) in the array:</a:t>
            </a:r>
            <a:br>
              <a:rPr b="1" lang="en" sz="1700"/>
            </a:br>
            <a:r>
              <a:rPr lang="en"/>
              <a:t>&lt;type&gt; &lt;name-of-variable&gt; = </a:t>
            </a:r>
            <a:r>
              <a:rPr lang="en">
                <a:highlight>
                  <a:schemeClr val="dk1"/>
                </a:highlight>
              </a:rPr>
              <a:t>&lt;name-of-array&gt;[i][j];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Getting the height of the array:</a:t>
            </a:r>
            <a:br>
              <a:rPr b="1" lang="en"/>
            </a:br>
            <a:r>
              <a:rPr lang="en"/>
              <a:t>int length = </a:t>
            </a:r>
            <a:r>
              <a:rPr lang="en">
                <a:highlight>
                  <a:schemeClr val="dk1"/>
                </a:highlight>
              </a:rPr>
              <a:t>&lt;name-of-array&gt;.length;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Getting the width of the array:</a:t>
            </a:r>
            <a:br>
              <a:rPr b="1" lang="en"/>
            </a:br>
            <a:r>
              <a:rPr lang="en"/>
              <a:t>int width = </a:t>
            </a:r>
            <a:r>
              <a:rPr lang="en">
                <a:highlight>
                  <a:schemeClr val="dk1"/>
                </a:highlight>
              </a:rPr>
              <a:t>&lt;name-of-array&gt;[0].length;</a:t>
            </a:r>
            <a:br>
              <a:rPr lang="en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ArrayLists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~~~~~~~~~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[1,2,3,4,5,6………</a:t>
            </a:r>
            <a:r>
              <a:rPr lang="en"/>
              <a:t>]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~~~~~~~~~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data of </a:t>
            </a:r>
            <a:r>
              <a:rPr b="1" lang="en"/>
              <a:t>non-</a:t>
            </a:r>
            <a:r>
              <a:rPr lang="en"/>
              <a:t>fixed length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Rules: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have data with mixed types 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indexed and ordered (the data has a ‘rank’)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ArrayLists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Declaration:</a:t>
            </a:r>
            <a:r>
              <a:rPr lang="en"/>
              <a:t> </a:t>
            </a:r>
            <a:br>
              <a:rPr lang="en"/>
            </a:br>
            <a:r>
              <a:rPr lang="en" sz="1600">
                <a:highlight>
                  <a:schemeClr val="dk1"/>
                </a:highlight>
              </a:rPr>
              <a:t>ArrayList&lt;Type&gt;</a:t>
            </a:r>
            <a:r>
              <a:rPr lang="en" sz="1600">
                <a:highlight>
                  <a:schemeClr val="dk1"/>
                </a:highlight>
              </a:rPr>
              <a:t> &lt;name&gt; = new ArrayList&lt;&gt;();</a:t>
            </a:r>
            <a:br>
              <a:rPr lang="en" sz="1600"/>
            </a:b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700"/>
              <a:t>Accessing the ith element in the list:</a:t>
            </a:r>
            <a:br>
              <a:rPr b="1" lang="en" sz="1700"/>
            </a:br>
            <a:r>
              <a:rPr lang="en"/>
              <a:t>&lt;type&gt; &lt;variable-name&gt; = </a:t>
            </a:r>
            <a:r>
              <a:rPr lang="en">
                <a:highlight>
                  <a:schemeClr val="dk1"/>
                </a:highlight>
              </a:rPr>
              <a:t>&lt;name-of-arraylist&gt;.get(i);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Getting the length of the list:</a:t>
            </a:r>
            <a:br>
              <a:rPr b="1" lang="en"/>
            </a:br>
            <a:r>
              <a:rPr lang="en"/>
              <a:t>int length = </a:t>
            </a:r>
            <a:r>
              <a:rPr lang="en">
                <a:highlight>
                  <a:schemeClr val="dk1"/>
                </a:highlight>
              </a:rPr>
              <a:t>&lt;name-of-arraylist&gt;.size();</a:t>
            </a:r>
            <a:br>
              <a:rPr lang="en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#2 - April 6th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Data Structures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and Additional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</a:t>
            </a:r>
            <a:r>
              <a:rPr lang="en"/>
              <a:t>ArrayLists continued...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Adding something to the list:</a:t>
            </a:r>
            <a:br>
              <a:rPr b="1" lang="en"/>
            </a:br>
            <a:r>
              <a:rPr lang="en">
                <a:highlight>
                  <a:schemeClr val="dk1"/>
                </a:highlight>
              </a:rPr>
              <a:t>&lt;name-of-arraylist.add(&lt;something&gt;);</a:t>
            </a:r>
            <a:br>
              <a:rPr lang="en">
                <a:highlight>
                  <a:schemeClr val="dk1"/>
                </a:highlight>
              </a:rPr>
            </a:br>
            <a:r>
              <a:rPr lang="en">
                <a:highlight>
                  <a:schemeClr val="dk1"/>
                </a:highlight>
              </a:rPr>
              <a:t>&lt;name-of-arraylist.add(&lt;index&gt;, &lt;something&gt;);</a:t>
            </a:r>
            <a:br>
              <a:rPr lang="en">
                <a:highlight>
                  <a:schemeClr val="dk1"/>
                </a:highlight>
              </a:rPr>
            </a:br>
            <a:endParaRPr b="1">
              <a:highlight>
                <a:schemeClr val="dk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Remove the ith element from the list:</a:t>
            </a:r>
            <a:br>
              <a:rPr b="1" lang="en"/>
            </a:br>
            <a:r>
              <a:rPr lang="en">
                <a:highlight>
                  <a:schemeClr val="dk1"/>
                </a:highlight>
              </a:rPr>
              <a:t>&lt;name-of-arraylist&gt;.remove(&lt;index&gt;);</a:t>
            </a:r>
            <a:br>
              <a:rPr lang="en" sz="1600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HashSets</a:t>
            </a:r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************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~~~~~~~~~</a:t>
            </a:r>
            <a:endParaRPr sz="1600">
              <a:highlight>
                <a:schemeClr val="dk1"/>
              </a:highlight>
            </a:endParaRPr>
          </a:p>
        </p:txBody>
      </p:sp>
      <p:pic>
        <p:nvPicPr>
          <p:cNvPr descr="Image result for random dots png" id="183" name="Shape 183"/>
          <p:cNvPicPr preferRelativeResize="0"/>
          <p:nvPr/>
        </p:nvPicPr>
        <p:blipFill rotWithShape="1">
          <a:blip r:embed="rId3">
            <a:alphaModFix/>
          </a:blip>
          <a:srcRect b="14878" l="24956" r="5603" t="13349"/>
          <a:stretch/>
        </p:blipFill>
        <p:spPr>
          <a:xfrm>
            <a:off x="3147375" y="758375"/>
            <a:ext cx="2619700" cy="22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set/collection of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Rules: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have data with mixed types 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of any size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</a:t>
            </a:r>
            <a:r>
              <a:rPr b="1" lang="en"/>
              <a:t>not</a:t>
            </a:r>
            <a:r>
              <a:rPr lang="en"/>
              <a:t> indexed or ordered (pseudo-unordered)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</a:t>
            </a:r>
            <a:r>
              <a:rPr b="1" lang="en"/>
              <a:t>NOT</a:t>
            </a:r>
            <a:r>
              <a:rPr lang="en"/>
              <a:t> CONTAIN DUPLICATE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Declaration:</a:t>
            </a:r>
            <a:r>
              <a:rPr lang="en"/>
              <a:t> </a:t>
            </a:r>
            <a:br>
              <a:rPr lang="en"/>
            </a:br>
            <a:r>
              <a:rPr lang="en" sz="1600">
                <a:highlight>
                  <a:schemeClr val="dk1"/>
                </a:highlight>
              </a:rPr>
              <a:t>HashSet</a:t>
            </a:r>
            <a:r>
              <a:rPr lang="en" sz="1600">
                <a:highlight>
                  <a:schemeClr val="dk1"/>
                </a:highlight>
              </a:rPr>
              <a:t>&lt;Type&gt; &lt;name&gt; = new HashSet&lt;&gt;();</a:t>
            </a:r>
            <a:br>
              <a:rPr lang="en" sz="1600"/>
            </a:b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Getting the size of the set:</a:t>
            </a:r>
            <a:br>
              <a:rPr b="1" lang="en"/>
            </a:br>
            <a:r>
              <a:rPr lang="en"/>
              <a:t>int size = </a:t>
            </a:r>
            <a:r>
              <a:rPr lang="en">
                <a:highlight>
                  <a:schemeClr val="dk1"/>
                </a:highlight>
              </a:rPr>
              <a:t>&lt;name-of-set&gt;.size();</a:t>
            </a:r>
            <a:br>
              <a:rPr lang="en">
                <a:highlight>
                  <a:schemeClr val="dk1"/>
                </a:highlight>
              </a:rPr>
            </a:br>
            <a:endParaRPr>
              <a:highlight>
                <a:schemeClr val="dk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Adding something to the set:</a:t>
            </a:r>
            <a:br>
              <a:rPr b="1" lang="en"/>
            </a:br>
            <a:r>
              <a:rPr lang="en">
                <a:highlight>
                  <a:schemeClr val="dk1"/>
                </a:highlight>
              </a:rPr>
              <a:t>&lt;name-of-set&gt;.add(&lt;something&gt;);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Removing something from the set:</a:t>
            </a:r>
            <a:br>
              <a:rPr b="1" lang="en"/>
            </a:br>
            <a:r>
              <a:rPr lang="en">
                <a:highlight>
                  <a:schemeClr val="dk1"/>
                </a:highlight>
              </a:rPr>
              <a:t>&lt;name-of-set&gt;.remove(&lt;something&gt;);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Check if set has something:</a:t>
            </a:r>
            <a:br>
              <a:rPr b="1" lang="en"/>
            </a:br>
            <a:r>
              <a:rPr lang="en" sz="1600"/>
              <a:t>boolean contains = </a:t>
            </a:r>
            <a:r>
              <a:rPr lang="en" sz="1600">
                <a:highlight>
                  <a:schemeClr val="dk1"/>
                </a:highlight>
              </a:rPr>
              <a:t>&lt;name-of-set&gt;.contains(&lt;something&gt;)</a:t>
            </a:r>
            <a:r>
              <a:rPr lang="en" sz="1600">
                <a:highlight>
                  <a:schemeClr val="dk1"/>
                </a:highlight>
              </a:rPr>
              <a:t>;</a:t>
            </a:r>
            <a:br>
              <a:rPr lang="en" sz="1600">
                <a:highlight>
                  <a:schemeClr val="dk1"/>
                </a:highlight>
              </a:rPr>
            </a:br>
            <a:endParaRPr sz="1600">
              <a:highlight>
                <a:schemeClr val="dk1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How do we get anything from the set?</a:t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them?</a:t>
            </a:r>
            <a:endParaRPr/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???????????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care about which order your data is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want duplicates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want to check if you have something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care about the order of your data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 NOT know how much data you’ll have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amount of data you have changes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/ 2D Arrays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care about the order of your data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know the amount of data you have and it doesn’t change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a 2D representation of data (like a grid)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u="sng">
                <a:solidFill>
                  <a:srgbClr val="000000"/>
                </a:solidFill>
                <a:highlight>
                  <a:schemeClr val="dk1"/>
                </a:highlight>
                <a:hlinkClick r:id="rId3"/>
              </a:rPr>
              <a:t>https://play.kahoot.it/#/k/cc2fdf07-c017-4901-83d6-e1da6f10a04c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rgbClr val="000000"/>
                </a:solidFill>
                <a:highlight>
                  <a:schemeClr val="dk1"/>
                </a:highlight>
                <a:hlinkClick r:id="rId3"/>
              </a:rPr>
              <a:t>https://pearl64.typeform.com/to/kdB1L1</a:t>
            </a:r>
            <a:endParaRPr sz="1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highlight>
                  <a:schemeClr val="dk1"/>
                </a:highlight>
              </a:rPr>
              <a:t>***Github***</a:t>
            </a:r>
            <a:br>
              <a:rPr b="0" lang="en" sz="1800">
                <a:highlight>
                  <a:schemeClr val="dk1"/>
                </a:highlight>
              </a:rPr>
            </a:br>
            <a:r>
              <a:rPr b="0" lang="en" sz="1800" u="sng">
                <a:highlight>
                  <a:schemeClr val="dk1"/>
                </a:highlight>
              </a:rPr>
              <a:t>https://github.com/CSFoundations</a:t>
            </a:r>
            <a:endParaRPr sz="1800" u="sng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Summary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Declaration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IF/ELSE statements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and While Loops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Definitions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What are data structures?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‘things’ that organizes your data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how to create variables (a number, a word etc.)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want more than just a few numbers (say 100 or 1000 numbers)? We cannot just declare all of them!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we need things to store/organize all of the numbers and words we have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are gonna learn today! :D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1D array &amp; 2D arrays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Arraylists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HashSets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HashMaps (optional)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array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WHOOAAA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[1,2,3,4,5,6,7]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chemeClr val="dk1"/>
                </a:highlight>
              </a:rPr>
              <a:t>WHOOAAA</a:t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