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6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9C84-89E5-434A-A55A-0A0C25DD7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2C7C1-BE16-544D-8874-0246AEA7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4C77-C91E-3143-912A-B9E28155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5FF7-2290-0C43-AC58-85AAEEAA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74A4-EB8D-6D46-8DB1-FBBBF676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18D9-65A4-4146-A4C9-9738860E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CCFAD-F44F-D747-A015-067919F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CDF0-455E-CB44-807E-7DA91E38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BF8D-CB3D-134A-9AF2-CBC7C7B5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93C0-787C-3E4F-9E83-0E4BA78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CD37A-0BA1-7640-A417-AACF9811E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A4C9A-1F7D-B843-891B-6FAC699D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2F51-48C9-1D48-8E70-9FB8E323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BBFC-F085-C24E-90E9-E18A187D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12B8E-FAAD-8844-8527-41F32CAC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5CD1-124E-784E-AE72-0115BC1F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AFC-E78F-EB42-BE02-341B7F85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AF3F-FECE-3948-A22D-2AF0E680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E905-DE6F-5D48-8505-7CD44DE6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A6AB-30E8-B64D-A33A-807C07A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EABA-663F-0443-B37E-7CD783B5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3B8E-BE21-8048-9703-1868B408E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336-912D-E04F-99CA-FEA12247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399A-78A8-6F4A-A8AB-5B0C7941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C0F3-8AA3-9844-9971-2DFB26CC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AEF9-1607-6544-97E1-A8EADD34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4638-9916-A244-8D30-0E41AE49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39421-A411-CA4E-951A-08256BE3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FD55B-E158-644E-A6FB-A5283D0D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3BF01-23C9-DA4E-A9C9-DD941FFC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E99A-DEED-9C47-9D46-B1A464E3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8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AD34-0BC2-F241-9595-E65B2FF9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B643C-6165-9C49-AF7D-09E5CE6CC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E540B-0B24-E741-AD16-A8611A5A3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E5639-7D2E-4948-8A98-5D01350C8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03245-9D84-8C40-BFF5-78634231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084C4-70E2-B54C-A77D-C5684149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5A7C6-D059-7D47-A431-3DFC9C90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640A6-C5D6-424F-A10B-2DE58A41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E00-D920-D340-8BB4-9DCAADE0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ACF83-4944-A24F-8FEB-BADC72D4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94855-5C44-2B40-AB51-CACEE60B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A6800-B786-C348-80D2-F170B1E2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3393C-078A-2D48-86DC-B65AA0B1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D17E8-8474-9748-9A7A-CE84D4BE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1DAC-176F-AE45-AC56-DBDEE1F8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B3C4-2966-474B-9E3C-F44729E4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5AD5-AA40-064B-9AD2-03500891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BE1D-2CB8-2743-91A2-E0B74F64D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EAE9C-6845-BF47-8197-D623547F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280E-DE0E-5C40-9408-15657AD5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0D4F-CF48-384D-8478-E5BD1C68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A071-55F6-5144-A9CC-1AB3F948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E3F9D-9B2A-894C-862B-79FA11FB4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728D6-40EA-FC48-A92C-4F6EF46C9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0BC0E-0DCE-B542-B9A3-17A71C7A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7BCDD-CD72-6A4B-90A2-C969F8A6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6B1B6-9D35-984E-98B3-32E75EC0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EF801-2A84-EE4B-900E-C07C2F19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A5192-6845-2A49-A21A-B7A0A0CB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BA5F-1F7B-FC4C-9FD8-F77AF9559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C0F4-DEF9-4E42-8F6A-9A25F52579E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6420-162F-3742-9978-C3FA4296B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D0A6-B903-714C-89FF-D96788AA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E5D9-533F-7441-92E8-A3D877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B8FF7-B2F2-5D49-AE2A-90F544804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" t="951" r="1565" b="50432"/>
          <a:stretch/>
        </p:blipFill>
        <p:spPr>
          <a:xfrm>
            <a:off x="236353" y="1647879"/>
            <a:ext cx="4389998" cy="3334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AA959-32EC-C34C-A34C-DD891D505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" t="50700" r="1496" b="683"/>
          <a:stretch/>
        </p:blipFill>
        <p:spPr>
          <a:xfrm>
            <a:off x="7676849" y="1647879"/>
            <a:ext cx="4391608" cy="3334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CCC8F-FE78-6542-8C36-1BA71F65CC45}"/>
              </a:ext>
            </a:extLst>
          </p:cNvPr>
          <p:cNvSpPr txBox="1"/>
          <p:nvPr/>
        </p:nvSpPr>
        <p:spPr>
          <a:xfrm>
            <a:off x="828990" y="1247769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alesforce Sans" panose="020B0505020202020203" pitchFamily="34" charset="77"/>
              </a:rPr>
              <a:t>th_trailheadAssignments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6670C-4FCB-1D44-ADB5-CA915D98A429}"/>
              </a:ext>
            </a:extLst>
          </p:cNvPr>
          <p:cNvSpPr txBox="1"/>
          <p:nvPr/>
        </p:nvSpPr>
        <p:spPr>
          <a:xfrm>
            <a:off x="8270291" y="1247769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alesforce Sans" panose="020B0505020202020203" pitchFamily="34" charset="77"/>
              </a:rPr>
              <a:t>th_TrailheadRecommend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76708-7FE4-F74D-BE18-A4808369534B}"/>
              </a:ext>
            </a:extLst>
          </p:cNvPr>
          <p:cNvSpPr/>
          <p:nvPr/>
        </p:nvSpPr>
        <p:spPr>
          <a:xfrm>
            <a:off x="307298" y="2188564"/>
            <a:ext cx="4242217" cy="211361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38E3E-F82F-DC46-A2ED-185C1AA65497}"/>
              </a:ext>
            </a:extLst>
          </p:cNvPr>
          <p:cNvSpPr/>
          <p:nvPr/>
        </p:nvSpPr>
        <p:spPr>
          <a:xfrm>
            <a:off x="7765169" y="2188564"/>
            <a:ext cx="4242217" cy="211361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949352-BCF4-1649-A959-C42E1859D165}"/>
              </a:ext>
            </a:extLst>
          </p:cNvPr>
          <p:cNvCxnSpPr/>
          <p:nvPr/>
        </p:nvCxnSpPr>
        <p:spPr>
          <a:xfrm>
            <a:off x="4549515" y="2405921"/>
            <a:ext cx="32156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62CBBF-B5E6-8742-8B4E-E50CD4E34F81}"/>
              </a:ext>
            </a:extLst>
          </p:cNvPr>
          <p:cNvSpPr txBox="1"/>
          <p:nvPr/>
        </p:nvSpPr>
        <p:spPr>
          <a:xfrm>
            <a:off x="5350915" y="2221255"/>
            <a:ext cx="16013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alesforce Sans" panose="020B0505020202020203" pitchFamily="34" charset="77"/>
              </a:rPr>
              <a:t>th_paginator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05ACB-64A9-9C42-B88E-4179FF556F1F}"/>
              </a:ext>
            </a:extLst>
          </p:cNvPr>
          <p:cNvSpPr/>
          <p:nvPr/>
        </p:nvSpPr>
        <p:spPr>
          <a:xfrm>
            <a:off x="352824" y="2983042"/>
            <a:ext cx="4159216" cy="57712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DE5507-4434-034E-989A-94DE6FFDCD94}"/>
              </a:ext>
            </a:extLst>
          </p:cNvPr>
          <p:cNvSpPr/>
          <p:nvPr/>
        </p:nvSpPr>
        <p:spPr>
          <a:xfrm>
            <a:off x="7806669" y="2983042"/>
            <a:ext cx="4159216" cy="57712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3B4D61-64F6-1E40-B901-00E010D30902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512040" y="3271603"/>
            <a:ext cx="329462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50E3F1-23D0-9D45-B9D8-1FA5BDEE077F}"/>
              </a:ext>
            </a:extLst>
          </p:cNvPr>
          <p:cNvSpPr txBox="1"/>
          <p:nvPr/>
        </p:nvSpPr>
        <p:spPr>
          <a:xfrm>
            <a:off x="5087298" y="2980493"/>
            <a:ext cx="21286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Salesforce Sans" panose="020B0505020202020203" pitchFamily="34" charset="77"/>
              </a:rPr>
              <a:t>th_trailhead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Salesforce Sans" panose="020B0505020202020203" pitchFamily="34" charset="77"/>
              </a:rPr>
              <a:t>Assignment_entry</a:t>
            </a:r>
          </a:p>
        </p:txBody>
      </p:sp>
    </p:spTree>
    <p:extLst>
      <p:ext uri="{BB962C8B-B14F-4D97-AF65-F5344CB8AC3E}">
        <p14:creationId xmlns:p14="http://schemas.microsoft.com/office/powerpoint/2010/main" val="217770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Salesforce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2019-10-29T12:58:57Z</dcterms:created>
  <dcterms:modified xsi:type="dcterms:W3CDTF">2019-10-29T13:15:16Z</dcterms:modified>
</cp:coreProperties>
</file>