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258800" cy="10058400"/>
  <p:notesSz cx="6858000" cy="9144000"/>
  <p:defaultTextStyle>
    <a:defPPr>
      <a:defRPr lang="en-US"/>
    </a:defPPr>
    <a:lvl1pPr marL="0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6186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2372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98558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64744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30931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97117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63303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29489" algn="l" defTabSz="66618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591" autoAdjust="0"/>
  </p:normalViewPr>
  <p:slideViewPr>
    <p:cSldViewPr snapToGrid="0" snapToObjects="1">
      <p:cViewPr varScale="1">
        <p:scale>
          <a:sx n="76" d="100"/>
          <a:sy n="76" d="100"/>
        </p:scale>
        <p:origin x="1712" y="208"/>
      </p:cViewPr>
      <p:guideLst>
        <p:guide orient="horz" pos="3168"/>
        <p:guide pos="4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3124624"/>
            <a:ext cx="112699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820" y="5699760"/>
            <a:ext cx="92811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2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9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64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30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9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63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2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2630" y="402803"/>
            <a:ext cx="298323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940" y="402803"/>
            <a:ext cx="872871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54" y="6463454"/>
            <a:ext cx="11269980" cy="1997710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354" y="4263180"/>
            <a:ext cx="11269980" cy="220027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618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237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9855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647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309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971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633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294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940" y="2346961"/>
            <a:ext cx="5855970" cy="6638079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890" y="2346961"/>
            <a:ext cx="5855970" cy="6638079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2251499"/>
            <a:ext cx="5858273" cy="93831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6186" indent="0">
              <a:buNone/>
              <a:defRPr sz="2900" b="1"/>
            </a:lvl2pPr>
            <a:lvl3pPr marL="1332372" indent="0">
              <a:buNone/>
              <a:defRPr sz="2600" b="1"/>
            </a:lvl3pPr>
            <a:lvl4pPr marL="1998558" indent="0">
              <a:buNone/>
              <a:defRPr sz="2300" b="1"/>
            </a:lvl4pPr>
            <a:lvl5pPr marL="2664744" indent="0">
              <a:buNone/>
              <a:defRPr sz="2300" b="1"/>
            </a:lvl5pPr>
            <a:lvl6pPr marL="3330931" indent="0">
              <a:buNone/>
              <a:defRPr sz="2300" b="1"/>
            </a:lvl6pPr>
            <a:lvl7pPr marL="3997117" indent="0">
              <a:buNone/>
              <a:defRPr sz="2300" b="1"/>
            </a:lvl7pPr>
            <a:lvl8pPr marL="4663303" indent="0">
              <a:buNone/>
              <a:defRPr sz="2300" b="1"/>
            </a:lvl8pPr>
            <a:lvl9pPr marL="53294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" y="3189817"/>
            <a:ext cx="5858273" cy="579522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5287" y="2251499"/>
            <a:ext cx="5860574" cy="93831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6186" indent="0">
              <a:buNone/>
              <a:defRPr sz="2900" b="1"/>
            </a:lvl2pPr>
            <a:lvl3pPr marL="1332372" indent="0">
              <a:buNone/>
              <a:defRPr sz="2600" b="1"/>
            </a:lvl3pPr>
            <a:lvl4pPr marL="1998558" indent="0">
              <a:buNone/>
              <a:defRPr sz="2300" b="1"/>
            </a:lvl4pPr>
            <a:lvl5pPr marL="2664744" indent="0">
              <a:buNone/>
              <a:defRPr sz="2300" b="1"/>
            </a:lvl5pPr>
            <a:lvl6pPr marL="3330931" indent="0">
              <a:buNone/>
              <a:defRPr sz="2300" b="1"/>
            </a:lvl6pPr>
            <a:lvl7pPr marL="3997117" indent="0">
              <a:buNone/>
              <a:defRPr sz="2300" b="1"/>
            </a:lvl7pPr>
            <a:lvl8pPr marL="4663303" indent="0">
              <a:buNone/>
              <a:defRPr sz="2300" b="1"/>
            </a:lvl8pPr>
            <a:lvl9pPr marL="53294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5287" y="3189817"/>
            <a:ext cx="5860574" cy="579522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1" y="400473"/>
            <a:ext cx="4362054" cy="170434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22" y="400474"/>
            <a:ext cx="7412038" cy="8584566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1" y="2104814"/>
            <a:ext cx="4362054" cy="6880226"/>
          </a:xfrm>
        </p:spPr>
        <p:txBody>
          <a:bodyPr/>
          <a:lstStyle>
            <a:lvl1pPr marL="0" indent="0">
              <a:buNone/>
              <a:defRPr sz="2000"/>
            </a:lvl1pPr>
            <a:lvl2pPr marL="666186" indent="0">
              <a:buNone/>
              <a:defRPr sz="1700"/>
            </a:lvl2pPr>
            <a:lvl3pPr marL="1332372" indent="0">
              <a:buNone/>
              <a:defRPr sz="1500"/>
            </a:lvl3pPr>
            <a:lvl4pPr marL="1998558" indent="0">
              <a:buNone/>
              <a:defRPr sz="1300"/>
            </a:lvl4pPr>
            <a:lvl5pPr marL="2664744" indent="0">
              <a:buNone/>
              <a:defRPr sz="1300"/>
            </a:lvl5pPr>
            <a:lvl6pPr marL="3330931" indent="0">
              <a:buNone/>
              <a:defRPr sz="1300"/>
            </a:lvl6pPr>
            <a:lvl7pPr marL="3997117" indent="0">
              <a:buNone/>
              <a:defRPr sz="1300"/>
            </a:lvl7pPr>
            <a:lvl8pPr marL="4663303" indent="0">
              <a:buNone/>
              <a:defRPr sz="1300"/>
            </a:lvl8pPr>
            <a:lvl9pPr marL="53294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8" y="7040880"/>
            <a:ext cx="7955280" cy="83121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8818" y="898737"/>
            <a:ext cx="7955280" cy="6035040"/>
          </a:xfrm>
        </p:spPr>
        <p:txBody>
          <a:bodyPr/>
          <a:lstStyle>
            <a:lvl1pPr marL="0" indent="0">
              <a:buNone/>
              <a:defRPr sz="4700"/>
            </a:lvl1pPr>
            <a:lvl2pPr marL="666186" indent="0">
              <a:buNone/>
              <a:defRPr sz="4100"/>
            </a:lvl2pPr>
            <a:lvl3pPr marL="1332372" indent="0">
              <a:buNone/>
              <a:defRPr sz="3500"/>
            </a:lvl3pPr>
            <a:lvl4pPr marL="1998558" indent="0">
              <a:buNone/>
              <a:defRPr sz="2900"/>
            </a:lvl4pPr>
            <a:lvl5pPr marL="2664744" indent="0">
              <a:buNone/>
              <a:defRPr sz="2900"/>
            </a:lvl5pPr>
            <a:lvl6pPr marL="3330931" indent="0">
              <a:buNone/>
              <a:defRPr sz="2900"/>
            </a:lvl6pPr>
            <a:lvl7pPr marL="3997117" indent="0">
              <a:buNone/>
              <a:defRPr sz="2900"/>
            </a:lvl7pPr>
            <a:lvl8pPr marL="4663303" indent="0">
              <a:buNone/>
              <a:defRPr sz="2900"/>
            </a:lvl8pPr>
            <a:lvl9pPr marL="5329489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8818" y="7872096"/>
            <a:ext cx="7955280" cy="1180464"/>
          </a:xfrm>
        </p:spPr>
        <p:txBody>
          <a:bodyPr/>
          <a:lstStyle>
            <a:lvl1pPr marL="0" indent="0">
              <a:buNone/>
              <a:defRPr sz="2000"/>
            </a:lvl1pPr>
            <a:lvl2pPr marL="666186" indent="0">
              <a:buNone/>
              <a:defRPr sz="1700"/>
            </a:lvl2pPr>
            <a:lvl3pPr marL="1332372" indent="0">
              <a:buNone/>
              <a:defRPr sz="1500"/>
            </a:lvl3pPr>
            <a:lvl4pPr marL="1998558" indent="0">
              <a:buNone/>
              <a:defRPr sz="1300"/>
            </a:lvl4pPr>
            <a:lvl5pPr marL="2664744" indent="0">
              <a:buNone/>
              <a:defRPr sz="1300"/>
            </a:lvl5pPr>
            <a:lvl6pPr marL="3330931" indent="0">
              <a:buNone/>
              <a:defRPr sz="1300"/>
            </a:lvl6pPr>
            <a:lvl7pPr marL="3997117" indent="0">
              <a:buNone/>
              <a:defRPr sz="1300"/>
            </a:lvl7pPr>
            <a:lvl8pPr marL="4663303" indent="0">
              <a:buNone/>
              <a:defRPr sz="1300"/>
            </a:lvl8pPr>
            <a:lvl9pPr marL="53294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40" y="402802"/>
            <a:ext cx="11932920" cy="1676400"/>
          </a:xfrm>
          <a:prstGeom prst="rect">
            <a:avLst/>
          </a:prstGeom>
        </p:spPr>
        <p:txBody>
          <a:bodyPr vert="horz" lIns="133237" tIns="66619" rIns="133237" bIns="666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2346961"/>
            <a:ext cx="11932920" cy="6638079"/>
          </a:xfrm>
          <a:prstGeom prst="rect">
            <a:avLst/>
          </a:prstGeom>
        </p:spPr>
        <p:txBody>
          <a:bodyPr vert="horz" lIns="133237" tIns="66619" rIns="133237" bIns="666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" y="9322647"/>
            <a:ext cx="3093720" cy="535517"/>
          </a:xfrm>
          <a:prstGeom prst="rect">
            <a:avLst/>
          </a:prstGeom>
        </p:spPr>
        <p:txBody>
          <a:bodyPr vert="horz" lIns="133237" tIns="66619" rIns="133237" bIns="66619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FFD1-83E6-BB4C-9558-8E6D4DA0E9F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0090" y="9322647"/>
            <a:ext cx="4198620" cy="535517"/>
          </a:xfrm>
          <a:prstGeom prst="rect">
            <a:avLst/>
          </a:prstGeom>
        </p:spPr>
        <p:txBody>
          <a:bodyPr vert="horz" lIns="133237" tIns="66619" rIns="133237" bIns="66619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2140" y="9322647"/>
            <a:ext cx="3093720" cy="535517"/>
          </a:xfrm>
          <a:prstGeom prst="rect">
            <a:avLst/>
          </a:prstGeom>
        </p:spPr>
        <p:txBody>
          <a:bodyPr vert="horz" lIns="133237" tIns="66619" rIns="133237" bIns="66619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7B02-79A4-FB40-8F92-1EDC5AE2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6186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9640" indent="-499640" algn="l" defTabSz="66618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2552" indent="-416366" algn="l" defTabSz="666186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65465" indent="-333093" algn="l" defTabSz="666186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1651" indent="-333093" algn="l" defTabSz="666186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97838" indent="-333093" algn="l" defTabSz="666186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4024" indent="-333093" algn="l" defTabSz="66618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30210" indent="-333093" algn="l" defTabSz="66618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96396" indent="-333093" algn="l" defTabSz="66618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62582" indent="-333093" algn="l" defTabSz="66618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6186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372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98558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64744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30931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97117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63303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29489" algn="l" defTabSz="6661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56331"/>
            <a:ext cx="13258800" cy="7386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tx1"/>
                </a:solidFill>
                <a:latin typeface="Helvetica"/>
                <a:cs typeface="Helvetica"/>
              </a:rPr>
              <a:t>Computer Science Graduate Student Association</a:t>
            </a:r>
            <a:endParaRPr lang="en-US" sz="42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9223" y="9214707"/>
            <a:ext cx="2821606" cy="47705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+mj-lt"/>
                <a:cs typeface="Helvetica"/>
              </a:rPr>
              <a:t>http://</a:t>
            </a:r>
            <a:r>
              <a:rPr lang="en-US" sz="2500" dirty="0" err="1" smtClean="0">
                <a:solidFill>
                  <a:srgbClr val="3366FF"/>
                </a:solidFill>
                <a:latin typeface="+mj-lt"/>
                <a:cs typeface="Helvetica"/>
              </a:rPr>
              <a:t>gsa.cs.uh.edu</a:t>
            </a:r>
            <a:endParaRPr lang="en-US" sz="2500" dirty="0">
              <a:solidFill>
                <a:srgbClr val="3366FF"/>
              </a:solidFill>
              <a:latin typeface="+mj-lt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843202" y="7089454"/>
            <a:ext cx="184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cs_gsa_transpare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14" y="1189419"/>
            <a:ext cx="10982669" cy="82638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1185" y="1061104"/>
            <a:ext cx="34894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Making Grad Lives Better!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63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</vt:lpstr>
      <vt:lpstr>Arial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Venkatesan</dc:creator>
  <cp:lastModifiedBy>Kyeongan Kwon</cp:lastModifiedBy>
  <cp:revision>17</cp:revision>
  <cp:lastPrinted>2015-11-09T16:01:43Z</cp:lastPrinted>
  <dcterms:created xsi:type="dcterms:W3CDTF">2013-10-16T03:51:27Z</dcterms:created>
  <dcterms:modified xsi:type="dcterms:W3CDTF">2015-11-09T16:50:05Z</dcterms:modified>
</cp:coreProperties>
</file>