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9" r:id="rId4"/>
    <p:sldId id="260" r:id="rId5"/>
    <p:sldId id="258" r:id="rId6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1"/>
  </p:normalViewPr>
  <p:slideViewPr>
    <p:cSldViewPr snapToGrid="0" snapToObjects="1">
      <p:cViewPr>
        <p:scale>
          <a:sx n="50" d="100"/>
          <a:sy n="50" d="100"/>
        </p:scale>
        <p:origin x="4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7933983"/>
            <a:ext cx="9144000" cy="2123269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6806900"/>
            <a:ext cx="9144000" cy="1099310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61821"/>
            <a:ext cx="10515600" cy="14562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1754968"/>
            <a:ext cx="10515600" cy="600685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218072"/>
            <a:ext cx="10514012" cy="121296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5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2"/>
            <a:ext cx="10515600" cy="628164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979075"/>
            <a:ext cx="10514012" cy="2669218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48942"/>
            <a:ext cx="9302752" cy="5319333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5981654"/>
            <a:ext cx="8752299" cy="9756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8000990"/>
            <a:ext cx="10512424" cy="26473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1398434"/>
            <a:ext cx="609600" cy="1039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4875530"/>
            <a:ext cx="609600" cy="1039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183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5755"/>
            <a:ext cx="10515600" cy="4464322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21010"/>
            <a:ext cx="10514012" cy="2027283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3351927"/>
            <a:ext cx="2946867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4570809"/>
            <a:ext cx="2927351" cy="637938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3351927"/>
            <a:ext cx="2936241" cy="102419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4570809"/>
            <a:ext cx="2946795" cy="637938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3351927"/>
            <a:ext cx="2932113" cy="102419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4570809"/>
            <a:ext cx="2932113" cy="637938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80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7638016"/>
            <a:ext cx="2940051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4010251"/>
            <a:ext cx="2940051" cy="27086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8662218"/>
            <a:ext cx="2940051" cy="11715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7638016"/>
            <a:ext cx="2930525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4010251"/>
            <a:ext cx="2930525" cy="27086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8662216"/>
            <a:ext cx="2934407" cy="11715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7638016"/>
            <a:ext cx="2932113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4010251"/>
            <a:ext cx="2932113" cy="27086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8662212"/>
            <a:ext cx="2935997" cy="11715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7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82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5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7933983"/>
            <a:ext cx="9144000" cy="2123269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6806899"/>
            <a:ext cx="9144000" cy="1098064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0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3244711"/>
            <a:ext cx="5025216" cy="77336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3244711"/>
            <a:ext cx="5033960" cy="77336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1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2987956"/>
            <a:ext cx="5025216" cy="1464351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4452307"/>
            <a:ext cx="5025216" cy="65486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2987956"/>
            <a:ext cx="5035548" cy="146435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67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4452307"/>
            <a:ext cx="5035548" cy="65486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4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0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9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3656647"/>
            <a:ext cx="3652025" cy="6774392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3656647"/>
            <a:ext cx="3652025" cy="6774392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3244711"/>
            <a:ext cx="102338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4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867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6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3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CSGSA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Facebook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8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/>
              <a:t>Highlights of CSGSA </a:t>
            </a:r>
            <a:r>
              <a:rPr lang="en-US" sz="6398" b="1" dirty="0" smtClean="0"/>
              <a:t>Meeting</a:t>
            </a:r>
            <a:br>
              <a:rPr lang="en-US" sz="6398" b="1" dirty="0" smtClean="0"/>
            </a:br>
            <a:r>
              <a:rPr lang="en-US" sz="4000" b="1" dirty="0" smtClean="0"/>
              <a:t>on October </a:t>
            </a:r>
            <a:r>
              <a:rPr lang="en-US" sz="4000" b="1" dirty="0"/>
              <a:t>6</a:t>
            </a:r>
            <a:r>
              <a:rPr lang="en-US" sz="4000" b="1" baseline="30000" dirty="0"/>
              <a:t>th</a:t>
            </a:r>
            <a:r>
              <a:rPr lang="en-US" sz="4000" b="1" dirty="0"/>
              <a:t> </a:t>
            </a:r>
            <a:r>
              <a:rPr lang="en-US" sz="4000" b="1" dirty="0" smtClean="0"/>
              <a:t>2015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CSGSA </a:t>
            </a:r>
            <a:r>
              <a:rPr lang="en-US" sz="3600" dirty="0"/>
              <a:t>is going to meet its prospective new officers on October 20.</a:t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CSGSA is going to Host a Seminar "Panel Discussion with senior </a:t>
            </a:r>
            <a:r>
              <a:rPr lang="en-US" sz="3600" dirty="0" smtClean="0"/>
              <a:t>PhD </a:t>
            </a:r>
            <a:r>
              <a:rPr lang="en-US" sz="3600" dirty="0"/>
              <a:t>Students" in  third week of October 2015 for all students in the department .</a:t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CSGSA announces the start of Mentorship Program in October 2015.</a:t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CSGSA starts building its </a:t>
            </a:r>
            <a:r>
              <a:rPr lang="en-US" sz="3600" dirty="0" smtClean="0"/>
              <a:t>Website.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274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 smtClean="0"/>
              <a:t>Mentorship Program</a:t>
            </a:r>
            <a:br>
              <a:rPr lang="en-US" sz="6398" b="1" dirty="0" smtClean="0"/>
            </a:br>
            <a:r>
              <a:rPr lang="en-US" sz="4000" b="1" dirty="0" smtClean="0"/>
              <a:t>Fall 2015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 </a:t>
            </a:r>
            <a:r>
              <a:rPr lang="en-US" sz="4000" dirty="0"/>
              <a:t>are planning to start the </a:t>
            </a:r>
            <a:r>
              <a:rPr lang="en-US" sz="4000" u="sng" dirty="0"/>
              <a:t>mentorship program</a:t>
            </a:r>
            <a:r>
              <a:rPr lang="en-US" sz="4000" dirty="0"/>
              <a:t> in the department. We need support from senior and junior PhD students to start the program</a:t>
            </a:r>
            <a:r>
              <a:rPr lang="en-US" sz="4000" dirty="0" smtClean="0"/>
              <a:t>.</a:t>
            </a:r>
          </a:p>
          <a:p>
            <a:endParaRPr lang="en-US" sz="4000" dirty="0" smtClean="0"/>
          </a:p>
          <a:p>
            <a:r>
              <a:rPr lang="en-US" sz="4000" dirty="0" smtClean="0"/>
              <a:t>If </a:t>
            </a:r>
            <a:r>
              <a:rPr lang="en-US" sz="4000" dirty="0"/>
              <a:t>you are a senior student interested to become a </a:t>
            </a:r>
            <a:r>
              <a:rPr lang="en-US" sz="40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mentor</a:t>
            </a:r>
            <a:r>
              <a:rPr lang="en-US" sz="4000" dirty="0"/>
              <a:t> please fill the </a:t>
            </a:r>
            <a:r>
              <a:rPr lang="en-US" sz="4000" dirty="0" smtClean="0"/>
              <a:t>mentors form. https</a:t>
            </a:r>
            <a:r>
              <a:rPr lang="en-US" sz="4000" dirty="0"/>
              <a:t>://goo.gl/EC1Qg6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If you are a junior student interested to participate as a </a:t>
            </a:r>
            <a:r>
              <a:rPr lang="en-US" sz="40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mentee</a:t>
            </a:r>
            <a:r>
              <a:rPr lang="en-US" sz="4000" dirty="0"/>
              <a:t> fill the </a:t>
            </a:r>
            <a:r>
              <a:rPr lang="en-US" sz="4000" dirty="0" smtClean="0"/>
              <a:t>mentees form. https</a:t>
            </a:r>
            <a:r>
              <a:rPr lang="en-US" sz="4000" dirty="0"/>
              <a:t>://goo.gl/0dNwXQ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230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/>
              <a:t>Highlights of CSGSA </a:t>
            </a:r>
            <a:r>
              <a:rPr lang="en-US" sz="6398" b="1" dirty="0" smtClean="0"/>
              <a:t>Meeting</a:t>
            </a:r>
            <a:br>
              <a:rPr lang="en-US" sz="6398" b="1" dirty="0" smtClean="0"/>
            </a:br>
            <a:r>
              <a:rPr lang="en-US" sz="4000" b="1" dirty="0" smtClean="0"/>
              <a:t>on October </a:t>
            </a:r>
            <a:r>
              <a:rPr lang="en-US" sz="4000" b="1" dirty="0" smtClean="0"/>
              <a:t>21</a:t>
            </a:r>
            <a:r>
              <a:rPr lang="en-US" sz="4000" b="1" baseline="30000" dirty="0" smtClean="0"/>
              <a:t>th</a:t>
            </a:r>
            <a:r>
              <a:rPr lang="en-US" sz="4000" b="1" dirty="0" smtClean="0"/>
              <a:t> </a:t>
            </a:r>
            <a:r>
              <a:rPr lang="en-US" sz="4000" b="1" dirty="0" smtClean="0"/>
              <a:t>2015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CSGSA is going to host a Seminar</a:t>
            </a:r>
            <a:br>
              <a:rPr lang="en-US" sz="3600" dirty="0" smtClean="0"/>
            </a:br>
            <a:r>
              <a:rPr lang="en-US" sz="3600" dirty="0" smtClean="0"/>
              <a:t>“</a:t>
            </a:r>
            <a:r>
              <a:rPr lang="en-US" sz="36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DOS and DONTS in PhD</a:t>
            </a:r>
            <a:r>
              <a:rPr lang="en-US" sz="3600" dirty="0" smtClean="0"/>
              <a:t>” on Tue, Oct 27, 2015 at 11 am in PGH 232 for all students in the department.</a:t>
            </a:r>
          </a:p>
          <a:p>
            <a:pPr>
              <a:lnSpc>
                <a:spcPct val="120000"/>
              </a:lnSpc>
            </a:pPr>
            <a:endParaRPr lang="en-US" sz="3600" dirty="0" smtClean="0"/>
          </a:p>
          <a:p>
            <a:pPr marL="1879600" lvl="1" indent="-227013">
              <a:lnSpc>
                <a:spcPct val="120000"/>
              </a:lnSpc>
            </a:pPr>
            <a:r>
              <a:rPr lang="en-US" sz="3600" dirty="0" smtClean="0"/>
              <a:t>11:00 – 11:15 – Speaker 1</a:t>
            </a:r>
          </a:p>
          <a:p>
            <a:pPr marL="1879600" lvl="1" indent="-227013">
              <a:lnSpc>
                <a:spcPct val="120000"/>
              </a:lnSpc>
            </a:pPr>
            <a:r>
              <a:rPr lang="en-US" sz="3600" dirty="0" smtClean="0"/>
              <a:t>11:15 – 11:30 – Speaker 2</a:t>
            </a:r>
          </a:p>
          <a:p>
            <a:pPr marL="1879600" lvl="1" indent="-227013">
              <a:lnSpc>
                <a:spcPct val="120000"/>
              </a:lnSpc>
            </a:pPr>
            <a:r>
              <a:rPr lang="en-US" sz="3600" dirty="0" smtClean="0"/>
              <a:t>11:35 – 12:15 – Panel Discussion</a:t>
            </a:r>
          </a:p>
          <a:p>
            <a:pPr marL="1879600" lvl="1" indent="-227013">
              <a:lnSpc>
                <a:spcPct val="120000"/>
              </a:lnSpc>
            </a:pPr>
            <a:r>
              <a:rPr lang="en-US" sz="3600" dirty="0" smtClean="0"/>
              <a:t>12:15 – 13:00 – Lunch</a:t>
            </a:r>
          </a:p>
          <a:p>
            <a:pPr marL="457189" lvl="1" indent="0">
              <a:lnSpc>
                <a:spcPct val="120000"/>
              </a:lnSpc>
              <a:buNone/>
            </a:pPr>
            <a:endParaRPr lang="en-US" sz="3067" dirty="0"/>
          </a:p>
          <a:p>
            <a:pPr>
              <a:lnSpc>
                <a:spcPct val="120000"/>
              </a:lnSpc>
            </a:pPr>
            <a:r>
              <a:rPr lang="en-US" sz="3600" dirty="0" smtClean="0"/>
              <a:t>CSGSA </a:t>
            </a:r>
            <a:r>
              <a:rPr lang="en-US" sz="3600" dirty="0"/>
              <a:t>is going to </a:t>
            </a:r>
            <a:r>
              <a:rPr lang="en-US" sz="3600" dirty="0" smtClean="0"/>
              <a:t>meet its prospective new officers on Nov 3, 2015.</a:t>
            </a:r>
          </a:p>
        </p:txBody>
      </p:sp>
    </p:spTree>
    <p:extLst>
      <p:ext uri="{BB962C8B-B14F-4D97-AF65-F5344CB8AC3E}">
        <p14:creationId xmlns:p14="http://schemas.microsoft.com/office/powerpoint/2010/main" val="9890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037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22</TotalTime>
  <Words>34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CSGSA Meeting</vt:lpstr>
      <vt:lpstr>Highlights of CSGSA Meeting on October 6th 2015</vt:lpstr>
      <vt:lpstr>Mentorship Program Fall 2015</vt:lpstr>
      <vt:lpstr>Highlights of CSGSA Meeting on October 21th 2015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CSGSA Meeting</dc:title>
  <dc:creator>Kyeongan Kwon</dc:creator>
  <cp:lastModifiedBy>Kyeongan Kwon</cp:lastModifiedBy>
  <cp:revision>5</cp:revision>
  <dcterms:created xsi:type="dcterms:W3CDTF">2015-10-07T02:32:41Z</dcterms:created>
  <dcterms:modified xsi:type="dcterms:W3CDTF">2015-10-21T15:29:14Z</dcterms:modified>
</cp:coreProperties>
</file>