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1"/>
  </p:normalViewPr>
  <p:slideViewPr>
    <p:cSldViewPr snapToGrid="0" snapToObjects="1">
      <p:cViewPr>
        <p:scale>
          <a:sx n="51" d="100"/>
          <a:sy n="51" d="100"/>
        </p:scale>
        <p:origin x="190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4E62-38AA-0745-AF38-78262B804E36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B3A4-3BD5-6847-925C-D00B3F52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3B3A4-3BD5-6847-925C-D00B3F521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933983"/>
            <a:ext cx="9144000" cy="2123269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6806900"/>
            <a:ext cx="9144000" cy="1099310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61821"/>
            <a:ext cx="10515600" cy="14562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1754968"/>
            <a:ext cx="10515600" cy="60068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18072"/>
            <a:ext cx="10514012" cy="121296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2"/>
            <a:ext cx="10515600" cy="628164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79075"/>
            <a:ext cx="10514012" cy="266921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48942"/>
            <a:ext cx="9302752" cy="5319333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5981654"/>
            <a:ext cx="8752299" cy="9756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8000990"/>
            <a:ext cx="10512424" cy="26473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1398434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4875530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8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5755"/>
            <a:ext cx="10515600" cy="4464322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21010"/>
            <a:ext cx="10514012" cy="2027283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3351927"/>
            <a:ext cx="2946867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4570809"/>
            <a:ext cx="2927351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3351927"/>
            <a:ext cx="2936241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4570809"/>
            <a:ext cx="2946795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3351927"/>
            <a:ext cx="2932113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4570809"/>
            <a:ext cx="2932113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7638016"/>
            <a:ext cx="2940051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4010251"/>
            <a:ext cx="2940051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8662218"/>
            <a:ext cx="2940051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7638016"/>
            <a:ext cx="2930525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4010251"/>
            <a:ext cx="2930525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8662216"/>
            <a:ext cx="293440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7638016"/>
            <a:ext cx="2932113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4010251"/>
            <a:ext cx="2932113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8662212"/>
            <a:ext cx="293599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7933983"/>
            <a:ext cx="9144000" cy="2123269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6806899"/>
            <a:ext cx="9144000" cy="1098064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3244711"/>
            <a:ext cx="5025216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3244711"/>
            <a:ext cx="5033960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987956"/>
            <a:ext cx="5025216" cy="1464351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4452307"/>
            <a:ext cx="5025216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2987956"/>
            <a:ext cx="5035548" cy="14643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4452307"/>
            <a:ext cx="5035548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3244711"/>
            <a:ext cx="102338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867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sa.cs.uh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CSGSA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Facebook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</a:t>
            </a:r>
            <a:r>
              <a:rPr lang="en-US" sz="4000" b="1" dirty="0"/>
              <a:t>6</a:t>
            </a:r>
            <a:r>
              <a:rPr lang="en-US" sz="4000" b="1" baseline="30000" dirty="0"/>
              <a:t>th</a:t>
            </a:r>
            <a:r>
              <a:rPr lang="en-US" sz="4000" b="1" dirty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meet its prospective new officers on October 20.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is going to Host a Seminar "Panel Discussion with senior </a:t>
            </a:r>
            <a:r>
              <a:rPr lang="en-US" sz="3600" dirty="0" smtClean="0"/>
              <a:t>PhD </a:t>
            </a:r>
            <a:r>
              <a:rPr lang="en-US" sz="3600" dirty="0"/>
              <a:t>Students" in  third week of October 2015 for all students in the department 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announces the start of Mentorship Program in October 2015.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starts building its </a:t>
            </a:r>
            <a:r>
              <a:rPr lang="en-US" sz="3600" dirty="0" smtClean="0"/>
              <a:t>Website.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7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 smtClean="0"/>
              <a:t>Mentorship Program</a:t>
            </a:r>
            <a:br>
              <a:rPr lang="en-US" sz="6398" b="1" dirty="0" smtClean="0"/>
            </a:br>
            <a:r>
              <a:rPr lang="en-US" sz="4000" b="1" dirty="0" smtClean="0"/>
              <a:t>Fall 2015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</a:t>
            </a:r>
            <a:r>
              <a:rPr lang="en-US" sz="4000" dirty="0"/>
              <a:t>are planning to start the </a:t>
            </a:r>
            <a:r>
              <a:rPr lang="en-US" sz="4000" u="sng" dirty="0"/>
              <a:t>mentorship program</a:t>
            </a:r>
            <a:r>
              <a:rPr lang="en-US" sz="4000" dirty="0"/>
              <a:t> in the department. We need support from senior and junior PhD students to start the program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If </a:t>
            </a:r>
            <a:r>
              <a:rPr lang="en-US" sz="4000" dirty="0"/>
              <a:t>you are a senior student interested to become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mentor</a:t>
            </a:r>
            <a:r>
              <a:rPr lang="en-US" sz="4000" dirty="0"/>
              <a:t> please fill the </a:t>
            </a:r>
            <a:r>
              <a:rPr lang="en-US" sz="4000" dirty="0" smtClean="0"/>
              <a:t>mentors form. https</a:t>
            </a:r>
            <a:r>
              <a:rPr lang="en-US" sz="4000" dirty="0"/>
              <a:t>://goo.gl/EC1Qg6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If you are a junior student interested to participate as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mentee</a:t>
            </a:r>
            <a:r>
              <a:rPr lang="en-US" sz="4000" dirty="0"/>
              <a:t> fill the </a:t>
            </a:r>
            <a:r>
              <a:rPr lang="en-US" sz="4000" dirty="0" smtClean="0"/>
              <a:t>mentees form. https</a:t>
            </a:r>
            <a:r>
              <a:rPr lang="en-US" sz="4000" dirty="0"/>
              <a:t>://goo.gl/0dNwXQ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3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21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is going to host a Seminar</a:t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DOS and DONTS in PhD</a:t>
            </a:r>
            <a:r>
              <a:rPr lang="en-US" sz="3600" dirty="0" smtClean="0"/>
              <a:t>” on Tue, Oct 27, 2015 at 11 am in PGH 232 for all students in the department.</a:t>
            </a:r>
          </a:p>
          <a:p>
            <a:pPr>
              <a:lnSpc>
                <a:spcPct val="120000"/>
              </a:lnSpc>
            </a:pPr>
            <a:endParaRPr lang="en-US" sz="3600" dirty="0" smtClean="0"/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11:00 – 11:15 – Speaker 1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11:15 – 11:30 – Speaker 2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11:35 – 12:15 – Panel Discussion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12:15 – 13:00 – Lunch</a:t>
            </a:r>
          </a:p>
          <a:p>
            <a:pPr marL="457189" lvl="1" indent="0">
              <a:lnSpc>
                <a:spcPct val="120000"/>
              </a:lnSpc>
              <a:buNone/>
            </a:pPr>
            <a:endParaRPr lang="en-US" sz="3067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</a:t>
            </a:r>
            <a:r>
              <a:rPr lang="en-US" sz="3600" dirty="0" smtClean="0"/>
              <a:t>meet its prospective new officers on Nov 3, 2015.</a:t>
            </a:r>
          </a:p>
        </p:txBody>
      </p:sp>
    </p:spTree>
    <p:extLst>
      <p:ext uri="{BB962C8B-B14F-4D97-AF65-F5344CB8AC3E}">
        <p14:creationId xmlns:p14="http://schemas.microsoft.com/office/powerpoint/2010/main" val="9890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November </a:t>
            </a:r>
            <a:r>
              <a:rPr lang="en-US" sz="4000" b="1" dirty="0"/>
              <a:t>4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 smtClean="0"/>
              <a:t>CSGSA website releases!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867" dirty="0">
                <a:hlinkClick r:id="rId2"/>
              </a:rPr>
              <a:t>http://</a:t>
            </a:r>
            <a:r>
              <a:rPr lang="en-US" sz="3867" dirty="0" smtClean="0">
                <a:hlinkClick r:id="rId2"/>
              </a:rPr>
              <a:t>gsa.cs.uh.edu</a:t>
            </a:r>
            <a:endParaRPr lang="en-US" sz="3867" dirty="0" smtClean="0"/>
          </a:p>
          <a:p>
            <a:pPr marL="457189" lvl="1" indent="0">
              <a:lnSpc>
                <a:spcPct val="120000"/>
              </a:lnSpc>
              <a:buNone/>
            </a:pPr>
            <a:endParaRPr lang="en-US" sz="3867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welcomed two new members.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are </a:t>
            </a:r>
            <a:r>
              <a:rPr lang="en-US" sz="4400" dirty="0"/>
              <a:t>going to </a:t>
            </a:r>
            <a:r>
              <a:rPr lang="en-US" sz="4400" dirty="0" smtClean="0"/>
              <a:t>hold its second and final meeting with its prospective new officers on on Nov 17, 2015.</a:t>
            </a:r>
          </a:p>
          <a:p>
            <a:pPr>
              <a:lnSpc>
                <a:spcPct val="120000"/>
              </a:lnSpc>
            </a:pPr>
            <a:endParaRPr lang="en-US" sz="4400" dirty="0" smtClean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planning to have a hangout of FALL 2015 and will announce it soon.</a:t>
            </a:r>
          </a:p>
        </p:txBody>
      </p:sp>
    </p:spTree>
    <p:extLst>
      <p:ext uri="{BB962C8B-B14F-4D97-AF65-F5344CB8AC3E}">
        <p14:creationId xmlns:p14="http://schemas.microsoft.com/office/powerpoint/2010/main" val="836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1888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896600"/>
            <a:ext cx="10233800" cy="1021608"/>
          </a:xfrm>
        </p:spPr>
        <p:txBody>
          <a:bodyPr anchor="b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Keep Calm a</a:t>
            </a: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nd Write your Research </a:t>
            </a: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aper. </a:t>
            </a: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</a:t>
            </a:r>
            <a:endParaRPr lang="en-US" sz="3600" dirty="0" smtClean="0">
              <a:solidFill>
                <a:schemeClr val="bg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196929"/>
            <a:ext cx="6705600" cy="9794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54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03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54</TotalTime>
  <Words>98</Words>
  <Application>Microsoft Macintosh PowerPoint</Application>
  <PresentationFormat>Custom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Wingdings</vt:lpstr>
      <vt:lpstr>Arial</vt:lpstr>
      <vt:lpstr>Depth</vt:lpstr>
      <vt:lpstr>CSGSA Meeting</vt:lpstr>
      <vt:lpstr>Highlights of CSGSA Meeting on October 6th 2015</vt:lpstr>
      <vt:lpstr>Mentorship Program Fall 2015</vt:lpstr>
      <vt:lpstr>Highlights of CSGSA Meeting on October 21th 2015</vt:lpstr>
      <vt:lpstr>Highlights of CSGSA Meeting on November 4th 2015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CSGSA Meeting</dc:title>
  <dc:creator>Kyeongan Kwon</dc:creator>
  <cp:lastModifiedBy>Kyeongan Kwon</cp:lastModifiedBy>
  <cp:revision>9</cp:revision>
  <dcterms:created xsi:type="dcterms:W3CDTF">2015-10-07T02:32:41Z</dcterms:created>
  <dcterms:modified xsi:type="dcterms:W3CDTF">2015-12-23T17:47:20Z</dcterms:modified>
</cp:coreProperties>
</file>