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15C-545F-42F7-BB3B-EBCA2877605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4111-3B95-4523-8CD4-C38CB66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6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15C-545F-42F7-BB3B-EBCA2877605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4111-3B95-4523-8CD4-C38CB66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15C-545F-42F7-BB3B-EBCA2877605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4111-3B95-4523-8CD4-C38CB66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15C-545F-42F7-BB3B-EBCA2877605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4111-3B95-4523-8CD4-C38CB66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15C-545F-42F7-BB3B-EBCA2877605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4111-3B95-4523-8CD4-C38CB66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3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15C-545F-42F7-BB3B-EBCA2877605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4111-3B95-4523-8CD4-C38CB66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15C-545F-42F7-BB3B-EBCA2877605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4111-3B95-4523-8CD4-C38CB66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15C-545F-42F7-BB3B-EBCA2877605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4111-3B95-4523-8CD4-C38CB66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2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15C-545F-42F7-BB3B-EBCA2877605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4111-3B95-4523-8CD4-C38CB66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15C-545F-42F7-BB3B-EBCA2877605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4111-3B95-4523-8CD4-C38CB66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15C-545F-42F7-BB3B-EBCA2877605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4111-3B95-4523-8CD4-C38CB66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915C-545F-42F7-BB3B-EBCA2877605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4111-3B95-4523-8CD4-C38CB666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1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2514600"/>
            <a:ext cx="23622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Client Application</a:t>
            </a:r>
          </a:p>
          <a:p>
            <a:r>
              <a:rPr lang="en-US" dirty="0" smtClean="0"/>
              <a:t>Browser based</a:t>
            </a:r>
          </a:p>
          <a:p>
            <a:r>
              <a:rPr lang="en-US" dirty="0" smtClean="0"/>
              <a:t>React Application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1600200"/>
            <a:ext cx="28194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Authentication Service</a:t>
            </a:r>
          </a:p>
          <a:p>
            <a:r>
              <a:rPr lang="en-US" dirty="0" smtClean="0"/>
              <a:t>\token</a:t>
            </a:r>
          </a:p>
          <a:p>
            <a:r>
              <a:rPr lang="en-US" dirty="0" smtClean="0"/>
              <a:t>\register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3581400"/>
            <a:ext cx="28194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Data Service</a:t>
            </a:r>
          </a:p>
          <a:p>
            <a:r>
              <a:rPr lang="en-US" dirty="0" smtClean="0"/>
              <a:t>\customers</a:t>
            </a:r>
          </a:p>
          <a:p>
            <a:r>
              <a:rPr lang="en-US" dirty="0" smtClean="0"/>
              <a:t>\events</a:t>
            </a:r>
          </a:p>
          <a:p>
            <a:r>
              <a:rPr lang="en-US" dirty="0" smtClean="0"/>
              <a:t>\registrations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6629400" y="4114800"/>
            <a:ext cx="762000" cy="9144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3124200" y="2286000"/>
            <a:ext cx="1676400" cy="8763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3124200" y="3162300"/>
            <a:ext cx="1676400" cy="12573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6210300" y="2971800"/>
            <a:ext cx="0" cy="6096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350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Application Diagrams</vt:lpstr>
      <vt:lpstr>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Diagrams</dc:title>
  <dc:creator>Mark Pawlowski</dc:creator>
  <cp:lastModifiedBy>Mark Pawlowski</cp:lastModifiedBy>
  <cp:revision>3</cp:revision>
  <dcterms:created xsi:type="dcterms:W3CDTF">2019-06-21T13:05:37Z</dcterms:created>
  <dcterms:modified xsi:type="dcterms:W3CDTF">2019-06-21T15:06:37Z</dcterms:modified>
</cp:coreProperties>
</file>