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hyperlink" Target="https://msdn.microsoft.com/en-us/library/8dbf701c.asp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30900" y="1013975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Malware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683300" y="22245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 Schoenfeld, Michael Wilmoth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0" y="207362"/>
            <a:ext cx="33337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00" y="2175601"/>
            <a:ext cx="2308524" cy="26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the Server interpret Client commands?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operations function!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6375"/>
            <a:ext cx="3672649" cy="324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408" y="1546375"/>
            <a:ext cx="3194861" cy="32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Info Conditional and Operation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17725"/>
            <a:ext cx="38576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024" y="1017725"/>
            <a:ext cx="4395149" cy="40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795424"/>
            <a:ext cx="2822458" cy="228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Exit Conditional and Operation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20850"/>
            <a:ext cx="3943475" cy="19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825" y="1120850"/>
            <a:ext cx="3943475" cy="33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12475"/>
            <a:ext cx="2586617" cy="1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Upload Conditional and Operation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17725"/>
            <a:ext cx="34956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00" y="1017724"/>
            <a:ext cx="3810000" cy="397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40875"/>
            <a:ext cx="3022250" cy="1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Conditional and Operation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158350"/>
            <a:ext cx="2865024" cy="6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1226012"/>
            <a:ext cx="36861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550" y="1017725"/>
            <a:ext cx="3041749" cy="28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 Conditional and Operation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31750"/>
            <a:ext cx="2767425" cy="7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017726"/>
            <a:ext cx="4095875" cy="188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7575" y="1017725"/>
            <a:ext cx="4736425" cy="3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Conditional and Operation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62225"/>
            <a:ext cx="28765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3"/>
            <a:ext cx="3705225" cy="1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625" y="1017725"/>
            <a:ext cx="4061674" cy="182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625" y="2903725"/>
            <a:ext cx="4061675" cy="1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0625" y="4448225"/>
            <a:ext cx="4061674" cy="69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 Features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Inline Functions- replaces some function calls with code in that function.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Intrinsic Functions- do not perform checks on input values, use different exception handling, and different boundary conditions than the library routines with the same name.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Function Example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Non-optimized Function Graph					Inline Function Graph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" y="1490350"/>
            <a:ext cx="41052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525" y="1490350"/>
            <a:ext cx="40287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Function Example Cont.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0" y="1094500"/>
            <a:ext cx="4519525" cy="38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00" y="1017725"/>
            <a:ext cx="4592849" cy="20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375" y="3136550"/>
            <a:ext cx="3267075" cy="20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Live Demo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Encryption Mechanism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C++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Assembly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Command interpretation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Operations function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Conditionals/Operations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Optimization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Inline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Intrinsic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Intrinsic Function Additional Info.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Only specific function are intrinsic in visual studio.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75" y="1859925"/>
            <a:ext cx="7601225" cy="3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Intrinsic Function Example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Memset Function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99" y="1637325"/>
            <a:ext cx="3622877" cy="32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425" y="1502574"/>
            <a:ext cx="3622875" cy="33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Intrinsic Function Example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3449"/>
            <a:ext cx="3362425" cy="2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974" y="1513450"/>
            <a:ext cx="4840325" cy="2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 Stuff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20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Checks for Ollydbg without string:)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Times receive.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Checks Operation System Version only on the Client.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Junk code only on the Client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6175"/>
            <a:ext cx="34671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800" y="3246175"/>
            <a:ext cx="27527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800" y="4208200"/>
            <a:ext cx="28765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5350" y="3246175"/>
            <a:ext cx="2488650" cy="15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100"/>
              <a:t>Questions</a:t>
            </a:r>
            <a:r>
              <a:rPr lang="en" sz="900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9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Mechanism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84725"/>
            <a:ext cx="3200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56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Simple Graph 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Gives a good idea of what is happening from a high-level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Key: “enCRAPtion”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Iterates over each character, char by char by char by char, until end of string is reached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C++ Code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75" y="235075"/>
            <a:ext cx="3762375" cy="46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25" y="1152475"/>
            <a:ext cx="4214425" cy="3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Encryption Variables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065900" cy="38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Notice non-annotated values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are part of Visual Studio’s Security Cookie mechanism for secure code design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Prevents buffer overflows and corruption of return address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stack frame is corrupt then the program will terminate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https://msdn.microsoft.com/en-us/library/8dbf701c.aspx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4480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“Prologue”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4130700" cy="38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Cookie Calculation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Push encryption key to the stack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local variables: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Message length counter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Password length counter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Message length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Encryption key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Password length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system string length function on string_to_encrypt_ARG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25" y="227125"/>
            <a:ext cx="3927149" cy="47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Loop Start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0" y="445025"/>
            <a:ext cx="8949816" cy="4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Code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50" y="1017725"/>
            <a:ext cx="7321700" cy="39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