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EE0E9-4FF7-4A2C-9052-375578D7F36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A904B-017E-4E8A-9EC5-A9C5FBE2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3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A904B-017E-4E8A-9EC5-A9C5FBE2A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7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8CC9-5D00-4658-8033-FE5440345344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6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7F7-5571-4050-B446-4720A1494265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22-960B-4A60-B65D-03983157A10B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E68-9200-4862-8D5D-270B4F2DE75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6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D7D5-070E-4BA5-8D77-6BA7CFF8548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1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6BB9-0B4B-41F2-9A30-987A88FE2C3D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D8C7-0544-42E2-A857-2B7A3B1887EE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8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0BCB-235F-43B9-AA9A-B8EBD9C920C4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F07-7592-4098-88E9-1CF459DA60A7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13E-86D8-4309-AB93-BEAF66F9DF8F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AA7-460C-432C-ABFB-28ACB3D6FDB9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1213-F3D6-41DD-BA8D-66C374B34A5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E14D-84C3-4186-9CD7-1D1F791F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sour.aldajan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Meter App Logic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Mansour A. </a:t>
            </a:r>
            <a:r>
              <a:rPr lang="en-US" dirty="0" err="1" smtClean="0"/>
              <a:t>Aldajani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Mansour.aldajani@gmail.com</a:t>
            </a:r>
            <a:endParaRPr lang="en-US" dirty="0" smtClean="0"/>
          </a:p>
          <a:p>
            <a:r>
              <a:rPr lang="en-US" dirty="0" smtClean="0"/>
              <a:t>All rights are reserved ©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45" y="1690688"/>
            <a:ext cx="322009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Users</a:t>
            </a:r>
          </a:p>
          <a:p>
            <a:pPr lvl="1"/>
            <a:r>
              <a:rPr lang="en-US" dirty="0" err="1" smtClean="0"/>
              <a:t>UserID</a:t>
            </a:r>
            <a:endParaRPr lang="en-US" dirty="0" smtClean="0"/>
          </a:p>
          <a:p>
            <a:pPr lvl="1"/>
            <a:r>
              <a:rPr lang="en-US" dirty="0" smtClean="0"/>
              <a:t>Pass</a:t>
            </a:r>
          </a:p>
          <a:p>
            <a:pPr lvl="1"/>
            <a:r>
              <a:rPr lang="en-US" dirty="0" err="1" smtClean="0"/>
              <a:t>RegistrationDate</a:t>
            </a:r>
            <a:endParaRPr lang="en-US" dirty="0" smtClean="0"/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err="1" smtClean="0"/>
              <a:t>FirstName</a:t>
            </a:r>
            <a:endParaRPr lang="en-US" dirty="0" smtClean="0"/>
          </a:p>
          <a:p>
            <a:pPr lvl="1"/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ationalID</a:t>
            </a:r>
            <a:endParaRPr lang="en-US" dirty="0" smtClean="0"/>
          </a:p>
          <a:p>
            <a:pPr lvl="1"/>
            <a:r>
              <a:rPr lang="en-US" dirty="0" smtClean="0"/>
              <a:t>DOB</a:t>
            </a:r>
          </a:p>
          <a:p>
            <a:r>
              <a:rPr lang="en-US" dirty="0" smtClean="0"/>
              <a:t>Meters</a:t>
            </a:r>
          </a:p>
          <a:p>
            <a:pPr lvl="1"/>
            <a:r>
              <a:rPr lang="en-US" dirty="0" err="1" smtClean="0"/>
              <a:t>CollectorID</a:t>
            </a:r>
            <a:endParaRPr lang="en-US" dirty="0" smtClean="0"/>
          </a:p>
          <a:p>
            <a:pPr lvl="1"/>
            <a:r>
              <a:rPr lang="en-US" dirty="0" err="1" smtClean="0"/>
              <a:t>MeterID</a:t>
            </a:r>
            <a:endParaRPr lang="en-US" dirty="0" smtClean="0"/>
          </a:p>
          <a:p>
            <a:pPr lvl="1"/>
            <a:r>
              <a:rPr lang="en-US" dirty="0" smtClean="0"/>
              <a:t>Location (long, </a:t>
            </a:r>
            <a:r>
              <a:rPr lang="en-US" dirty="0" err="1" smtClean="0"/>
              <a:t>lat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OwnerMobile</a:t>
            </a:r>
            <a:endParaRPr lang="en-US" dirty="0" smtClean="0"/>
          </a:p>
          <a:p>
            <a:pPr lvl="1"/>
            <a:r>
              <a:rPr lang="en-US" dirty="0" err="1" smtClean="0"/>
              <a:t>OwnershipDate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9873" y="1690688"/>
            <a:ext cx="32200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Transactions</a:t>
            </a:r>
          </a:p>
          <a:p>
            <a:pPr lvl="1"/>
            <a:r>
              <a:rPr lang="en-US" dirty="0" err="1" smtClean="0"/>
              <a:t>TransactionID</a:t>
            </a:r>
            <a:endParaRPr lang="en-US" dirty="0" smtClean="0"/>
          </a:p>
          <a:p>
            <a:pPr lvl="1"/>
            <a:r>
              <a:rPr lang="en-US" dirty="0" err="1" smtClean="0"/>
              <a:t>TransactionDate</a:t>
            </a:r>
            <a:endParaRPr lang="en-US" dirty="0" smtClean="0"/>
          </a:p>
          <a:p>
            <a:pPr lvl="1"/>
            <a:r>
              <a:rPr lang="en-US" dirty="0" err="1" smtClean="0"/>
              <a:t>PaymentValue</a:t>
            </a:r>
            <a:r>
              <a:rPr lang="en-US" dirty="0" smtClean="0"/>
              <a:t> ($)</a:t>
            </a:r>
          </a:p>
          <a:p>
            <a:pPr lvl="1"/>
            <a:r>
              <a:rPr lang="en-US" dirty="0" smtClean="0"/>
              <a:t>Credit (m3)</a:t>
            </a:r>
          </a:p>
          <a:p>
            <a:pPr lvl="1"/>
            <a:r>
              <a:rPr lang="en-US" dirty="0" err="1" smtClean="0"/>
              <a:t>PayerMobile</a:t>
            </a:r>
            <a:endParaRPr lang="en-US" dirty="0" smtClean="0"/>
          </a:p>
          <a:p>
            <a:pPr lvl="1"/>
            <a:r>
              <a:rPr lang="en-US" dirty="0" err="1" smtClean="0"/>
              <a:t>CollectorID</a:t>
            </a:r>
            <a:endParaRPr lang="en-US" dirty="0" smtClean="0"/>
          </a:p>
          <a:p>
            <a:pPr lvl="1"/>
            <a:r>
              <a:rPr lang="en-US" dirty="0" err="1" smtClean="0"/>
              <a:t>MeterID</a:t>
            </a:r>
            <a:endParaRPr lang="en-US" dirty="0" smtClean="0"/>
          </a:p>
          <a:p>
            <a:pPr lvl="1"/>
            <a:r>
              <a:rPr lang="en-US" b="1" dirty="0" smtClean="0"/>
              <a:t>Payment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Balance</a:t>
            </a:r>
          </a:p>
          <a:p>
            <a:pPr lvl="1"/>
            <a:r>
              <a:rPr lang="en-US" dirty="0" err="1" smtClean="0"/>
              <a:t>CollectorID</a:t>
            </a:r>
            <a:endParaRPr lang="en-US" dirty="0" smtClean="0"/>
          </a:p>
          <a:p>
            <a:pPr lvl="1"/>
            <a:r>
              <a:rPr lang="en-US" dirty="0" err="1" smtClean="0"/>
              <a:t>MeterID</a:t>
            </a:r>
            <a:endParaRPr lang="en-US" dirty="0" smtClean="0"/>
          </a:p>
          <a:p>
            <a:pPr lvl="1"/>
            <a:r>
              <a:rPr lang="en-US" dirty="0" err="1" smtClean="0"/>
              <a:t>OldBalanceLimit</a:t>
            </a:r>
            <a:endParaRPr lang="en-US" dirty="0" smtClean="0"/>
          </a:p>
          <a:p>
            <a:pPr lvl="1"/>
            <a:r>
              <a:rPr lang="en-US" dirty="0" err="1" smtClean="0"/>
              <a:t>NewBalanceLimit</a:t>
            </a:r>
            <a:endParaRPr lang="en-US" dirty="0" smtClean="0"/>
          </a:p>
          <a:p>
            <a:pPr lvl="1"/>
            <a:r>
              <a:rPr lang="en-US" dirty="0" err="1" smtClean="0"/>
              <a:t>PurchaseDate</a:t>
            </a:r>
            <a:endParaRPr lang="en-US" dirty="0" smtClean="0"/>
          </a:p>
          <a:p>
            <a:pPr lvl="1"/>
            <a:r>
              <a:rPr lang="en-US" dirty="0" err="1" smtClean="0"/>
              <a:t>PurchaseMobile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8326" y="519701"/>
            <a:ext cx="3176855" cy="51874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Landing Page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284377" y="1150705"/>
            <a:ext cx="4078840" cy="4670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77985" y="1374364"/>
            <a:ext cx="2619910" cy="31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7985" y="1860060"/>
            <a:ext cx="2619910" cy="316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25872" y="1346513"/>
            <a:ext cx="163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Collector 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25872" y="1800251"/>
            <a:ext cx="137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Meter ID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 flipV="1">
            <a:off x="10253608" y="1425306"/>
            <a:ext cx="318499" cy="21174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flipV="1">
            <a:off x="10253607" y="1925668"/>
            <a:ext cx="318499" cy="21174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25270" y="2987036"/>
            <a:ext cx="2619910" cy="1278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Consumption Chart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688356" y="2363439"/>
            <a:ext cx="1493737" cy="42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Meter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73072" y="4399427"/>
            <a:ext cx="1863352" cy="383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Meter Reading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27576" y="5820796"/>
            <a:ext cx="1356187" cy="59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Credit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84377" y="5812294"/>
            <a:ext cx="1356187" cy="59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Meter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50843" y="5820796"/>
            <a:ext cx="1356187" cy="59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527329" y="519701"/>
            <a:ext cx="3176855" cy="518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Log IN Page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243380" y="1150705"/>
            <a:ext cx="4078840" cy="5265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4274" y="3042181"/>
            <a:ext cx="2619910" cy="31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84274" y="3527877"/>
            <a:ext cx="2619910" cy="316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658151" y="4573601"/>
            <a:ext cx="1493737" cy="42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74046" y="531437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Forgot Password?</a:t>
            </a:r>
            <a:endParaRPr lang="en-US" u="sng" dirty="0"/>
          </a:p>
        </p:txBody>
      </p:sp>
      <p:sp>
        <p:nvSpPr>
          <p:cNvPr id="32" name="Oval 31"/>
          <p:cNvSpPr/>
          <p:nvPr/>
        </p:nvSpPr>
        <p:spPr>
          <a:xfrm>
            <a:off x="2084274" y="3973897"/>
            <a:ext cx="236306" cy="2377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33" name="Rectangle 32"/>
          <p:cNvSpPr/>
          <p:nvPr/>
        </p:nvSpPr>
        <p:spPr>
          <a:xfrm>
            <a:off x="2350227" y="3893240"/>
            <a:ext cx="1575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337135" y="5243468"/>
            <a:ext cx="1398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Battery State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872908" y="5202837"/>
            <a:ext cx="133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576620" y="4799224"/>
            <a:ext cx="1863352" cy="383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Limit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8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401" y="194937"/>
            <a:ext cx="2829674" cy="698644"/>
          </a:xfrm>
        </p:spPr>
        <p:txBody>
          <a:bodyPr/>
          <a:lstStyle/>
          <a:p>
            <a:r>
              <a:rPr lang="en-US" dirty="0" smtClean="0"/>
              <a:t>Add Meter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4818" y="1001729"/>
            <a:ext cx="4078840" cy="411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0589" y="1890444"/>
            <a:ext cx="2619910" cy="585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70589" y="3061698"/>
            <a:ext cx="2619910" cy="585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4049" y="4027469"/>
            <a:ext cx="832207" cy="678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1588767" y="1393274"/>
            <a:ext cx="127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Collector 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8767" y="2584218"/>
            <a:ext cx="10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Meter ID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198331" y="306981"/>
            <a:ext cx="2829674" cy="679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Buy Credit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73748" y="1001729"/>
            <a:ext cx="4078840" cy="411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96387" y="2200947"/>
            <a:ext cx="1666812" cy="377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21416" y="3218618"/>
            <a:ext cx="175678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73748" y="2169470"/>
            <a:ext cx="220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Current Reading (m3)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34588" y="3218617"/>
            <a:ext cx="1247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Credit (m3)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51201" y="1186178"/>
            <a:ext cx="2619910" cy="31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51201" y="1671874"/>
            <a:ext cx="2619910" cy="316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99088" y="1158327"/>
            <a:ext cx="163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Collector ID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99088" y="1612065"/>
            <a:ext cx="137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Meter ID</a:t>
            </a:r>
            <a:endParaRPr lang="en-US" dirty="0"/>
          </a:p>
        </p:txBody>
      </p:sp>
      <p:sp>
        <p:nvSpPr>
          <p:cNvPr id="21" name="Isosceles Triangle 20"/>
          <p:cNvSpPr/>
          <p:nvPr/>
        </p:nvSpPr>
        <p:spPr>
          <a:xfrm flipV="1">
            <a:off x="9626824" y="1237120"/>
            <a:ext cx="318499" cy="21174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flipV="1">
            <a:off x="9626823" y="1737482"/>
            <a:ext cx="318499" cy="21174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96387" y="2683798"/>
            <a:ext cx="1666812" cy="377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73748" y="2660082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Current Balance (m3)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04949" y="4212311"/>
            <a:ext cx="175678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18121" y="4212310"/>
            <a:ext cx="131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Payment ($)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967992" y="4634919"/>
            <a:ext cx="1493737" cy="42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48017" y="5085708"/>
            <a:ext cx="1356187" cy="59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Credit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304818" y="5077206"/>
            <a:ext cx="1356187" cy="595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Meter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671284" y="5085708"/>
            <a:ext cx="1356187" cy="59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296401" y="5099592"/>
            <a:ext cx="1356187" cy="595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Credit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53202" y="5091090"/>
            <a:ext cx="1356187" cy="59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Meter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919668" y="5099592"/>
            <a:ext cx="1356187" cy="59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715893" y="3728814"/>
            <a:ext cx="2346668" cy="42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Payment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6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Balance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one row from Balance Table</a:t>
            </a:r>
          </a:p>
          <a:p>
            <a:pPr lvl="1"/>
            <a:r>
              <a:rPr lang="en-US" dirty="0" smtClean="0"/>
              <a:t>Read meter values (</a:t>
            </a:r>
            <a:r>
              <a:rPr lang="en-US" dirty="0" err="1" smtClean="0"/>
              <a:t>CollectorID</a:t>
            </a:r>
            <a:r>
              <a:rPr lang="en-US" dirty="0" smtClean="0"/>
              <a:t>, </a:t>
            </a:r>
            <a:r>
              <a:rPr lang="en-US" dirty="0" err="1" smtClean="0"/>
              <a:t>MeterID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meter.reading</a:t>
            </a:r>
            <a:r>
              <a:rPr lang="en-US" dirty="0" smtClean="0"/>
              <a:t> &gt; </a:t>
            </a:r>
            <a:r>
              <a:rPr lang="en-US" dirty="0" err="1" smtClean="0"/>
              <a:t>NewBalanceLimit</a:t>
            </a:r>
            <a:endParaRPr lang="en-US" dirty="0" smtClean="0"/>
          </a:p>
          <a:p>
            <a:pPr lvl="2"/>
            <a:r>
              <a:rPr lang="en-US" dirty="0" smtClean="0"/>
              <a:t>Close that meter</a:t>
            </a:r>
          </a:p>
          <a:p>
            <a:pPr lvl="2"/>
            <a:r>
              <a:rPr lang="en-US" dirty="0" smtClean="0"/>
              <a:t>Send SMS alert: “Your balance is run out”</a:t>
            </a:r>
          </a:p>
          <a:p>
            <a:pPr lvl="1"/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NewBalanceLimit-meter.reading</a:t>
            </a:r>
            <a:r>
              <a:rPr lang="en-US" dirty="0" smtClean="0"/>
              <a:t>&lt;5</a:t>
            </a:r>
          </a:p>
          <a:p>
            <a:pPr lvl="2"/>
            <a:r>
              <a:rPr lang="en-US" dirty="0" smtClean="0"/>
              <a:t>Send SMS warning : “Your balance is about to run out”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smtClean="0"/>
              <a:t>This warning is sent once only</a:t>
            </a:r>
          </a:p>
          <a:p>
            <a:pPr lvl="1"/>
            <a:r>
              <a:rPr lang="en-US" dirty="0" smtClean="0"/>
              <a:t>End if</a:t>
            </a:r>
          </a:p>
          <a:p>
            <a:r>
              <a:rPr lang="en-US" dirty="0" smtClean="0"/>
              <a:t>Loop to the next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4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Payment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PaymentValue</a:t>
            </a:r>
            <a:r>
              <a:rPr lang="en-US" dirty="0" smtClean="0"/>
              <a:t> = Credit *0.1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 a payment method</a:t>
            </a:r>
          </a:p>
          <a:p>
            <a:r>
              <a:rPr lang="en-US" dirty="0" smtClean="0"/>
              <a:t>If payment is successful, 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NewBalanceLimit</a:t>
            </a:r>
            <a:r>
              <a:rPr lang="en-US" dirty="0" smtClean="0"/>
              <a:t>&gt;</a:t>
            </a:r>
            <a:r>
              <a:rPr lang="en-US" dirty="0" err="1" smtClean="0"/>
              <a:t>meter.reading</a:t>
            </a:r>
            <a:endParaRPr lang="en-US" dirty="0" smtClean="0"/>
          </a:p>
          <a:p>
            <a:pPr lvl="2"/>
            <a:r>
              <a:rPr lang="en-US" dirty="0" err="1" smtClean="0"/>
              <a:t>NewBalanceLimit</a:t>
            </a:r>
            <a:r>
              <a:rPr lang="en-US" dirty="0" smtClean="0"/>
              <a:t> = </a:t>
            </a:r>
            <a:r>
              <a:rPr lang="en-US" dirty="0" err="1" smtClean="0"/>
              <a:t>NewBalanceLimit</a:t>
            </a:r>
            <a:r>
              <a:rPr lang="en-US" dirty="0" smtClean="0"/>
              <a:t> + Credit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err="1" smtClean="0"/>
              <a:t>NewBalanceLimit</a:t>
            </a:r>
            <a:r>
              <a:rPr lang="en-US" dirty="0" smtClean="0"/>
              <a:t> = </a:t>
            </a:r>
            <a:r>
              <a:rPr lang="en-US" dirty="0" err="1" smtClean="0"/>
              <a:t>meter.reading</a:t>
            </a:r>
            <a:r>
              <a:rPr lang="en-US" dirty="0" smtClean="0"/>
              <a:t> + Credit</a:t>
            </a:r>
          </a:p>
          <a:p>
            <a:pPr lvl="1"/>
            <a:r>
              <a:rPr lang="en-US" dirty="0" err="1" smtClean="0"/>
              <a:t>endif</a:t>
            </a:r>
            <a:endParaRPr lang="en-US" dirty="0" smtClean="0"/>
          </a:p>
          <a:p>
            <a:pPr lvl="1"/>
            <a:r>
              <a:rPr lang="en-US" dirty="0" smtClean="0"/>
              <a:t>Update Balance Table</a:t>
            </a:r>
          </a:p>
          <a:p>
            <a:pPr lvl="1"/>
            <a:r>
              <a:rPr lang="en-US" dirty="0" smtClean="0"/>
              <a:t>Update Transactions Table</a:t>
            </a:r>
          </a:p>
          <a:p>
            <a:pPr lvl="1"/>
            <a:r>
              <a:rPr lang="en-US" dirty="0" smtClean="0"/>
              <a:t>Show Notification: “Your transaction is successful. Your new balance is:”</a:t>
            </a:r>
          </a:p>
          <a:p>
            <a:pPr lvl="1"/>
            <a:r>
              <a:rPr lang="en-US" dirty="0" smtClean="0"/>
              <a:t>Send SMS: “Your transaction is successful. Your new balance is:”</a:t>
            </a:r>
          </a:p>
          <a:p>
            <a:pPr lvl="1"/>
            <a:r>
              <a:rPr lang="en-US" dirty="0" smtClean="0"/>
              <a:t>Read Meter 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NewBalanceLimit</a:t>
            </a:r>
            <a:r>
              <a:rPr lang="en-US" dirty="0" smtClean="0"/>
              <a:t> &gt; </a:t>
            </a:r>
            <a:r>
              <a:rPr lang="en-US" dirty="0" err="1" smtClean="0"/>
              <a:t>Meter.Reading</a:t>
            </a:r>
            <a:r>
              <a:rPr lang="en-US" dirty="0" smtClean="0"/>
              <a:t> then</a:t>
            </a:r>
          </a:p>
          <a:p>
            <a:pPr lvl="3"/>
            <a:r>
              <a:rPr lang="en-US" dirty="0" smtClean="0"/>
              <a:t>Open the valve</a:t>
            </a:r>
          </a:p>
          <a:p>
            <a:pPr lvl="2"/>
            <a:r>
              <a:rPr lang="en-US" dirty="0" smtClean="0"/>
              <a:t>End if</a:t>
            </a:r>
          </a:p>
          <a:p>
            <a:r>
              <a:rPr lang="en-US" dirty="0" err="1" smtClean="0"/>
              <a:t>Endif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using OTP</a:t>
            </a:r>
          </a:p>
          <a:p>
            <a:r>
              <a:rPr lang="en-US" dirty="0" smtClean="0"/>
              <a:t>Manage Users</a:t>
            </a:r>
          </a:p>
          <a:p>
            <a:pPr lvl="1"/>
            <a:r>
              <a:rPr lang="en-US" dirty="0" smtClean="0"/>
              <a:t>View/Add/Edit/Delete/Activate/Deactivate</a:t>
            </a:r>
          </a:p>
          <a:p>
            <a:r>
              <a:rPr lang="en-US" dirty="0" smtClean="0"/>
              <a:t>Manage Meters</a:t>
            </a:r>
          </a:p>
          <a:p>
            <a:pPr lvl="1"/>
            <a:r>
              <a:rPr lang="en-US" dirty="0" smtClean="0"/>
              <a:t>View/Add/Edit/Delete/Activate/Deactivate</a:t>
            </a:r>
          </a:p>
          <a:p>
            <a:r>
              <a:rPr lang="en-US" dirty="0" smtClean="0"/>
              <a:t>Manage Transactions </a:t>
            </a:r>
          </a:p>
          <a:p>
            <a:pPr lvl="1"/>
            <a:r>
              <a:rPr lang="en-US" dirty="0" smtClean="0"/>
              <a:t>View/Add/Edit/Delete</a:t>
            </a:r>
          </a:p>
          <a:p>
            <a:r>
              <a:rPr lang="en-US" dirty="0" smtClean="0"/>
              <a:t>Manage Balance</a:t>
            </a:r>
          </a:p>
          <a:p>
            <a:pPr lvl="1"/>
            <a:r>
              <a:rPr lang="en-US" dirty="0" smtClean="0"/>
              <a:t>View/Add/Edit/Delete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E14D-84C3-4186-9CD7-1D1F791FD6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317</Words>
  <Application>Microsoft Office PowerPoint</Application>
  <PresentationFormat>Widescreen</PresentationFormat>
  <Paragraphs>122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 Meter App Logic 1</vt:lpstr>
      <vt:lpstr>Data Base Tables</vt:lpstr>
      <vt:lpstr>Landing Page</vt:lpstr>
      <vt:lpstr>Add Meter</vt:lpstr>
      <vt:lpstr>Checking Balance Logic</vt:lpstr>
      <vt:lpstr>Calculate Payment Logic </vt:lpstr>
      <vt:lpstr>Purchase Logic</vt:lpstr>
      <vt:lpstr>Admin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CJH</cp:lastModifiedBy>
  <cp:revision>11</cp:revision>
  <dcterms:created xsi:type="dcterms:W3CDTF">2019-03-07T16:06:29Z</dcterms:created>
  <dcterms:modified xsi:type="dcterms:W3CDTF">2019-03-20T15:45:01Z</dcterms:modified>
</cp:coreProperties>
</file>