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3C04C-B582-8686-2B37-48764A2E8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EB67A6-EED3-BAAC-E0AB-B6DF8D2A6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2AB8BE-8680-85FD-BC7B-495E2F5B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ADF5A-647F-9926-8862-F264E14C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B5200-1A3D-2932-A443-612C0718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28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70B54-FC29-0293-87EE-DE325A7B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5051A9-E7E1-2240-D8C2-14537F870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18EE8C-F151-0C2A-EDD9-63C4746E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47DF21-B475-CF0B-ED6A-55A76CA0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FD8D7-F5DE-D299-14B1-8A5F5DF9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6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1FF523-FF59-607D-42D4-E3527644C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F9A868-CC4A-338F-5DD4-E50D8CD0D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98B195-142F-798C-5D29-A26748FD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FAF8E1-2463-CA29-A38D-81057292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338E13-70F2-4FAB-F729-E2F84729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90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B9D7F-9DEC-E494-9837-8890D7E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2DB0A-EDD9-4DBD-8B9D-F4529BEB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B1EF2A-90CD-8C7A-0DA7-FA7F8C0D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7DA0DB-0A10-2DB5-747C-87242168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48FB63-034D-2A68-89B9-A80243E4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2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76F3E-52EA-6635-5A34-93F9F384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8FC28E-A7E7-A869-67F8-CDF01A6F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CEF93B-D02E-A6A1-3A35-9378152B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4B0B64-8C05-D99F-DC1A-DEBBBC36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C081BF-ABFA-3D81-15F2-B05F9311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5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E1A3E-D06D-A3CA-AA1C-BCAB7185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57FAD-510B-4DEE-D6E4-979784A9F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AE8B72-CC90-B577-1E40-E0B38AC22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E4D513-33EB-4BD6-9B0A-6BF2A517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809E45-A984-DBE7-4AAD-66302A26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C9E337-9254-9236-29FB-C7A3D570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50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145E6-1D87-2B01-7694-4ADC907D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9640EB-A1FF-CFBB-0CE5-0C32CEBB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EF546E-0190-EF70-D23B-982779251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56AD9C-9611-5F93-7107-F27B46D41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39F9D8-D1A7-2D5A-36E8-278C44275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95527-D596-8D84-8BC2-A01357D7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AA2B97-3B24-A86B-EF43-2CF30A1D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33009FE-EBCC-BF84-608C-09F3F6D7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88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A2BAE-A961-E5DF-4A49-609D3CE1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5F517B-B83A-8893-F7B4-97E41AB0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805645-06CC-B4A2-2477-72891346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3C1A6F-8487-AD1A-92F8-B3DFC106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9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AC4794-672D-1129-1C5D-F796B9F7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F41959-74E3-A61D-F6BB-276A9256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B5021-D7D5-6D70-2879-961675AA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6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017F7-4A4A-5847-6D21-8EC83A0A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A7645-CF74-C5DA-633E-4E47FCE2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B0D2B6-FB78-BCF7-AD38-69668D8B0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87A713-51F0-F705-958B-E7337931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D5ACEB-FFFD-372D-4BC6-77931BA7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4ED6AD-B09E-3979-3F52-4B58F243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85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51D62-CF75-2C99-E848-1EEA4E4A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90DE82D-96E8-7B41-C99A-37F9980C7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D91529-9544-55EA-C305-01B8E64AF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F81642-0491-61DE-F2F9-909A245E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67CDA4-D355-9309-675B-0476F08C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528301-ED48-989C-037B-2D0C065F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80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4BD4ED-1A54-391A-D85E-E662DB98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9A02E-D563-8686-BAA5-761B4BA6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752E29-AAFD-0263-955A-03B9636FA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1EC4D-867F-4DF8-B01A-90DBB6F00E8C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A5E03E-446F-7C80-5B30-24FCF9B2F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845C3-E478-1ABF-A9BF-0CCC72D65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75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uch1978.github.io/blog/2022/08/15/enable-hyper-v-on-windows-11-ho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thelp.ithome.com.tw/questions/10085421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elftstack.com/zh-tw/howto/docker/getting-a-docker-container-ip-address/#google_vignette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199D2E1-9721-7D0C-2EED-8628C0D83B80}"/>
              </a:ext>
            </a:extLst>
          </p:cNvPr>
          <p:cNvSpPr txBox="1"/>
          <p:nvPr/>
        </p:nvSpPr>
        <p:spPr>
          <a:xfrm>
            <a:off x="2765504" y="2687443"/>
            <a:ext cx="6300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b="1" dirty="0"/>
              <a:t>Docker </a:t>
            </a:r>
            <a:r>
              <a:rPr lang="zh-TW" altLang="en-US" sz="6600" b="1" dirty="0"/>
              <a:t>使用手冊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1BA49E-FB87-AFC8-98EC-EC2C1A8002C9}"/>
              </a:ext>
            </a:extLst>
          </p:cNvPr>
          <p:cNvSpPr txBox="1"/>
          <p:nvPr/>
        </p:nvSpPr>
        <p:spPr>
          <a:xfrm>
            <a:off x="6010506" y="4311805"/>
            <a:ext cx="8285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/>
              <a:t>運用在</a:t>
            </a:r>
            <a:r>
              <a:rPr lang="en-US" altLang="zh-TW" sz="4400" b="1" dirty="0"/>
              <a:t>Asp.net MVC</a:t>
            </a:r>
            <a:endParaRPr lang="zh-TW" altLang="en-US" sz="4400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44D193E-63FC-A76D-87FB-4089E85FA5B1}"/>
              </a:ext>
            </a:extLst>
          </p:cNvPr>
          <p:cNvSpPr txBox="1"/>
          <p:nvPr/>
        </p:nvSpPr>
        <p:spPr>
          <a:xfrm>
            <a:off x="436291" y="1906040"/>
            <a:ext cx="10493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*</a:t>
            </a:r>
            <a:r>
              <a:rPr lang="en-US" altLang="zh-TW" sz="2800" b="1" dirty="0">
                <a:solidFill>
                  <a:srgbClr val="FF0000"/>
                </a:solidFill>
              </a:rPr>
              <a:t>*</a:t>
            </a:r>
            <a:r>
              <a:rPr lang="zh-TW" altLang="en-US" sz="2800" b="1" dirty="0">
                <a:solidFill>
                  <a:srgbClr val="FF0000"/>
                </a:solidFill>
              </a:rPr>
              <a:t>注意</a:t>
            </a:r>
            <a:r>
              <a:rPr lang="en-US" altLang="zh-TW" sz="2800" b="1" dirty="0">
                <a:solidFill>
                  <a:srgbClr val="FF0000"/>
                </a:solidFill>
              </a:rPr>
              <a:t>:Windows</a:t>
            </a:r>
            <a:r>
              <a:rPr lang="zh-TW" altLang="en-US" sz="2800" b="1" dirty="0">
                <a:solidFill>
                  <a:srgbClr val="FF0000"/>
                </a:solidFill>
              </a:rPr>
              <a:t>家庭版好像不支援用</a:t>
            </a:r>
            <a:r>
              <a:rPr lang="en-US" altLang="zh-TW" sz="2800" b="1" dirty="0">
                <a:solidFill>
                  <a:srgbClr val="FF0000"/>
                </a:solidFill>
              </a:rPr>
              <a:t>Docker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21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18E0DE-45AB-0013-B816-6538C55AA0C2}"/>
              </a:ext>
            </a:extLst>
          </p:cNvPr>
          <p:cNvSpPr txBox="1"/>
          <p:nvPr/>
        </p:nvSpPr>
        <p:spPr>
          <a:xfrm>
            <a:off x="546410" y="1070518"/>
            <a:ext cx="804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Step1.</a:t>
            </a:r>
            <a:r>
              <a:rPr lang="zh-TW" altLang="en-US" sz="2800" b="1" dirty="0"/>
              <a:t>安裝</a:t>
            </a:r>
            <a:r>
              <a:rPr lang="en-US" altLang="zh-TW" sz="2800" b="1" dirty="0"/>
              <a:t>Docker Desktop for Window(ex.4.22.1</a:t>
            </a:r>
            <a:r>
              <a:rPr lang="zh-TW" altLang="en-US" sz="2800" b="1" dirty="0"/>
              <a:t>版</a:t>
            </a:r>
            <a:r>
              <a:rPr lang="en-US" altLang="zh-TW" sz="2800" b="1" dirty="0"/>
              <a:t>)</a:t>
            </a:r>
            <a:endParaRPr lang="zh-TW" altLang="en-US" sz="28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4BD4F5-116A-45A3-0FA6-11C7A68B18EE}"/>
              </a:ext>
            </a:extLst>
          </p:cNvPr>
          <p:cNvSpPr txBox="1"/>
          <p:nvPr/>
        </p:nvSpPr>
        <p:spPr>
          <a:xfrm>
            <a:off x="546410" y="1728000"/>
            <a:ext cx="5403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https://www.docker.com/products/docker-desktop/</a:t>
            </a:r>
            <a:r>
              <a:rPr lang="zh-TW" altLang="en-US" dirty="0"/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DE4AA09-6889-E297-C995-10598099AEFD}"/>
              </a:ext>
            </a:extLst>
          </p:cNvPr>
          <p:cNvSpPr txBox="1"/>
          <p:nvPr/>
        </p:nvSpPr>
        <p:spPr>
          <a:xfrm>
            <a:off x="564068" y="2967335"/>
            <a:ext cx="10772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800" b="1"/>
            </a:lvl1pPr>
          </a:lstStyle>
          <a:p>
            <a:r>
              <a:rPr lang="en-US" altLang="zh-TW" sz="2400" dirty="0"/>
              <a:t>Step2</a:t>
            </a:r>
            <a:r>
              <a:rPr lang="en-US" altLang="zh-TW" sz="2400"/>
              <a:t>.</a:t>
            </a:r>
            <a:r>
              <a:rPr lang="zh-TW" altLang="en-US" sz="2400"/>
              <a:t> </a:t>
            </a:r>
            <a:r>
              <a:rPr lang="en-US" altLang="zh-TW" sz="2400" dirty="0"/>
              <a:t>Docker </a:t>
            </a:r>
            <a:r>
              <a:rPr lang="en-US" altLang="zh-TW" sz="2400"/>
              <a:t>Desktop</a:t>
            </a:r>
            <a:r>
              <a:rPr lang="zh-TW" altLang="en-US" sz="2400"/>
              <a:t> </a:t>
            </a:r>
            <a:r>
              <a:rPr lang="en-US" altLang="zh-TW" sz="2400" dirty="0"/>
              <a:t>&gt;</a:t>
            </a:r>
            <a:r>
              <a:rPr lang="zh-TW" altLang="en-US" sz="2400" dirty="0"/>
              <a:t> </a:t>
            </a:r>
            <a:r>
              <a:rPr lang="zh-TW" altLang="en-US" sz="2400"/>
              <a:t>打勾</a:t>
            </a:r>
            <a:r>
              <a:rPr lang="en-US" altLang="zh-TW" sz="2400" dirty="0"/>
              <a:t>“Use the WSL 2 based engine”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7946349-8253-1F35-4325-D1A2BBB7F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67" y="3662372"/>
            <a:ext cx="9533289" cy="189454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418CFB8-3E82-75AC-B989-0E04D0DFA884}"/>
              </a:ext>
            </a:extLst>
          </p:cNvPr>
          <p:cNvSpPr/>
          <p:nvPr/>
        </p:nvSpPr>
        <p:spPr>
          <a:xfrm>
            <a:off x="3702207" y="4202404"/>
            <a:ext cx="5709425" cy="7916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2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60F17A-190F-B97A-A55C-49698ECF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7" y="2663985"/>
            <a:ext cx="5458890" cy="339112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BEA044B-BC62-CEB1-C3FD-1B24A6889E75}"/>
              </a:ext>
            </a:extLst>
          </p:cNvPr>
          <p:cNvSpPr txBox="1"/>
          <p:nvPr/>
        </p:nvSpPr>
        <p:spPr>
          <a:xfrm>
            <a:off x="379141" y="602164"/>
            <a:ext cx="10493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*</a:t>
            </a:r>
            <a:r>
              <a:rPr lang="en-US" altLang="zh-TW" sz="2800" b="1" dirty="0">
                <a:solidFill>
                  <a:srgbClr val="FF0000"/>
                </a:solidFill>
              </a:rPr>
              <a:t>*</a:t>
            </a:r>
            <a:r>
              <a:rPr lang="zh-TW" altLang="en-US" sz="2800" b="1" dirty="0">
                <a:solidFill>
                  <a:srgbClr val="FF0000"/>
                </a:solidFill>
              </a:rPr>
              <a:t>注意</a:t>
            </a:r>
            <a:r>
              <a:rPr lang="en-US" altLang="zh-TW" sz="2800" b="1" dirty="0">
                <a:solidFill>
                  <a:srgbClr val="FF0000"/>
                </a:solidFill>
              </a:rPr>
              <a:t>:</a:t>
            </a:r>
            <a:r>
              <a:rPr lang="zh-TW" altLang="en-US" sz="2800" b="1" dirty="0">
                <a:solidFill>
                  <a:srgbClr val="FF0000"/>
                </a:solidFill>
              </a:rPr>
              <a:t>家庭版不內鍵</a:t>
            </a:r>
            <a:r>
              <a:rPr lang="en-US" altLang="zh-TW" sz="2800" b="1" dirty="0">
                <a:solidFill>
                  <a:srgbClr val="FF0000"/>
                </a:solidFill>
              </a:rPr>
              <a:t>Hyper-V</a:t>
            </a:r>
            <a:r>
              <a:rPr lang="zh-TW" altLang="en-US" sz="2800" b="1" dirty="0">
                <a:solidFill>
                  <a:srgbClr val="FF0000"/>
                </a:solidFill>
              </a:rPr>
              <a:t>需要自行安裝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EBC3B67-8CB9-6481-AC6C-91DDA8A0722A}"/>
              </a:ext>
            </a:extLst>
          </p:cNvPr>
          <p:cNvSpPr txBox="1"/>
          <p:nvPr/>
        </p:nvSpPr>
        <p:spPr>
          <a:xfrm>
            <a:off x="535257" y="1125384"/>
            <a:ext cx="9601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https://ouch1978.github.io/blog/2022/08/15/enable-hyper-v-on-windows-11-home</a:t>
            </a:r>
            <a:r>
              <a:rPr lang="zh-TW" altLang="en-US" dirty="0"/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A9C5EE-CDD5-60DD-C471-3CA18A51B444}"/>
              </a:ext>
            </a:extLst>
          </p:cNvPr>
          <p:cNvSpPr txBox="1"/>
          <p:nvPr/>
        </p:nvSpPr>
        <p:spPr>
          <a:xfrm>
            <a:off x="379141" y="1869477"/>
            <a:ext cx="1077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800" b="1"/>
            </a:lvl1pPr>
          </a:lstStyle>
          <a:p>
            <a:r>
              <a:rPr lang="en-US" altLang="zh-TW" sz="2000" dirty="0"/>
              <a:t>Step3.</a:t>
            </a:r>
            <a:r>
              <a:rPr lang="zh-TW" altLang="en-US" sz="2000" dirty="0"/>
              <a:t> 控制台 </a:t>
            </a:r>
            <a:r>
              <a:rPr lang="en-US" altLang="zh-TW" sz="2000" dirty="0"/>
              <a:t>&gt; </a:t>
            </a:r>
            <a:r>
              <a:rPr lang="zh-TW" altLang="en-US" sz="2000" dirty="0"/>
              <a:t>程式集 </a:t>
            </a:r>
            <a:r>
              <a:rPr lang="en-US" altLang="zh-TW" sz="2000" dirty="0"/>
              <a:t>&gt;</a:t>
            </a:r>
            <a:r>
              <a:rPr lang="zh-TW" altLang="en-US" sz="2000" dirty="0"/>
              <a:t> 程式和功能 </a:t>
            </a:r>
            <a:r>
              <a:rPr lang="en-US" altLang="zh-TW" sz="2000" dirty="0"/>
              <a:t>&gt;</a:t>
            </a:r>
            <a:r>
              <a:rPr lang="zh-TW" altLang="en-US" sz="2000" dirty="0"/>
              <a:t> 開啟或關閉</a:t>
            </a:r>
            <a:r>
              <a:rPr lang="en-US" altLang="zh-TW" sz="2000" dirty="0"/>
              <a:t>Windows</a:t>
            </a:r>
            <a:r>
              <a:rPr lang="zh-TW" altLang="en-US" sz="2000" dirty="0"/>
              <a:t>功能 </a:t>
            </a:r>
            <a:r>
              <a:rPr lang="en-US" altLang="zh-TW" sz="2000" dirty="0"/>
              <a:t>&gt;</a:t>
            </a:r>
            <a:r>
              <a:rPr lang="zh-TW" altLang="en-US" sz="2000" dirty="0"/>
              <a:t>打勾</a:t>
            </a:r>
            <a:r>
              <a:rPr lang="en-US" altLang="zh-TW" sz="2000" dirty="0"/>
              <a:t>”Hyper-V”</a:t>
            </a:r>
            <a:r>
              <a:rPr lang="zh-TW" altLang="en-US" sz="2000" dirty="0"/>
              <a:t>、</a:t>
            </a:r>
            <a:r>
              <a:rPr lang="en-US" altLang="zh-TW" sz="2000" dirty="0"/>
              <a:t>”Windows Hypervisor</a:t>
            </a:r>
            <a:r>
              <a:rPr lang="zh-TW" altLang="en-US" sz="2000" dirty="0"/>
              <a:t>平台、</a:t>
            </a:r>
            <a:r>
              <a:rPr lang="en-US" altLang="zh-TW" sz="2000" dirty="0"/>
              <a:t>”</a:t>
            </a:r>
            <a:r>
              <a:rPr lang="zh-TW" altLang="en-US" sz="2000" dirty="0"/>
              <a:t>虛擬機器平台</a:t>
            </a:r>
            <a:r>
              <a:rPr lang="en-US" altLang="zh-TW" sz="2000" dirty="0"/>
              <a:t>”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824A57-D519-D49F-752C-F83FDAB47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24225"/>
            <a:ext cx="5977112" cy="5048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3B19C04-5001-7570-DDA7-7E4FEA056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718" y="4198608"/>
            <a:ext cx="5024179" cy="96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4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7C65B47-FDCB-E4D4-E990-6E47D70F707C}"/>
              </a:ext>
            </a:extLst>
          </p:cNvPr>
          <p:cNvSpPr txBox="1"/>
          <p:nvPr/>
        </p:nvSpPr>
        <p:spPr>
          <a:xfrm>
            <a:off x="379011" y="1074331"/>
            <a:ext cx="9631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 b="1"/>
            </a:lvl1pPr>
          </a:lstStyle>
          <a:p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Asp.net </a:t>
            </a:r>
            <a:r>
              <a:rPr lang="en-US" altLang="zh-TW" dirty="0" err="1"/>
              <a:t>mvc</a:t>
            </a:r>
            <a:r>
              <a:rPr lang="en-US" altLang="zh-TW" dirty="0"/>
              <a:t> </a:t>
            </a:r>
            <a:r>
              <a:rPr lang="zh-TW" altLang="en-US" dirty="0"/>
              <a:t>當建立專案時，勾選</a:t>
            </a:r>
            <a:r>
              <a:rPr lang="en-US" altLang="zh-TW" dirty="0"/>
              <a:t>”Docker </a:t>
            </a:r>
            <a:r>
              <a:rPr lang="zh-TW" altLang="en-US" dirty="0"/>
              <a:t>支援</a:t>
            </a:r>
            <a:r>
              <a:rPr lang="en-US" altLang="zh-TW" dirty="0"/>
              <a:t>”</a:t>
            </a:r>
            <a:r>
              <a:rPr lang="zh-TW" altLang="en-US" dirty="0"/>
              <a:t>，就會自動產生</a:t>
            </a:r>
            <a:r>
              <a:rPr lang="en-US" altLang="zh-TW" dirty="0"/>
              <a:t>”Docker file”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7D240B-7DD9-CD16-C1C8-7267278B6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36" y="1990093"/>
            <a:ext cx="2212305" cy="14389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3AB7107-FE4E-544E-A54B-0138CAD4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264" y="1917523"/>
            <a:ext cx="6020322" cy="1577477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B93046D1-1722-8A04-77FE-7D8F5F12739D}"/>
              </a:ext>
            </a:extLst>
          </p:cNvPr>
          <p:cNvSpPr/>
          <p:nvPr/>
        </p:nvSpPr>
        <p:spPr>
          <a:xfrm>
            <a:off x="2867024" y="2508668"/>
            <a:ext cx="1781175" cy="628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F53DCE7-6BFC-D365-CD3A-FC7A31DDD9E3}"/>
              </a:ext>
            </a:extLst>
          </p:cNvPr>
          <p:cNvSpPr txBox="1"/>
          <p:nvPr/>
        </p:nvSpPr>
        <p:spPr>
          <a:xfrm>
            <a:off x="379011" y="530434"/>
            <a:ext cx="848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 b="1"/>
            </a:lvl1pPr>
          </a:lstStyle>
          <a:p>
            <a:r>
              <a:rPr lang="en-US" altLang="zh-TW" dirty="0"/>
              <a:t>Step4. </a:t>
            </a:r>
            <a:r>
              <a:rPr lang="zh-TW" altLang="en-US" dirty="0"/>
              <a:t>建立專案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D7529E-802C-BB8C-7A42-0CDB6304F06A}"/>
              </a:ext>
            </a:extLst>
          </p:cNvPr>
          <p:cNvSpPr/>
          <p:nvPr/>
        </p:nvSpPr>
        <p:spPr>
          <a:xfrm>
            <a:off x="442126" y="2819102"/>
            <a:ext cx="1491449" cy="3182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CB51B67-3676-BCC8-BF57-2E3A2013730C}"/>
              </a:ext>
            </a:extLst>
          </p:cNvPr>
          <p:cNvGrpSpPr/>
          <p:nvPr/>
        </p:nvGrpSpPr>
        <p:grpSpPr>
          <a:xfrm>
            <a:off x="330857" y="4564562"/>
            <a:ext cx="5868308" cy="1380097"/>
            <a:chOff x="464736" y="5025876"/>
            <a:chExt cx="3856054" cy="906859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8C8E77B-A455-5667-B0FC-9352CF269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736" y="5025876"/>
              <a:ext cx="3856054" cy="906859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61600F6-1E14-DD4B-BC96-6CBA7025C918}"/>
                </a:ext>
              </a:extLst>
            </p:cNvPr>
            <p:cNvSpPr/>
            <p:nvPr/>
          </p:nvSpPr>
          <p:spPr>
            <a:xfrm>
              <a:off x="2107551" y="5025876"/>
              <a:ext cx="1149999" cy="906858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757A41B-F0B1-FE4C-A1C5-F8551E4C430B}"/>
              </a:ext>
            </a:extLst>
          </p:cNvPr>
          <p:cNvSpPr txBox="1"/>
          <p:nvPr/>
        </p:nvSpPr>
        <p:spPr>
          <a:xfrm>
            <a:off x="2914906" y="2127240"/>
            <a:ext cx="1659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 b="1"/>
            </a:lvl1pPr>
          </a:lstStyle>
          <a:p>
            <a:r>
              <a:rPr lang="zh-TW" altLang="en-US" dirty="0">
                <a:sym typeface="Wingdings" panose="05000000000000000000" pitchFamily="2" charset="2"/>
              </a:rPr>
              <a:t>建立專案後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DBCD58-69CD-2F45-5F4B-0DC5049C6994}"/>
              </a:ext>
            </a:extLst>
          </p:cNvPr>
          <p:cNvSpPr/>
          <p:nvPr/>
        </p:nvSpPr>
        <p:spPr>
          <a:xfrm>
            <a:off x="9686925" y="3014604"/>
            <a:ext cx="1295661" cy="48039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Dockerfile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69BBF9-5FB8-FC00-193A-C4CDBFABE204}"/>
              </a:ext>
            </a:extLst>
          </p:cNvPr>
          <p:cNvSpPr txBox="1"/>
          <p:nvPr/>
        </p:nvSpPr>
        <p:spPr>
          <a:xfrm>
            <a:off x="330857" y="3924101"/>
            <a:ext cx="848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 b="1"/>
            </a:lvl1pPr>
          </a:lstStyle>
          <a:p>
            <a:r>
              <a:rPr lang="en-US" altLang="zh-TW" dirty="0"/>
              <a:t>Step5. </a:t>
            </a:r>
            <a:r>
              <a:rPr lang="zh-TW" altLang="en-US" dirty="0"/>
              <a:t>執行時選擇</a:t>
            </a:r>
            <a:r>
              <a:rPr lang="en-US" altLang="zh-TW" dirty="0"/>
              <a:t>Docker</a:t>
            </a:r>
            <a:r>
              <a:rPr lang="zh-TW" altLang="en-US" dirty="0"/>
              <a:t>時，就會開始建立</a:t>
            </a:r>
            <a:r>
              <a:rPr lang="en-US" altLang="zh-TW" dirty="0"/>
              <a:t>Docker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090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DBF5A4A6-105A-A97C-7EE2-BF5002BA5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5" y="1025798"/>
            <a:ext cx="8451312" cy="202709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FB03740-5F94-D70B-7725-4FE430CF336D}"/>
              </a:ext>
            </a:extLst>
          </p:cNvPr>
          <p:cNvSpPr txBox="1"/>
          <p:nvPr/>
        </p:nvSpPr>
        <p:spPr>
          <a:xfrm>
            <a:off x="186315" y="533201"/>
            <a:ext cx="9691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 b="1"/>
            </a:lvl1pPr>
          </a:lstStyle>
          <a:p>
            <a:r>
              <a:rPr lang="en-US" altLang="zh-TW" dirty="0"/>
              <a:t>Step6. </a:t>
            </a:r>
            <a:r>
              <a:rPr lang="zh-TW" altLang="en-US" dirty="0"/>
              <a:t>建立完後</a:t>
            </a:r>
            <a:r>
              <a:rPr lang="en-US" altLang="zh-TW" dirty="0"/>
              <a:t>Docker Desktop</a:t>
            </a:r>
            <a:r>
              <a:rPr lang="zh-TW" altLang="en-US" dirty="0"/>
              <a:t>的</a:t>
            </a:r>
            <a:r>
              <a:rPr lang="en-US" altLang="zh-TW" dirty="0"/>
              <a:t>Container</a:t>
            </a:r>
            <a:r>
              <a:rPr lang="zh-TW" altLang="en-US" dirty="0"/>
              <a:t>會出現專案得名稱，</a:t>
            </a:r>
            <a:r>
              <a:rPr lang="en-US" altLang="zh-TW" dirty="0"/>
              <a:t>Images</a:t>
            </a:r>
            <a:r>
              <a:rPr lang="zh-TW" altLang="en-US" dirty="0"/>
              <a:t>也會出現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973265-FE85-D375-1A7F-BE65BB3BA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15" y="3145382"/>
            <a:ext cx="8071860" cy="33334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2E991AB-F05C-43B3-49B7-0AFC38EA0D8E}"/>
              </a:ext>
            </a:extLst>
          </p:cNvPr>
          <p:cNvSpPr/>
          <p:nvPr/>
        </p:nvSpPr>
        <p:spPr>
          <a:xfrm>
            <a:off x="966001" y="2604920"/>
            <a:ext cx="1539074" cy="4441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5E0D15-7495-1A39-72C0-C93A8F0034AD}"/>
              </a:ext>
            </a:extLst>
          </p:cNvPr>
          <p:cNvSpPr/>
          <p:nvPr/>
        </p:nvSpPr>
        <p:spPr>
          <a:xfrm>
            <a:off x="670726" y="5517853"/>
            <a:ext cx="6787349" cy="4733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62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5DD9DD1-4AA4-EC4B-30D7-881EA1E36BDC}"/>
              </a:ext>
            </a:extLst>
          </p:cNvPr>
          <p:cNvSpPr txBox="1"/>
          <p:nvPr/>
        </p:nvSpPr>
        <p:spPr>
          <a:xfrm>
            <a:off x="186315" y="533201"/>
            <a:ext cx="9691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 b="1"/>
            </a:lvl1pPr>
          </a:lstStyle>
          <a:p>
            <a:r>
              <a:rPr lang="en-US" altLang="zh-TW" dirty="0"/>
              <a:t>Step7. </a:t>
            </a:r>
            <a:r>
              <a:rPr lang="zh-TW" altLang="en-US" dirty="0"/>
              <a:t>當直接開啟</a:t>
            </a:r>
            <a:r>
              <a:rPr lang="en-US" altLang="zh-TW" dirty="0"/>
              <a:t>Docker Desktop</a:t>
            </a:r>
            <a:r>
              <a:rPr lang="zh-TW" altLang="en-US" dirty="0"/>
              <a:t>的</a:t>
            </a:r>
            <a:r>
              <a:rPr lang="en-US" altLang="zh-TW" dirty="0"/>
              <a:t>Port(s)</a:t>
            </a:r>
            <a:r>
              <a:rPr lang="zh-TW" altLang="en-US" dirty="0"/>
              <a:t>時會出現，下面的錯誤訊息</a:t>
            </a:r>
          </a:p>
        </p:txBody>
      </p:sp>
      <p:pic>
        <p:nvPicPr>
          <p:cNvPr id="11" name="圖片 10" descr="一張含有 黑色, 黑暗 的圖片&#10;&#10;自動產生的描述">
            <a:extLst>
              <a:ext uri="{FF2B5EF4-FFF2-40B4-BE49-F238E27FC236}">
                <a16:creationId xmlns:a16="http://schemas.microsoft.com/office/drawing/2014/main" id="{54578E89-A14A-F0AC-D324-F1E642A0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035844"/>
            <a:ext cx="7524750" cy="377473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11E299F-6EB0-68A5-C8ED-D29276C2A686}"/>
              </a:ext>
            </a:extLst>
          </p:cNvPr>
          <p:cNvSpPr/>
          <p:nvPr/>
        </p:nvSpPr>
        <p:spPr>
          <a:xfrm>
            <a:off x="8505825" y="3816924"/>
            <a:ext cx="3171825" cy="20002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是因為沒有執行</a:t>
            </a:r>
            <a:r>
              <a:rPr lang="en-US" altLang="zh-TW" dirty="0"/>
              <a:t>IIS</a:t>
            </a:r>
            <a:r>
              <a:rPr lang="zh-TW" altLang="en-US" dirty="0"/>
              <a:t>，所以有可能</a:t>
            </a:r>
            <a:r>
              <a:rPr lang="en-US" altLang="zh-TW" dirty="0"/>
              <a:t>IIS</a:t>
            </a:r>
            <a:r>
              <a:rPr lang="zh-TW" altLang="en-US" dirty="0"/>
              <a:t>還沒有安裝</a:t>
            </a:r>
            <a:endParaRPr lang="en-US" altLang="zh-TW" dirty="0"/>
          </a:p>
          <a:p>
            <a:pPr algn="ctr"/>
            <a:r>
              <a:rPr lang="zh-TW" altLang="en-US" dirty="0"/>
              <a:t>**要注意</a:t>
            </a:r>
            <a:r>
              <a:rPr lang="en-US" altLang="zh-TW" dirty="0"/>
              <a:t>IIS</a:t>
            </a:r>
            <a:r>
              <a:rPr lang="zh-TW" altLang="en-US" dirty="0"/>
              <a:t>有沒有安裝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F866537-E96D-0E90-0362-75C74C014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018" y="5314092"/>
            <a:ext cx="1017282" cy="129222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EC60480-6E14-DBAC-1425-55D081DF5251}"/>
              </a:ext>
            </a:extLst>
          </p:cNvPr>
          <p:cNvSpPr/>
          <p:nvPr/>
        </p:nvSpPr>
        <p:spPr>
          <a:xfrm>
            <a:off x="4810391" y="5630477"/>
            <a:ext cx="2276209" cy="808423"/>
          </a:xfrm>
          <a:prstGeom prst="rect">
            <a:avLst/>
          </a:prstGeom>
          <a:ln w="57150"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</a:rPr>
              <a:t>錯誤訊息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B2A3BFF8-4FA4-1870-2381-E1B70566A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15" y="1023524"/>
            <a:ext cx="6547748" cy="1719676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6716586-C6F1-8DB3-DAE0-6C192C86AAED}"/>
              </a:ext>
            </a:extLst>
          </p:cNvPr>
          <p:cNvSpPr/>
          <p:nvPr/>
        </p:nvSpPr>
        <p:spPr>
          <a:xfrm>
            <a:off x="4675216" y="2394932"/>
            <a:ext cx="713307" cy="32972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7EF34DF-AA20-BEF3-5BF0-E1512497537F}"/>
              </a:ext>
            </a:extLst>
          </p:cNvPr>
          <p:cNvSpPr txBox="1"/>
          <p:nvPr/>
        </p:nvSpPr>
        <p:spPr>
          <a:xfrm>
            <a:off x="4675216" y="64216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 </a:t>
            </a:r>
            <a:r>
              <a:rPr lang="zh-TW" altLang="en-US" dirty="0">
                <a:hlinkClick r:id="rId5"/>
              </a:rPr>
              <a:t>https://ithelp.ithome.com.tw/questions/10085421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621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7D1E4EE-32EA-1C66-5CFA-D8283D3B5ABD}"/>
              </a:ext>
            </a:extLst>
          </p:cNvPr>
          <p:cNvSpPr txBox="1"/>
          <p:nvPr/>
        </p:nvSpPr>
        <p:spPr>
          <a:xfrm>
            <a:off x="157740" y="371276"/>
            <a:ext cx="9691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 b="1"/>
            </a:lvl1pPr>
          </a:lstStyle>
          <a:p>
            <a:r>
              <a:rPr lang="en-US" altLang="zh-TW" dirty="0"/>
              <a:t>Step8. </a:t>
            </a:r>
            <a:r>
              <a:rPr lang="zh-TW" altLang="en-US" dirty="0"/>
              <a:t>開啟</a:t>
            </a:r>
            <a:r>
              <a:rPr lang="en-US" altLang="zh-TW" dirty="0"/>
              <a:t>IIS</a:t>
            </a:r>
            <a:r>
              <a:rPr lang="zh-TW" altLang="en-US" dirty="0"/>
              <a:t>後就可以執行</a:t>
            </a:r>
            <a:r>
              <a:rPr lang="en-US" altLang="zh-TW" dirty="0"/>
              <a:t>Docker Desktop</a:t>
            </a:r>
            <a:r>
              <a:rPr lang="zh-TW" altLang="en-US" dirty="0"/>
              <a:t>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B536BA-022E-44D3-377F-521EA5088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5" y="894068"/>
            <a:ext cx="5414385" cy="22290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DB38133-5B76-F6CE-DDC5-CC2FC3934170}"/>
              </a:ext>
            </a:extLst>
          </p:cNvPr>
          <p:cNvSpPr/>
          <p:nvPr/>
        </p:nvSpPr>
        <p:spPr>
          <a:xfrm>
            <a:off x="3671887" y="1038185"/>
            <a:ext cx="1533525" cy="5905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localhost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3DC2D9C-FA09-5F79-6BBE-36B799C12D57}"/>
              </a:ext>
            </a:extLst>
          </p:cNvPr>
          <p:cNvSpPr txBox="1"/>
          <p:nvPr/>
        </p:nvSpPr>
        <p:spPr>
          <a:xfrm>
            <a:off x="224415" y="3316511"/>
            <a:ext cx="9691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 b="1"/>
            </a:lvl1pPr>
          </a:lstStyle>
          <a:p>
            <a:r>
              <a:rPr lang="zh-TW" altLang="en-US" dirty="0"/>
              <a:t>如果要用</a:t>
            </a:r>
            <a:r>
              <a:rPr lang="en-US" altLang="zh-TW" dirty="0" err="1"/>
              <a:t>ip</a:t>
            </a:r>
            <a:r>
              <a:rPr lang="zh-TW" altLang="en-US" dirty="0"/>
              <a:t>開</a:t>
            </a:r>
            <a:r>
              <a:rPr lang="en-US" altLang="zh-TW" dirty="0"/>
              <a:t>Docker</a:t>
            </a:r>
            <a:r>
              <a:rPr lang="zh-TW" altLang="en-US" dirty="0"/>
              <a:t>，可以在</a:t>
            </a:r>
            <a:r>
              <a:rPr lang="en-US" altLang="zh-TW" dirty="0" err="1"/>
              <a:t>powershell</a:t>
            </a:r>
            <a:r>
              <a:rPr lang="zh-TW" altLang="en-US" dirty="0"/>
              <a:t>輸入</a:t>
            </a:r>
            <a:r>
              <a:rPr lang="en-US" altLang="zh-TW" dirty="0"/>
              <a:t>” docker inspect </a:t>
            </a:r>
            <a:r>
              <a:rPr lang="en-US" altLang="zh-TW" dirty="0">
                <a:highlight>
                  <a:srgbClr val="FFFF00"/>
                </a:highlight>
              </a:rPr>
              <a:t>a37a6a071a6d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6E0806-B4CD-DDF8-BCA9-25CE001631F0}"/>
              </a:ext>
            </a:extLst>
          </p:cNvPr>
          <p:cNvSpPr/>
          <p:nvPr/>
        </p:nvSpPr>
        <p:spPr>
          <a:xfrm>
            <a:off x="6877050" y="2629272"/>
            <a:ext cx="1533525" cy="5905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為專案的</a:t>
            </a:r>
            <a:r>
              <a:rPr lang="en-US" altLang="zh-TW" dirty="0"/>
              <a:t>id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920568-EBC3-A4B7-A9C7-C645C5B828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944"/>
          <a:stretch/>
        </p:blipFill>
        <p:spPr>
          <a:xfrm>
            <a:off x="8758238" y="1790059"/>
            <a:ext cx="2857500" cy="213831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C59E002-9B99-5DDF-F860-0E9C3B6FBE27}"/>
              </a:ext>
            </a:extLst>
          </p:cNvPr>
          <p:cNvSpPr/>
          <p:nvPr/>
        </p:nvSpPr>
        <p:spPr>
          <a:xfrm>
            <a:off x="10048875" y="3667185"/>
            <a:ext cx="1209676" cy="26118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084C8D2A-B052-A2F7-A321-94777CFEF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5" y="3858038"/>
            <a:ext cx="7772475" cy="2615764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D1C87C2-7F37-50EE-8381-C5D9FBEE6E31}"/>
              </a:ext>
            </a:extLst>
          </p:cNvPr>
          <p:cNvSpPr/>
          <p:nvPr/>
        </p:nvSpPr>
        <p:spPr>
          <a:xfrm>
            <a:off x="4562475" y="5118490"/>
            <a:ext cx="1533525" cy="5905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IPAddress</a:t>
            </a:r>
            <a:endParaRPr lang="en-US" altLang="zh-TW" dirty="0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75A8F148-E27E-452D-A06C-16B0FAA40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824" y="4201996"/>
            <a:ext cx="3529087" cy="2505652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7E14167C-AEE5-9D29-37D9-6411F318FA7D}"/>
              </a:ext>
            </a:extLst>
          </p:cNvPr>
          <p:cNvSpPr txBox="1"/>
          <p:nvPr/>
        </p:nvSpPr>
        <p:spPr>
          <a:xfrm>
            <a:off x="3814436" y="3712195"/>
            <a:ext cx="45631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6"/>
              </a:rPr>
              <a:t>https://www.delftstack.com/zh-tw/howto/docker/getting-a-docker-container-ip-address/#google_vignette</a:t>
            </a:r>
            <a:r>
              <a:rPr lang="zh-TW" altLang="en-US" dirty="0"/>
              <a:t> 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A3807E2-7842-B33E-C096-669844929321}"/>
              </a:ext>
            </a:extLst>
          </p:cNvPr>
          <p:cNvSpPr txBox="1"/>
          <p:nvPr/>
        </p:nvSpPr>
        <p:spPr>
          <a:xfrm>
            <a:off x="6289754" y="549265"/>
            <a:ext cx="4726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zh-TW" altLang="en-US" sz="2400" b="1" dirty="0">
                <a:solidFill>
                  <a:srgbClr val="FF0000"/>
                </a:solidFill>
              </a:rPr>
              <a:t>注意</a:t>
            </a:r>
            <a:r>
              <a:rPr lang="en-US" altLang="zh-TW" sz="2400" b="1" dirty="0">
                <a:solidFill>
                  <a:srgbClr val="FF0000"/>
                </a:solidFill>
              </a:rPr>
              <a:t>:</a:t>
            </a:r>
            <a:r>
              <a:rPr lang="zh-TW" altLang="en-US" sz="2400" b="1" dirty="0">
                <a:solidFill>
                  <a:srgbClr val="FF0000"/>
                </a:solidFill>
              </a:rPr>
              <a:t>如果要在不同主機執行，需在同一個網域</a:t>
            </a:r>
          </a:p>
        </p:txBody>
      </p:sp>
    </p:spTree>
    <p:extLst>
      <p:ext uri="{BB962C8B-B14F-4D97-AF65-F5344CB8AC3E}">
        <p14:creationId xmlns:p14="http://schemas.microsoft.com/office/powerpoint/2010/main" val="185057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409</Words>
  <Application>Microsoft Office PowerPoint</Application>
  <PresentationFormat>寬螢幕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賴家儀</dc:creator>
  <cp:lastModifiedBy>賴家儀</cp:lastModifiedBy>
  <cp:revision>8</cp:revision>
  <dcterms:created xsi:type="dcterms:W3CDTF">2023-08-29T03:46:21Z</dcterms:created>
  <dcterms:modified xsi:type="dcterms:W3CDTF">2023-09-09T08:34:20Z</dcterms:modified>
</cp:coreProperties>
</file>