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3C04C-B582-8686-2B37-48764A2E8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EB67A6-EED3-BAAC-E0AB-B6DF8D2A6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AB8BE-8680-85FD-BC7B-495E2F5B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ADF5A-647F-9926-8862-F264E14C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B5200-1A3D-2932-A443-612C0718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70B54-FC29-0293-87EE-DE325A7B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5051A9-E7E1-2240-D8C2-14537F87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8EE8C-F151-0C2A-EDD9-63C4746E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7DF21-B475-CF0B-ED6A-55A76CA0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3FD8D7-F5DE-D299-14B1-8A5F5DF9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1FF523-FF59-607D-42D4-E3527644C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F9A868-CC4A-338F-5DD4-E50D8CD0D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98B195-142F-798C-5D29-A26748FD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AF8E1-2463-CA29-A38D-81057292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38E13-70F2-4FAB-F729-E2F84729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90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B9D7F-9DEC-E494-9837-8890D7E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2DB0A-EDD9-4DBD-8B9D-F4529BEB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B1EF2A-90CD-8C7A-0DA7-FA7F8C0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DA0DB-0A10-2DB5-747C-87242168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8FB63-034D-2A68-89B9-A80243E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2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6F3E-52EA-6635-5A34-93F9F384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FC28E-A7E7-A869-67F8-CDF01A6F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EF93B-D02E-A6A1-3A35-9378152B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B0B64-8C05-D99F-DC1A-DEBBBC36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081BF-ABFA-3D81-15F2-B05F9311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E1A3E-D06D-A3CA-AA1C-BCAB7185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57FAD-510B-4DEE-D6E4-979784A9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AE8B72-CC90-B577-1E40-E0B38AC2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E4D513-33EB-4BD6-9B0A-6BF2A517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809E45-A984-DBE7-4AAD-66302A2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9E337-9254-9236-29FB-C7A3D570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5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145E6-1D87-2B01-7694-4ADC907D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9640EB-A1FF-CFBB-0CE5-0C32CEBB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F546E-0190-EF70-D23B-98277925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56AD9C-9611-5F93-7107-F27B46D4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9F9D8-D1A7-2D5A-36E8-278C44275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95527-D596-8D84-8BC2-A01357D7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AA2B97-3B24-A86B-EF43-2CF30A1D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3009FE-EBCC-BF84-608C-09F3F6D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88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A2BAE-A961-E5DF-4A49-609D3CE1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5F517B-B83A-8893-F7B4-97E41AB0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805645-06CC-B4A2-2477-72891346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3C1A6F-8487-AD1A-92F8-B3DFC106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AC4794-672D-1129-1C5D-F796B9F7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F41959-74E3-A61D-F6BB-276A9256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AB5021-D7D5-6D70-2879-961675AA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6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017F7-4A4A-5847-6D21-8EC83A0A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A7645-CF74-C5DA-633E-4E47FCE2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B0D2B6-FB78-BCF7-AD38-69668D8B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87A713-51F0-F705-958B-E7337931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5ACEB-FFFD-372D-4BC6-77931BA7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4ED6AD-B09E-3979-3F52-4B58F243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8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51D62-CF75-2C99-E848-1EEA4E4A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0DE82D-96E8-7B41-C99A-37F9980C7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91529-9544-55EA-C305-01B8E64AF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F81642-0491-61DE-F2F9-909A245E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67CDA4-D355-9309-675B-0476F08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528301-ED48-989C-037B-2D0C065F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8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4BD4ED-1A54-391A-D85E-E662DB98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9A02E-D563-8686-BAA5-761B4BA6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752E29-AAFD-0263-955A-03B9636FA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EC4D-867F-4DF8-B01A-90DBB6F00E8C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A5E03E-446F-7C80-5B30-24FCF9B2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845C3-E478-1ABF-A9BF-0CCC72D65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61E2-F9C9-40D6-AA94-41266E292A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uch1978.github.io/blog/2022/08/15/enable-hyper-v-on-windows-11-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199D2E1-9721-7D0C-2EED-8628C0D83B80}"/>
              </a:ext>
            </a:extLst>
          </p:cNvPr>
          <p:cNvSpPr txBox="1"/>
          <p:nvPr/>
        </p:nvSpPr>
        <p:spPr>
          <a:xfrm>
            <a:off x="2765504" y="2687443"/>
            <a:ext cx="6300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/>
              <a:t>Docker </a:t>
            </a:r>
            <a:r>
              <a:rPr lang="zh-TW" altLang="en-US" sz="6600" b="1" dirty="0"/>
              <a:t>使用手冊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1BA49E-FB87-AFC8-98EC-EC2C1A8002C9}"/>
              </a:ext>
            </a:extLst>
          </p:cNvPr>
          <p:cNvSpPr txBox="1"/>
          <p:nvPr/>
        </p:nvSpPr>
        <p:spPr>
          <a:xfrm>
            <a:off x="6010506" y="4311805"/>
            <a:ext cx="8285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/>
              <a:t>運用在</a:t>
            </a:r>
            <a:r>
              <a:rPr lang="en-US" altLang="zh-TW" sz="4400" b="1" dirty="0"/>
              <a:t>Asp.net MVC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4821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518E0DE-45AB-0013-B816-6538C55AA0C2}"/>
              </a:ext>
            </a:extLst>
          </p:cNvPr>
          <p:cNvSpPr txBox="1"/>
          <p:nvPr/>
        </p:nvSpPr>
        <p:spPr>
          <a:xfrm>
            <a:off x="546410" y="1070518"/>
            <a:ext cx="804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Step1.</a:t>
            </a:r>
            <a:r>
              <a:rPr lang="zh-TW" altLang="en-US" sz="2800" b="1" dirty="0"/>
              <a:t>安裝</a:t>
            </a:r>
            <a:r>
              <a:rPr lang="en-US" altLang="zh-TW" sz="2800" b="1" dirty="0"/>
              <a:t>Docker Desktop (ex.4.22.1</a:t>
            </a:r>
            <a:r>
              <a:rPr lang="zh-TW" altLang="en-US" sz="2800" b="1" dirty="0"/>
              <a:t>版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4BD4F5-116A-45A3-0FA6-11C7A68B18EE}"/>
              </a:ext>
            </a:extLst>
          </p:cNvPr>
          <p:cNvSpPr txBox="1"/>
          <p:nvPr/>
        </p:nvSpPr>
        <p:spPr>
          <a:xfrm>
            <a:off x="546410" y="1728000"/>
            <a:ext cx="5403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https://www.docker.com/products/docker-desktop/</a:t>
            </a:r>
            <a:r>
              <a:rPr lang="zh-TW" altLang="en-US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E4AA09-6889-E297-C995-10598099AEFD}"/>
              </a:ext>
            </a:extLst>
          </p:cNvPr>
          <p:cNvSpPr txBox="1"/>
          <p:nvPr/>
        </p:nvSpPr>
        <p:spPr>
          <a:xfrm>
            <a:off x="564068" y="2967335"/>
            <a:ext cx="10772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1"/>
            </a:lvl1pPr>
          </a:lstStyle>
          <a:p>
            <a:r>
              <a:rPr lang="en-US" altLang="zh-TW" sz="2400" dirty="0"/>
              <a:t>Step2</a:t>
            </a:r>
            <a:r>
              <a:rPr lang="en-US" altLang="zh-TW" sz="2400"/>
              <a:t>.</a:t>
            </a:r>
            <a:r>
              <a:rPr lang="zh-TW" altLang="en-US" sz="2400"/>
              <a:t> </a:t>
            </a:r>
            <a:r>
              <a:rPr lang="en-US" altLang="zh-TW" sz="2400" dirty="0"/>
              <a:t>Docker </a:t>
            </a:r>
            <a:r>
              <a:rPr lang="en-US" altLang="zh-TW" sz="2400"/>
              <a:t>Desktop</a:t>
            </a:r>
            <a:r>
              <a:rPr lang="zh-TW" altLang="en-US" sz="2400"/>
              <a:t> </a:t>
            </a:r>
            <a:r>
              <a:rPr lang="en-US" altLang="zh-TW" sz="2400" dirty="0"/>
              <a:t>&gt;</a:t>
            </a:r>
            <a:r>
              <a:rPr lang="zh-TW" altLang="en-US" sz="2400" dirty="0"/>
              <a:t> </a:t>
            </a:r>
            <a:r>
              <a:rPr lang="zh-TW" altLang="en-US" sz="2400"/>
              <a:t>打勾</a:t>
            </a:r>
            <a:r>
              <a:rPr lang="en-US" altLang="zh-TW" sz="2400" dirty="0"/>
              <a:t>“Use the WSL 2 based engine”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6598DF5-CCFC-4916-C6B2-DB00B9F78396}"/>
              </a:ext>
            </a:extLst>
          </p:cNvPr>
          <p:cNvGrpSpPr/>
          <p:nvPr/>
        </p:nvGrpSpPr>
        <p:grpSpPr>
          <a:xfrm>
            <a:off x="680226" y="3568446"/>
            <a:ext cx="9060965" cy="1775614"/>
            <a:chOff x="662568" y="3029452"/>
            <a:chExt cx="9060965" cy="1775614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F0A0813-02D1-920E-8C5D-85B1458DE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568" y="3029452"/>
              <a:ext cx="9060965" cy="177561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EE6C3D-A4FA-7452-41B3-D170B66FCD7B}"/>
                </a:ext>
              </a:extLst>
            </p:cNvPr>
            <p:cNvSpPr/>
            <p:nvPr/>
          </p:nvSpPr>
          <p:spPr>
            <a:xfrm>
              <a:off x="3646449" y="3724609"/>
              <a:ext cx="5709425" cy="79163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22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60F17A-190F-B97A-A55C-49698ECF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7" y="2663985"/>
            <a:ext cx="5458890" cy="339112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BEA044B-BC62-CEB1-C3FD-1B24A6889E75}"/>
              </a:ext>
            </a:extLst>
          </p:cNvPr>
          <p:cNvSpPr txBox="1"/>
          <p:nvPr/>
        </p:nvSpPr>
        <p:spPr>
          <a:xfrm>
            <a:off x="379141" y="602164"/>
            <a:ext cx="10493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*</a:t>
            </a:r>
            <a:r>
              <a:rPr lang="en-US" altLang="zh-TW" sz="2800" b="1" dirty="0">
                <a:solidFill>
                  <a:srgbClr val="FF0000"/>
                </a:solidFill>
              </a:rPr>
              <a:t>*</a:t>
            </a:r>
            <a:r>
              <a:rPr lang="zh-TW" altLang="en-US" sz="2800" b="1" dirty="0">
                <a:solidFill>
                  <a:srgbClr val="FF0000"/>
                </a:solidFill>
              </a:rPr>
              <a:t>注意</a:t>
            </a:r>
            <a:r>
              <a:rPr lang="en-US" altLang="zh-TW" sz="2800" b="1" dirty="0">
                <a:solidFill>
                  <a:srgbClr val="FF0000"/>
                </a:solidFill>
              </a:rPr>
              <a:t>:</a:t>
            </a:r>
            <a:r>
              <a:rPr lang="zh-TW" altLang="en-US" sz="2800" b="1" dirty="0">
                <a:solidFill>
                  <a:srgbClr val="FF0000"/>
                </a:solidFill>
              </a:rPr>
              <a:t>家庭版不內鍵</a:t>
            </a:r>
            <a:r>
              <a:rPr lang="en-US" altLang="zh-TW" sz="2800" b="1" dirty="0">
                <a:solidFill>
                  <a:srgbClr val="FF0000"/>
                </a:solidFill>
              </a:rPr>
              <a:t>Hyper-V</a:t>
            </a:r>
            <a:r>
              <a:rPr lang="zh-TW" altLang="en-US" sz="2800" b="1" dirty="0">
                <a:solidFill>
                  <a:srgbClr val="FF0000"/>
                </a:solidFill>
              </a:rPr>
              <a:t>需要自行安裝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BC3B67-8CB9-6481-AC6C-91DDA8A0722A}"/>
              </a:ext>
            </a:extLst>
          </p:cNvPr>
          <p:cNvSpPr txBox="1"/>
          <p:nvPr/>
        </p:nvSpPr>
        <p:spPr>
          <a:xfrm>
            <a:off x="535257" y="1125384"/>
            <a:ext cx="9601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https://ouch1978.github.io/blog/2022/08/15/enable-hyper-v-on-windows-11-home</a:t>
            </a:r>
            <a:r>
              <a:rPr lang="zh-TW" altLang="en-US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A9C5EE-CDD5-60DD-C471-3CA18A51B444}"/>
              </a:ext>
            </a:extLst>
          </p:cNvPr>
          <p:cNvSpPr txBox="1"/>
          <p:nvPr/>
        </p:nvSpPr>
        <p:spPr>
          <a:xfrm>
            <a:off x="379141" y="1869477"/>
            <a:ext cx="10772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1"/>
            </a:lvl1pPr>
          </a:lstStyle>
          <a:p>
            <a:r>
              <a:rPr lang="en-US" altLang="zh-TW" sz="2000" dirty="0"/>
              <a:t>Step3.</a:t>
            </a:r>
            <a:r>
              <a:rPr lang="zh-TW" altLang="en-US" sz="2000" dirty="0"/>
              <a:t> 控制台 </a:t>
            </a:r>
            <a:r>
              <a:rPr lang="en-US" altLang="zh-TW" sz="2000" dirty="0"/>
              <a:t>&gt; </a:t>
            </a:r>
            <a:r>
              <a:rPr lang="zh-TW" altLang="en-US" sz="2000" dirty="0"/>
              <a:t>程式集 </a:t>
            </a:r>
            <a:r>
              <a:rPr lang="en-US" altLang="zh-TW" sz="2000" dirty="0"/>
              <a:t>&gt;</a:t>
            </a:r>
            <a:r>
              <a:rPr lang="zh-TW" altLang="en-US" sz="2000" dirty="0"/>
              <a:t> 程式和功能 </a:t>
            </a:r>
            <a:r>
              <a:rPr lang="en-US" altLang="zh-TW" sz="2000" dirty="0"/>
              <a:t>&gt;</a:t>
            </a:r>
            <a:r>
              <a:rPr lang="zh-TW" altLang="en-US" sz="2000" dirty="0"/>
              <a:t> 開啟或關閉</a:t>
            </a:r>
            <a:r>
              <a:rPr lang="en-US" altLang="zh-TW" sz="2000" dirty="0"/>
              <a:t>Windows</a:t>
            </a:r>
            <a:r>
              <a:rPr lang="zh-TW" altLang="en-US" sz="2000" dirty="0"/>
              <a:t>功能 </a:t>
            </a:r>
            <a:r>
              <a:rPr lang="en-US" altLang="zh-TW" sz="2000" dirty="0"/>
              <a:t>&gt;</a:t>
            </a:r>
            <a:r>
              <a:rPr lang="zh-TW" altLang="en-US" sz="2000" dirty="0"/>
              <a:t>打勾</a:t>
            </a:r>
            <a:r>
              <a:rPr lang="en-US" altLang="zh-TW" sz="2000" dirty="0"/>
              <a:t>”Hyper-V”</a:t>
            </a:r>
          </a:p>
        </p:txBody>
      </p:sp>
    </p:spTree>
    <p:extLst>
      <p:ext uri="{BB962C8B-B14F-4D97-AF65-F5344CB8AC3E}">
        <p14:creationId xmlns:p14="http://schemas.microsoft.com/office/powerpoint/2010/main" val="154214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90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133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賴家儀</dc:creator>
  <cp:lastModifiedBy>賴家儀</cp:lastModifiedBy>
  <cp:revision>1</cp:revision>
  <dcterms:created xsi:type="dcterms:W3CDTF">2023-08-29T03:46:21Z</dcterms:created>
  <dcterms:modified xsi:type="dcterms:W3CDTF">2023-08-29T03:58:12Z</dcterms:modified>
</cp:coreProperties>
</file>