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urva Kotkar" userId="b89b8f5213d7a8be" providerId="LiveId" clId="{B295B191-067B-40E0-904D-A6C017C91186}"/>
    <pc:docChg chg="custSel addSld delSld modSld">
      <pc:chgData name="Apurva Kotkar" userId="b89b8f5213d7a8be" providerId="LiveId" clId="{B295B191-067B-40E0-904D-A6C017C91186}" dt="2024-10-05T13:08:31.943" v="19" actId="47"/>
      <pc:docMkLst>
        <pc:docMk/>
      </pc:docMkLst>
      <pc:sldChg chg="del">
        <pc:chgData name="Apurva Kotkar" userId="b89b8f5213d7a8be" providerId="LiveId" clId="{B295B191-067B-40E0-904D-A6C017C91186}" dt="2024-10-05T13:03:17.500" v="10" actId="47"/>
        <pc:sldMkLst>
          <pc:docMk/>
          <pc:sldMk cId="2020998934" sldId="262"/>
        </pc:sldMkLst>
      </pc:sldChg>
      <pc:sldChg chg="del">
        <pc:chgData name="Apurva Kotkar" userId="b89b8f5213d7a8be" providerId="LiveId" clId="{B295B191-067B-40E0-904D-A6C017C91186}" dt="2024-10-05T13:02:57.850" v="8" actId="47"/>
        <pc:sldMkLst>
          <pc:docMk/>
          <pc:sldMk cId="79229335" sldId="263"/>
        </pc:sldMkLst>
      </pc:sldChg>
      <pc:sldChg chg="del">
        <pc:chgData name="Apurva Kotkar" userId="b89b8f5213d7a8be" providerId="LiveId" clId="{B295B191-067B-40E0-904D-A6C017C91186}" dt="2024-10-05T13:03:07.502" v="9" actId="47"/>
        <pc:sldMkLst>
          <pc:docMk/>
          <pc:sldMk cId="4088982504" sldId="271"/>
        </pc:sldMkLst>
      </pc:sldChg>
      <pc:sldChg chg="add">
        <pc:chgData name="Apurva Kotkar" userId="b89b8f5213d7a8be" providerId="LiveId" clId="{B295B191-067B-40E0-904D-A6C017C91186}" dt="2024-10-05T13:01:24.339" v="0"/>
        <pc:sldMkLst>
          <pc:docMk/>
          <pc:sldMk cId="2716728047" sldId="272"/>
        </pc:sldMkLst>
      </pc:sldChg>
      <pc:sldChg chg="add">
        <pc:chgData name="Apurva Kotkar" userId="b89b8f5213d7a8be" providerId="LiveId" clId="{B295B191-067B-40E0-904D-A6C017C91186}" dt="2024-10-05T13:01:35.113" v="1"/>
        <pc:sldMkLst>
          <pc:docMk/>
          <pc:sldMk cId="1715105616" sldId="273"/>
        </pc:sldMkLst>
      </pc:sldChg>
      <pc:sldChg chg="add">
        <pc:chgData name="Apurva Kotkar" userId="b89b8f5213d7a8be" providerId="LiveId" clId="{B295B191-067B-40E0-904D-A6C017C91186}" dt="2024-10-05T13:01:42.103" v="2"/>
        <pc:sldMkLst>
          <pc:docMk/>
          <pc:sldMk cId="1498382064" sldId="274"/>
        </pc:sldMkLst>
      </pc:sldChg>
      <pc:sldChg chg="add">
        <pc:chgData name="Apurva Kotkar" userId="b89b8f5213d7a8be" providerId="LiveId" clId="{B295B191-067B-40E0-904D-A6C017C91186}" dt="2024-10-05T13:01:48.595" v="3"/>
        <pc:sldMkLst>
          <pc:docMk/>
          <pc:sldMk cId="661289298" sldId="275"/>
        </pc:sldMkLst>
      </pc:sldChg>
      <pc:sldChg chg="add">
        <pc:chgData name="Apurva Kotkar" userId="b89b8f5213d7a8be" providerId="LiveId" clId="{B295B191-067B-40E0-904D-A6C017C91186}" dt="2024-10-05T13:01:56.519" v="4"/>
        <pc:sldMkLst>
          <pc:docMk/>
          <pc:sldMk cId="906624701" sldId="276"/>
        </pc:sldMkLst>
      </pc:sldChg>
      <pc:sldChg chg="add">
        <pc:chgData name="Apurva Kotkar" userId="b89b8f5213d7a8be" providerId="LiveId" clId="{B295B191-067B-40E0-904D-A6C017C91186}" dt="2024-10-05T13:02:02.687" v="5"/>
        <pc:sldMkLst>
          <pc:docMk/>
          <pc:sldMk cId="785292520" sldId="277"/>
        </pc:sldMkLst>
      </pc:sldChg>
      <pc:sldChg chg="add del">
        <pc:chgData name="Apurva Kotkar" userId="b89b8f5213d7a8be" providerId="LiveId" clId="{B295B191-067B-40E0-904D-A6C017C91186}" dt="2024-10-05T13:08:31.943" v="19" actId="47"/>
        <pc:sldMkLst>
          <pc:docMk/>
          <pc:sldMk cId="3708749733" sldId="278"/>
        </pc:sldMkLst>
      </pc:sldChg>
      <pc:sldChg chg="add del">
        <pc:chgData name="Apurva Kotkar" userId="b89b8f5213d7a8be" providerId="LiveId" clId="{B295B191-067B-40E0-904D-A6C017C91186}" dt="2024-10-05T13:04:07.862" v="11" actId="47"/>
        <pc:sldMkLst>
          <pc:docMk/>
          <pc:sldMk cId="2665842202" sldId="279"/>
        </pc:sldMkLst>
      </pc:sldChg>
      <pc:sldChg chg="addSp delSp modSp new mod">
        <pc:chgData name="Apurva Kotkar" userId="b89b8f5213d7a8be" providerId="LiveId" clId="{B295B191-067B-40E0-904D-A6C017C91186}" dt="2024-10-05T13:07:19.808" v="18" actId="931"/>
        <pc:sldMkLst>
          <pc:docMk/>
          <pc:sldMk cId="3984382203" sldId="279"/>
        </pc:sldMkLst>
        <pc:spChg chg="add del mod">
          <ac:chgData name="Apurva Kotkar" userId="b89b8f5213d7a8be" providerId="LiveId" clId="{B295B191-067B-40E0-904D-A6C017C91186}" dt="2024-10-05T13:06:16.060" v="14" actId="478"/>
          <ac:spMkLst>
            <pc:docMk/>
            <pc:sldMk cId="3984382203" sldId="279"/>
            <ac:spMk id="4" creationId="{F084DE2E-F975-293E-2528-6EC487F4D662}"/>
          </ac:spMkLst>
        </pc:spChg>
        <pc:picChg chg="add del mod">
          <ac:chgData name="Apurva Kotkar" userId="b89b8f5213d7a8be" providerId="LiveId" clId="{B295B191-067B-40E0-904D-A6C017C91186}" dt="2024-10-05T13:06:16.060" v="14" actId="478"/>
          <ac:picMkLst>
            <pc:docMk/>
            <pc:sldMk cId="3984382203" sldId="279"/>
            <ac:picMk id="3" creationId="{1D8C1B71-D0CC-D97D-1D88-BC9DAA6D6BF0}"/>
          </ac:picMkLst>
        </pc:picChg>
        <pc:picChg chg="add del mod">
          <ac:chgData name="Apurva Kotkar" userId="b89b8f5213d7a8be" providerId="LiveId" clId="{B295B191-067B-40E0-904D-A6C017C91186}" dt="2024-10-05T13:06:36.833" v="17" actId="478"/>
          <ac:picMkLst>
            <pc:docMk/>
            <pc:sldMk cId="3984382203" sldId="279"/>
            <ac:picMk id="6" creationId="{D689FB4C-D578-2851-3AFD-1660734474E2}"/>
          </ac:picMkLst>
        </pc:picChg>
        <pc:picChg chg="add mod">
          <ac:chgData name="Apurva Kotkar" userId="b89b8f5213d7a8be" providerId="LiveId" clId="{B295B191-067B-40E0-904D-A6C017C91186}" dt="2024-10-05T13:07:19.808" v="18" actId="931"/>
          <ac:picMkLst>
            <pc:docMk/>
            <pc:sldMk cId="3984382203" sldId="279"/>
            <ac:picMk id="8" creationId="{E7AE182E-94FC-9CD7-E4BF-6938D645E59B}"/>
          </ac:picMkLst>
        </pc:picChg>
      </pc:sldChg>
    </pc:docChg>
  </pc:docChgLst>
  <pc:docChgLst>
    <pc:chgData name="Apurva Kotkar" userId="b89b8f5213d7a8be" providerId="LiveId" clId="{C4515FCF-824D-418A-83ED-97E45A7C7F1A}"/>
    <pc:docChg chg="undo custSel addSld delSld modSld">
      <pc:chgData name="Apurva Kotkar" userId="b89b8f5213d7a8be" providerId="LiveId" clId="{C4515FCF-824D-418A-83ED-97E45A7C7F1A}" dt="2024-10-05T12:54:12.457" v="115"/>
      <pc:docMkLst>
        <pc:docMk/>
      </pc:docMkLst>
      <pc:sldChg chg="addSp delSp modSp mod">
        <pc:chgData name="Apurva Kotkar" userId="b89b8f5213d7a8be" providerId="LiveId" clId="{C4515FCF-824D-418A-83ED-97E45A7C7F1A}" dt="2024-10-05T12:52:46.465" v="109"/>
        <pc:sldMkLst>
          <pc:docMk/>
          <pc:sldMk cId="2042032102" sldId="256"/>
        </pc:sldMkLst>
        <pc:spChg chg="mod">
          <ac:chgData name="Apurva Kotkar" userId="b89b8f5213d7a8be" providerId="LiveId" clId="{C4515FCF-824D-418A-83ED-97E45A7C7F1A}" dt="2024-10-05T12:52:46.465" v="109"/>
          <ac:spMkLst>
            <pc:docMk/>
            <pc:sldMk cId="2042032102" sldId="256"/>
            <ac:spMk id="2" creationId="{C5850EBD-160A-8B5C-2CC0-ABC4FEBC8E56}"/>
          </ac:spMkLst>
        </pc:spChg>
        <pc:spChg chg="mod">
          <ac:chgData name="Apurva Kotkar" userId="b89b8f5213d7a8be" providerId="LiveId" clId="{C4515FCF-824D-418A-83ED-97E45A7C7F1A}" dt="2024-10-05T12:52:46.465" v="109"/>
          <ac:spMkLst>
            <pc:docMk/>
            <pc:sldMk cId="2042032102" sldId="256"/>
            <ac:spMk id="3" creationId="{0907F32F-F440-AAA8-63F8-82E6974D263B}"/>
          </ac:spMkLst>
        </pc:spChg>
        <pc:spChg chg="add del mod">
          <ac:chgData name="Apurva Kotkar" userId="b89b8f5213d7a8be" providerId="LiveId" clId="{C4515FCF-824D-418A-83ED-97E45A7C7F1A}" dt="2024-10-05T12:39:55.608" v="98" actId="478"/>
          <ac:spMkLst>
            <pc:docMk/>
            <pc:sldMk cId="2042032102" sldId="256"/>
            <ac:spMk id="6" creationId="{D0EFD499-F310-A320-AC96-DDB1039793EE}"/>
          </ac:spMkLst>
        </pc:spChg>
        <pc:picChg chg="add mod ord">
          <ac:chgData name="Apurva Kotkar" userId="b89b8f5213d7a8be" providerId="LiveId" clId="{C4515FCF-824D-418A-83ED-97E45A7C7F1A}" dt="2024-10-05T12:39:46.760" v="97" actId="171"/>
          <ac:picMkLst>
            <pc:docMk/>
            <pc:sldMk cId="2042032102" sldId="256"/>
            <ac:picMk id="5" creationId="{24CCED7A-2684-8D37-9DB8-3758BF0B5859}"/>
          </ac:picMkLst>
        </pc:picChg>
      </pc:sldChg>
      <pc:sldChg chg="modSp mod">
        <pc:chgData name="Apurva Kotkar" userId="b89b8f5213d7a8be" providerId="LiveId" clId="{C4515FCF-824D-418A-83ED-97E45A7C7F1A}" dt="2024-10-05T12:52:46.465" v="109"/>
        <pc:sldMkLst>
          <pc:docMk/>
          <pc:sldMk cId="2949630372" sldId="257"/>
        </pc:sldMkLst>
        <pc:spChg chg="mod">
          <ac:chgData name="Apurva Kotkar" userId="b89b8f5213d7a8be" providerId="LiveId" clId="{C4515FCF-824D-418A-83ED-97E45A7C7F1A}" dt="2024-10-05T12:52:46.465" v="109"/>
          <ac:spMkLst>
            <pc:docMk/>
            <pc:sldMk cId="2949630372" sldId="257"/>
            <ac:spMk id="2" creationId="{D4031F94-9BED-DE0A-9AEF-E82FEE54E9C2}"/>
          </ac:spMkLst>
        </pc:spChg>
        <pc:spChg chg="mod">
          <ac:chgData name="Apurva Kotkar" userId="b89b8f5213d7a8be" providerId="LiveId" clId="{C4515FCF-824D-418A-83ED-97E45A7C7F1A}" dt="2024-10-05T12:52:46.465" v="109"/>
          <ac:spMkLst>
            <pc:docMk/>
            <pc:sldMk cId="2949630372" sldId="257"/>
            <ac:spMk id="3" creationId="{CBEBB568-8DA9-9957-E143-853FA42A954A}"/>
          </ac:spMkLst>
        </pc:spChg>
      </pc:sldChg>
      <pc:sldChg chg="modSp mod">
        <pc:chgData name="Apurva Kotkar" userId="b89b8f5213d7a8be" providerId="LiveId" clId="{C4515FCF-824D-418A-83ED-97E45A7C7F1A}" dt="2024-10-05T12:52:46.465" v="109"/>
        <pc:sldMkLst>
          <pc:docMk/>
          <pc:sldMk cId="592253898" sldId="258"/>
        </pc:sldMkLst>
        <pc:spChg chg="mod">
          <ac:chgData name="Apurva Kotkar" userId="b89b8f5213d7a8be" providerId="LiveId" clId="{C4515FCF-824D-418A-83ED-97E45A7C7F1A}" dt="2024-10-05T12:52:46.465" v="109"/>
          <ac:spMkLst>
            <pc:docMk/>
            <pc:sldMk cId="592253898" sldId="258"/>
            <ac:spMk id="2" creationId="{ABA4437D-F0D3-36F7-EF00-950A729DB1F7}"/>
          </ac:spMkLst>
        </pc:spChg>
        <pc:spChg chg="mod">
          <ac:chgData name="Apurva Kotkar" userId="b89b8f5213d7a8be" providerId="LiveId" clId="{C4515FCF-824D-418A-83ED-97E45A7C7F1A}" dt="2024-10-05T12:52:46.465" v="109"/>
          <ac:spMkLst>
            <pc:docMk/>
            <pc:sldMk cId="592253898" sldId="258"/>
            <ac:spMk id="3" creationId="{3205E5DA-EB5D-177F-831C-3F732E0414C1}"/>
          </ac:spMkLst>
        </pc:spChg>
      </pc:sldChg>
      <pc:sldChg chg="modSp mod">
        <pc:chgData name="Apurva Kotkar" userId="b89b8f5213d7a8be" providerId="LiveId" clId="{C4515FCF-824D-418A-83ED-97E45A7C7F1A}" dt="2024-10-05T12:52:46.465" v="109"/>
        <pc:sldMkLst>
          <pc:docMk/>
          <pc:sldMk cId="2998792383" sldId="259"/>
        </pc:sldMkLst>
        <pc:spChg chg="mod">
          <ac:chgData name="Apurva Kotkar" userId="b89b8f5213d7a8be" providerId="LiveId" clId="{C4515FCF-824D-418A-83ED-97E45A7C7F1A}" dt="2024-10-05T12:52:46.465" v="109"/>
          <ac:spMkLst>
            <pc:docMk/>
            <pc:sldMk cId="2998792383" sldId="259"/>
            <ac:spMk id="2" creationId="{9CB45739-EA40-B2D2-6C39-C7D3B4522D0F}"/>
          </ac:spMkLst>
        </pc:spChg>
        <pc:spChg chg="mod">
          <ac:chgData name="Apurva Kotkar" userId="b89b8f5213d7a8be" providerId="LiveId" clId="{C4515FCF-824D-418A-83ED-97E45A7C7F1A}" dt="2024-10-05T12:52:46.465" v="109"/>
          <ac:spMkLst>
            <pc:docMk/>
            <pc:sldMk cId="2998792383" sldId="259"/>
            <ac:spMk id="3" creationId="{07E37A02-64C5-DDEA-D87F-E3F3C8882FAC}"/>
          </ac:spMkLst>
        </pc:spChg>
      </pc:sldChg>
      <pc:sldChg chg="modSp mod">
        <pc:chgData name="Apurva Kotkar" userId="b89b8f5213d7a8be" providerId="LiveId" clId="{C4515FCF-824D-418A-83ED-97E45A7C7F1A}" dt="2024-10-05T12:52:46.465" v="109"/>
        <pc:sldMkLst>
          <pc:docMk/>
          <pc:sldMk cId="2756987257" sldId="260"/>
        </pc:sldMkLst>
        <pc:spChg chg="mod">
          <ac:chgData name="Apurva Kotkar" userId="b89b8f5213d7a8be" providerId="LiveId" clId="{C4515FCF-824D-418A-83ED-97E45A7C7F1A}" dt="2024-10-05T12:52:46.465" v="109"/>
          <ac:spMkLst>
            <pc:docMk/>
            <pc:sldMk cId="2756987257" sldId="260"/>
            <ac:spMk id="2" creationId="{3DE49660-1399-2063-3F06-3DF82C02AA49}"/>
          </ac:spMkLst>
        </pc:spChg>
        <pc:spChg chg="mod">
          <ac:chgData name="Apurva Kotkar" userId="b89b8f5213d7a8be" providerId="LiveId" clId="{C4515FCF-824D-418A-83ED-97E45A7C7F1A}" dt="2024-10-05T12:52:46.465" v="109"/>
          <ac:spMkLst>
            <pc:docMk/>
            <pc:sldMk cId="2756987257" sldId="260"/>
            <ac:spMk id="3" creationId="{7974FAFA-2F70-9A07-498F-FF0BB6916802}"/>
          </ac:spMkLst>
        </pc:spChg>
      </pc:sldChg>
      <pc:sldChg chg="modSp mod">
        <pc:chgData name="Apurva Kotkar" userId="b89b8f5213d7a8be" providerId="LiveId" clId="{C4515FCF-824D-418A-83ED-97E45A7C7F1A}" dt="2024-10-05T12:52:46.465" v="109"/>
        <pc:sldMkLst>
          <pc:docMk/>
          <pc:sldMk cId="434085569" sldId="261"/>
        </pc:sldMkLst>
        <pc:spChg chg="mod">
          <ac:chgData name="Apurva Kotkar" userId="b89b8f5213d7a8be" providerId="LiveId" clId="{C4515FCF-824D-418A-83ED-97E45A7C7F1A}" dt="2024-10-05T12:52:46.465" v="109"/>
          <ac:spMkLst>
            <pc:docMk/>
            <pc:sldMk cId="434085569" sldId="261"/>
            <ac:spMk id="2" creationId="{A7C0FB28-F562-14AC-587A-0781B411F395}"/>
          </ac:spMkLst>
        </pc:spChg>
        <pc:spChg chg="mod">
          <ac:chgData name="Apurva Kotkar" userId="b89b8f5213d7a8be" providerId="LiveId" clId="{C4515FCF-824D-418A-83ED-97E45A7C7F1A}" dt="2024-10-05T12:52:46.465" v="109"/>
          <ac:spMkLst>
            <pc:docMk/>
            <pc:sldMk cId="434085569" sldId="261"/>
            <ac:spMk id="3" creationId="{BEE85CF1-252F-8A22-E04D-7D0F843EE86B}"/>
          </ac:spMkLst>
        </pc:spChg>
      </pc:sldChg>
      <pc:sldChg chg="modSp mod">
        <pc:chgData name="Apurva Kotkar" userId="b89b8f5213d7a8be" providerId="LiveId" clId="{C4515FCF-824D-418A-83ED-97E45A7C7F1A}" dt="2024-10-05T12:52:46.465" v="109"/>
        <pc:sldMkLst>
          <pc:docMk/>
          <pc:sldMk cId="2020998934" sldId="262"/>
        </pc:sldMkLst>
        <pc:spChg chg="mod">
          <ac:chgData name="Apurva Kotkar" userId="b89b8f5213d7a8be" providerId="LiveId" clId="{C4515FCF-824D-418A-83ED-97E45A7C7F1A}" dt="2024-10-05T12:52:46.465" v="109"/>
          <ac:spMkLst>
            <pc:docMk/>
            <pc:sldMk cId="2020998934" sldId="262"/>
            <ac:spMk id="2" creationId="{39A3327B-9751-2A4E-E6F3-352D81B6096A}"/>
          </ac:spMkLst>
        </pc:spChg>
        <pc:spChg chg="mod">
          <ac:chgData name="Apurva Kotkar" userId="b89b8f5213d7a8be" providerId="LiveId" clId="{C4515FCF-824D-418A-83ED-97E45A7C7F1A}" dt="2024-10-05T12:52:46.465" v="109"/>
          <ac:spMkLst>
            <pc:docMk/>
            <pc:sldMk cId="2020998934" sldId="262"/>
            <ac:spMk id="3" creationId="{2097166C-4D66-D8E0-C555-A6DED68874C5}"/>
          </ac:spMkLst>
        </pc:spChg>
      </pc:sldChg>
      <pc:sldChg chg="modSp mod">
        <pc:chgData name="Apurva Kotkar" userId="b89b8f5213d7a8be" providerId="LiveId" clId="{C4515FCF-824D-418A-83ED-97E45A7C7F1A}" dt="2024-10-05T12:52:46.465" v="109"/>
        <pc:sldMkLst>
          <pc:docMk/>
          <pc:sldMk cId="79229335" sldId="263"/>
        </pc:sldMkLst>
        <pc:spChg chg="mod">
          <ac:chgData name="Apurva Kotkar" userId="b89b8f5213d7a8be" providerId="LiveId" clId="{C4515FCF-824D-418A-83ED-97E45A7C7F1A}" dt="2024-10-05T12:52:46.465" v="109"/>
          <ac:spMkLst>
            <pc:docMk/>
            <pc:sldMk cId="79229335" sldId="263"/>
            <ac:spMk id="2" creationId="{6F233E76-A1B4-9C51-DA3A-A51FBAD625E6}"/>
          </ac:spMkLst>
        </pc:spChg>
        <pc:spChg chg="mod">
          <ac:chgData name="Apurva Kotkar" userId="b89b8f5213d7a8be" providerId="LiveId" clId="{C4515FCF-824D-418A-83ED-97E45A7C7F1A}" dt="2024-10-05T12:52:46.465" v="109"/>
          <ac:spMkLst>
            <pc:docMk/>
            <pc:sldMk cId="79229335" sldId="263"/>
            <ac:spMk id="3" creationId="{5B88FE21-B9DB-84B0-DC29-BD1350D4D60E}"/>
          </ac:spMkLst>
        </pc:spChg>
      </pc:sldChg>
      <pc:sldChg chg="new del">
        <pc:chgData name="Apurva Kotkar" userId="b89b8f5213d7a8be" providerId="LiveId" clId="{C4515FCF-824D-418A-83ED-97E45A7C7F1A}" dt="2024-10-05T12:50:39.140" v="101" actId="680"/>
        <pc:sldMkLst>
          <pc:docMk/>
          <pc:sldMk cId="297397530" sldId="264"/>
        </pc:sldMkLst>
      </pc:sldChg>
      <pc:sldChg chg="new add del">
        <pc:chgData name="Apurva Kotkar" userId="b89b8f5213d7a8be" providerId="LiveId" clId="{C4515FCF-824D-418A-83ED-97E45A7C7F1A}" dt="2024-10-05T12:50:53.786" v="107" actId="47"/>
        <pc:sldMkLst>
          <pc:docMk/>
          <pc:sldMk cId="3916348928" sldId="264"/>
        </pc:sldMkLst>
      </pc:sldChg>
      <pc:sldChg chg="modSp add mod">
        <pc:chgData name="Apurva Kotkar" userId="b89b8f5213d7a8be" providerId="LiveId" clId="{C4515FCF-824D-418A-83ED-97E45A7C7F1A}" dt="2024-10-05T12:52:47.217" v="110" actId="27636"/>
        <pc:sldMkLst>
          <pc:docMk/>
          <pc:sldMk cId="2024020815" sldId="265"/>
        </pc:sldMkLst>
        <pc:spChg chg="mod">
          <ac:chgData name="Apurva Kotkar" userId="b89b8f5213d7a8be" providerId="LiveId" clId="{C4515FCF-824D-418A-83ED-97E45A7C7F1A}" dt="2024-10-05T12:52:47.217" v="110" actId="27636"/>
          <ac:spMkLst>
            <pc:docMk/>
            <pc:sldMk cId="2024020815" sldId="265"/>
            <ac:spMk id="3" creationId="{B1A5D92A-2510-F3A9-0FB1-47D62E7F9B81}"/>
          </ac:spMkLst>
        </pc:spChg>
      </pc:sldChg>
      <pc:sldChg chg="modSp add">
        <pc:chgData name="Apurva Kotkar" userId="b89b8f5213d7a8be" providerId="LiveId" clId="{C4515FCF-824D-418A-83ED-97E45A7C7F1A}" dt="2024-10-05T12:52:46.465" v="109"/>
        <pc:sldMkLst>
          <pc:docMk/>
          <pc:sldMk cId="2165475453" sldId="266"/>
        </pc:sldMkLst>
        <pc:spChg chg="mod">
          <ac:chgData name="Apurva Kotkar" userId="b89b8f5213d7a8be" providerId="LiveId" clId="{C4515FCF-824D-418A-83ED-97E45A7C7F1A}" dt="2024-10-05T12:52:46.465" v="109"/>
          <ac:spMkLst>
            <pc:docMk/>
            <pc:sldMk cId="2165475453" sldId="266"/>
            <ac:spMk id="2" creationId="{B2ABB1D2-76C0-6E11-B1A6-DA979424AAEC}"/>
          </ac:spMkLst>
        </pc:spChg>
        <pc:spChg chg="mod">
          <ac:chgData name="Apurva Kotkar" userId="b89b8f5213d7a8be" providerId="LiveId" clId="{C4515FCF-824D-418A-83ED-97E45A7C7F1A}" dt="2024-10-05T12:52:46.465" v="109"/>
          <ac:spMkLst>
            <pc:docMk/>
            <pc:sldMk cId="2165475453" sldId="266"/>
            <ac:spMk id="3" creationId="{0709127D-0B78-70EB-0652-DD3414D4B462}"/>
          </ac:spMkLst>
        </pc:spChg>
      </pc:sldChg>
      <pc:sldChg chg="add">
        <pc:chgData name="Apurva Kotkar" userId="b89b8f5213d7a8be" providerId="LiveId" clId="{C4515FCF-824D-418A-83ED-97E45A7C7F1A}" dt="2024-10-05T12:53:27.215" v="111"/>
        <pc:sldMkLst>
          <pc:docMk/>
          <pc:sldMk cId="3360600365" sldId="267"/>
        </pc:sldMkLst>
      </pc:sldChg>
      <pc:sldChg chg="add">
        <pc:chgData name="Apurva Kotkar" userId="b89b8f5213d7a8be" providerId="LiveId" clId="{C4515FCF-824D-418A-83ED-97E45A7C7F1A}" dt="2024-10-05T12:53:38.965" v="112"/>
        <pc:sldMkLst>
          <pc:docMk/>
          <pc:sldMk cId="4250944548" sldId="268"/>
        </pc:sldMkLst>
      </pc:sldChg>
      <pc:sldChg chg="add">
        <pc:chgData name="Apurva Kotkar" userId="b89b8f5213d7a8be" providerId="LiveId" clId="{C4515FCF-824D-418A-83ED-97E45A7C7F1A}" dt="2024-10-05T12:53:48.024" v="113"/>
        <pc:sldMkLst>
          <pc:docMk/>
          <pc:sldMk cId="3837283893" sldId="269"/>
        </pc:sldMkLst>
      </pc:sldChg>
      <pc:sldChg chg="add">
        <pc:chgData name="Apurva Kotkar" userId="b89b8f5213d7a8be" providerId="LiveId" clId="{C4515FCF-824D-418A-83ED-97E45A7C7F1A}" dt="2024-10-05T12:53:59.851" v="114"/>
        <pc:sldMkLst>
          <pc:docMk/>
          <pc:sldMk cId="4113568284" sldId="270"/>
        </pc:sldMkLst>
      </pc:sldChg>
      <pc:sldChg chg="add">
        <pc:chgData name="Apurva Kotkar" userId="b89b8f5213d7a8be" providerId="LiveId" clId="{C4515FCF-824D-418A-83ED-97E45A7C7F1A}" dt="2024-10-05T12:54:12.457" v="115"/>
        <pc:sldMkLst>
          <pc:docMk/>
          <pc:sldMk cId="4088982504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9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8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99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57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3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235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92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438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86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6BD9-A13D-A260-8276-2B0B6011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E69BD-EDE5-32DB-17B0-3EABC3723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4D3B-EB4C-1DE6-900D-BA9B66F8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C0B92-912B-7F19-2CA2-6EBEF61D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A6C3-C760-ECC3-F06B-D1C4DE7B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47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1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73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3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1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4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51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F61BB-6FE8-40B0-93E6-1ECD1A2BA25D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EB95-F4F8-41F1-81C9-73F15600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47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10/why-is-node-js-winning-developers-favo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facebook-logo-social-media-communication-network-internet-wallpaper-uilhy/download/1366x768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0EBD-160A-8B5C-2CC0-ABC4FEBC8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Node.js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7F32F-F440-AAA8-63F8-82E6974D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Scalable Applications with JavaScript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CED7A-2684-8D37-9DB8-3758BF0B5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3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9F7D-2DCD-088C-E62D-9ED0E769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Core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EB1A3-C342-29E6-A44C-AF3C35069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Core Concepts: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Props and State</a:t>
            </a:r>
          </a:p>
          <a:p>
            <a:r>
              <a:rPr lang="en-US" dirty="0"/>
              <a:t>Lifecycle Methods</a:t>
            </a:r>
          </a:p>
          <a:p>
            <a:r>
              <a:rPr lang="en-US" dirty="0"/>
              <a:t>Hooks</a:t>
            </a:r>
          </a:p>
          <a:p>
            <a:r>
              <a:rPr lang="en-US" dirty="0"/>
              <a:t>JSX Syntax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94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2CC7-638D-3272-F2A4-DF878B94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Getting Started with 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F689D-5A7D-8C6D-1C00-13F83194F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Node.js and 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  <a:p>
            <a:r>
              <a:rPr lang="en-US" dirty="0"/>
              <a:t>Create a new React app using Create React App.</a:t>
            </a:r>
          </a:p>
          <a:p>
            <a:r>
              <a:rPr lang="en-US" dirty="0"/>
              <a:t>Understand the project structure.</a:t>
            </a:r>
          </a:p>
          <a:p>
            <a:r>
              <a:rPr lang="en-US" dirty="0"/>
              <a:t>Start the development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28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9519-A74D-8B99-1F82-F90DBB76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Your First React App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9A84-FB64-8DE3-1758-FD045DA6E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build your first app:</a:t>
            </a:r>
          </a:p>
          <a:p>
            <a:r>
              <a:rPr lang="en-US" dirty="0"/>
              <a:t>Create components.</a:t>
            </a:r>
          </a:p>
          <a:p>
            <a:r>
              <a:rPr lang="en-US" dirty="0"/>
              <a:t>Manage state with </a:t>
            </a:r>
            <a:r>
              <a:rPr lang="en-US" dirty="0" err="1"/>
              <a:t>useState</a:t>
            </a:r>
            <a:r>
              <a:rPr lang="en-US" dirty="0"/>
              <a:t>.</a:t>
            </a:r>
          </a:p>
          <a:p>
            <a:r>
              <a:rPr lang="en-US" dirty="0"/>
              <a:t>Use props to pass data between components.</a:t>
            </a:r>
          </a:p>
          <a:p>
            <a:r>
              <a:rPr lang="en-US" dirty="0"/>
              <a:t>Render components in the App component.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56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DD82-46B7-B364-C314-29C2D0497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Django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93C0-38CA-5B0F-D23F-695676A2A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Building Robust Web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C8F24-AD62-B0CA-CE6E-AB6A5E195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2D50-20C1-2197-9ECB-34E06A11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Django?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1823-4180-91A1-A58D-76A93275A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Django is a high-level Python web framework that encourages rapid development and clean, pragmatic design. It was created to help developers create web applications quickly and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10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22E8-768F-C509-A90E-C563CA4B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Features of Django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0659-DF62-0A37-D07F-ADFD90AE7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Key Features:</a:t>
            </a:r>
          </a:p>
          <a:p>
            <a:r>
              <a:rPr lang="en-US" dirty="0"/>
              <a:t>Fast Development with an Elegant Syntax</a:t>
            </a:r>
          </a:p>
          <a:p>
            <a:r>
              <a:rPr lang="en-US" dirty="0"/>
              <a:t>Built-in Admin Interface</a:t>
            </a:r>
          </a:p>
          <a:p>
            <a:r>
              <a:rPr lang="en-US" dirty="0"/>
              <a:t>ORM (Object-Relational Mapping) for Database Management</a:t>
            </a:r>
          </a:p>
          <a:p>
            <a:r>
              <a:rPr lang="en-US" dirty="0"/>
              <a:t>Secure by Default with Features Like CSRF Protection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38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D23C-CA55-D77A-AD26-34928A10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Core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28C8B-494C-230A-3903-693EEB88B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Core Components:</a:t>
            </a:r>
          </a:p>
          <a:p>
            <a:r>
              <a:rPr lang="en-IN" dirty="0"/>
              <a:t>Models</a:t>
            </a:r>
          </a:p>
          <a:p>
            <a:r>
              <a:rPr lang="en-IN" dirty="0"/>
              <a:t>Views</a:t>
            </a:r>
          </a:p>
          <a:p>
            <a:r>
              <a:rPr lang="en-IN" dirty="0"/>
              <a:t>Templates</a:t>
            </a:r>
          </a:p>
          <a:p>
            <a:r>
              <a:rPr lang="en-IN" dirty="0"/>
              <a:t>URLs</a:t>
            </a:r>
          </a:p>
          <a:p>
            <a:r>
              <a:rPr lang="en-IN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66128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C4F7-D205-ED29-3F1A-D2B8715D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Getting Started with Django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40281-71DE-6B84-2AD2-629C7AABE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Install Django via pip: pip install </a:t>
            </a:r>
            <a:r>
              <a:rPr lang="en-IN" dirty="0" err="1"/>
              <a:t>django</a:t>
            </a:r>
            <a:r>
              <a:rPr lang="en-IN" dirty="0"/>
              <a:t>.</a:t>
            </a:r>
          </a:p>
          <a:p>
            <a:r>
              <a:rPr lang="en-IN" dirty="0"/>
              <a:t>Create a new project: </a:t>
            </a:r>
            <a:r>
              <a:rPr lang="en-IN" dirty="0" err="1"/>
              <a:t>django</a:t>
            </a:r>
            <a:r>
              <a:rPr lang="en-IN" dirty="0"/>
              <a:t>-admin </a:t>
            </a:r>
            <a:r>
              <a:rPr lang="en-IN" dirty="0" err="1"/>
              <a:t>startproject</a:t>
            </a:r>
            <a:r>
              <a:rPr lang="en-IN" dirty="0"/>
              <a:t> </a:t>
            </a:r>
            <a:r>
              <a:rPr lang="en-IN" dirty="0" err="1"/>
              <a:t>projectname</a:t>
            </a:r>
            <a:r>
              <a:rPr lang="en-IN" dirty="0"/>
              <a:t>.</a:t>
            </a:r>
          </a:p>
          <a:p>
            <a:r>
              <a:rPr lang="en-IN" dirty="0"/>
              <a:t>Create a new app: python manage.py </a:t>
            </a:r>
            <a:r>
              <a:rPr lang="en-IN" dirty="0" err="1"/>
              <a:t>startapp</a:t>
            </a:r>
            <a:r>
              <a:rPr lang="en-IN" dirty="0"/>
              <a:t> </a:t>
            </a:r>
            <a:r>
              <a:rPr lang="en-IN" dirty="0" err="1"/>
              <a:t>appname</a:t>
            </a:r>
            <a:r>
              <a:rPr lang="en-IN" dirty="0"/>
              <a:t>.</a:t>
            </a:r>
          </a:p>
          <a:p>
            <a:r>
              <a:rPr lang="en-IN" dirty="0"/>
              <a:t>Run the development server: python manage.py </a:t>
            </a:r>
            <a:r>
              <a:rPr lang="en-IN" dirty="0" err="1"/>
              <a:t>runserver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62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3263-6D4C-499E-D63A-4F1600B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Creating a Simple Django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A7F7-B360-48F7-52AF-501530A21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To create a simple Django app:</a:t>
            </a:r>
          </a:p>
          <a:p>
            <a:r>
              <a:rPr lang="en-US" dirty="0"/>
              <a:t>Define your models in models.py.</a:t>
            </a:r>
          </a:p>
          <a:p>
            <a:r>
              <a:rPr lang="en-US" dirty="0"/>
              <a:t>Create views in views.py.</a:t>
            </a:r>
          </a:p>
          <a:p>
            <a:r>
              <a:rPr lang="en-US" dirty="0"/>
              <a:t>Map URLs in urls.py.</a:t>
            </a:r>
          </a:p>
          <a:p>
            <a:r>
              <a:rPr lang="en-US" dirty="0"/>
              <a:t>Create templates for your views.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29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AE182E-94FC-9CD7-E4BF-6938D645E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8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1F94-9BED-DE0A-9AEF-E82FEE54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Node.js?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BB568-8DA9-9957-E143-853FA42A9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Node.js is a JavaScript runtime built on Chrome's V8 engine. It allows developers to use JavaScript for server-side scripting, enabling the creation of dynamic web page content.</a:t>
            </a:r>
          </a:p>
          <a:p>
            <a:r>
              <a:rPr lang="en-US" dirty="0"/>
              <a:t>Node.js uses an event-driven, non-blocking I/O model that makes it lightweight and efficient.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63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437D-F0D3-36F7-EF00-950A729D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of Node.js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5E5DA-EB5D-177F-831C-3F732E041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Asynchronous and Event-Driven</a:t>
            </a:r>
          </a:p>
          <a:p>
            <a:r>
              <a:rPr lang="en-US" dirty="0"/>
              <a:t>Single-Threaded but Highly Scalable</a:t>
            </a:r>
          </a:p>
          <a:p>
            <a:r>
              <a:rPr lang="en-US" dirty="0"/>
              <a:t>Extensive Package Ecosystem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r>
              <a:rPr lang="en-US" dirty="0"/>
              <a:t>Cross-Platform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25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5739-EA40-B2D2-6C39-C7D3B452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Core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37A02-64C5-DDEA-D87F-E3F3C8882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  <a:p>
            <a:r>
              <a:rPr lang="en-US" dirty="0"/>
              <a:t>Callbacks</a:t>
            </a:r>
          </a:p>
          <a:p>
            <a:r>
              <a:rPr lang="en-US" dirty="0"/>
              <a:t>Promises and Async/Await</a:t>
            </a:r>
          </a:p>
          <a:p>
            <a:r>
              <a:rPr lang="en-US" dirty="0"/>
              <a:t>Modules and </a:t>
            </a:r>
            <a:r>
              <a:rPr lang="en-US" dirty="0" err="1"/>
              <a:t>npm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79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9660-1399-2063-3F06-3DF82C02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Node.js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FAFA-2F70-9A07-498F-FF0BB6916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Node.js from the official website.</a:t>
            </a:r>
          </a:p>
          <a:p>
            <a:r>
              <a:rPr lang="en-US" dirty="0"/>
              <a:t>Verify installation using 'node -v' in the terminal.</a:t>
            </a:r>
          </a:p>
          <a:p>
            <a:r>
              <a:rPr lang="en-US" dirty="0"/>
              <a:t>Create your first JavaScript file.</a:t>
            </a:r>
          </a:p>
          <a:p>
            <a:r>
              <a:rPr lang="en-US" dirty="0"/>
              <a:t>Use </a:t>
            </a:r>
            <a:r>
              <a:rPr lang="en-US" dirty="0" err="1"/>
              <a:t>npm</a:t>
            </a:r>
            <a:r>
              <a:rPr lang="en-US" dirty="0"/>
              <a:t> to manage packages.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98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FB28-F562-14AC-587A-0781B411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Building a Simple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85CF1-252F-8A22-E04D-7D0F843EE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create a simple HTTP server:</a:t>
            </a:r>
          </a:p>
          <a:p>
            <a:r>
              <a:rPr lang="en-US" dirty="0"/>
              <a:t>Import the 'http' module.</a:t>
            </a:r>
          </a:p>
          <a:p>
            <a:r>
              <a:rPr lang="en-US" dirty="0"/>
              <a:t>Use '</a:t>
            </a:r>
            <a:r>
              <a:rPr lang="en-US" dirty="0" err="1"/>
              <a:t>http.createServer</a:t>
            </a:r>
            <a:r>
              <a:rPr lang="en-US" dirty="0"/>
              <a:t>()' to create a server.</a:t>
            </a:r>
          </a:p>
          <a:p>
            <a:r>
              <a:rPr lang="en-US" dirty="0"/>
              <a:t>Listen on a specified 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08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D6FED9-DB4A-E58F-06A4-AD665C476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93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ACF02-DEE4-F43C-2844-5327857E2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212449"/>
          </a:xfrm>
        </p:spPr>
        <p:txBody>
          <a:bodyPr/>
          <a:lstStyle/>
          <a:p>
            <a:r>
              <a:rPr lang="en-IN" dirty="0"/>
              <a:t>React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5D92A-2510-F3A9-0FB1-47D62E7F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34811"/>
            <a:ext cx="9144000" cy="329939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Building Interactive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0240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1D2-76C0-6E11-B1A6-DA979424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React?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9127D-0B78-70EB-0652-DD3414D4B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is a JavaScript library for building user interfaces. It allows developers to create large web applications that can change data without reloading the page.</a:t>
            </a:r>
          </a:p>
          <a:p>
            <a:r>
              <a:rPr lang="en-US" dirty="0"/>
              <a:t>React is maintained by Facebook and a community of individual developers and companies.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47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8610-07C9-8C31-F097-5211AA0C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Features of 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AAE6A-4E37-D90A-FCC0-28BE4264D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Features:</a:t>
            </a:r>
          </a:p>
          <a:p>
            <a:r>
              <a:rPr lang="en-US" dirty="0"/>
              <a:t>Component-Based Architecture</a:t>
            </a:r>
          </a:p>
          <a:p>
            <a:r>
              <a:rPr lang="en-US" dirty="0"/>
              <a:t>Virtual DOM for High Performance</a:t>
            </a:r>
          </a:p>
          <a:p>
            <a:r>
              <a:rPr lang="en-US" dirty="0"/>
              <a:t>One-Way Data Binding</a:t>
            </a:r>
          </a:p>
          <a:p>
            <a:r>
              <a:rPr lang="en-US" dirty="0"/>
              <a:t>Rich Ecosystem with Libraries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60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</TotalTime>
  <Words>489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Node.js Workshop</vt:lpstr>
      <vt:lpstr>What is Node.js?</vt:lpstr>
      <vt:lpstr>Key Features of Node.js</vt:lpstr>
      <vt:lpstr>Core Concepts</vt:lpstr>
      <vt:lpstr>Getting Started with Node.js</vt:lpstr>
      <vt:lpstr>Building a Simple Server</vt:lpstr>
      <vt:lpstr>React Workshop</vt:lpstr>
      <vt:lpstr>What is React?</vt:lpstr>
      <vt:lpstr>Key Features of React</vt:lpstr>
      <vt:lpstr>Core Concepts</vt:lpstr>
      <vt:lpstr>Getting Started with React</vt:lpstr>
      <vt:lpstr>Building Your First React App</vt:lpstr>
      <vt:lpstr>Django Workshop</vt:lpstr>
      <vt:lpstr>What is Django?</vt:lpstr>
      <vt:lpstr>Key Features of Django</vt:lpstr>
      <vt:lpstr>Core Components</vt:lpstr>
      <vt:lpstr>Getting Started with Django</vt:lpstr>
      <vt:lpstr>Creating a Simple Django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Apurva Kotkar</dc:creator>
  <cp:lastModifiedBy>Apurva Kotkar</cp:lastModifiedBy>
  <cp:revision>1</cp:revision>
  <dcterms:created xsi:type="dcterms:W3CDTF">2024-10-05T12:31:51Z</dcterms:created>
  <dcterms:modified xsi:type="dcterms:W3CDTF">2024-10-05T13:08:36Z</dcterms:modified>
</cp:coreProperties>
</file>