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dc17d1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dc17d1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dc17d1af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dc17d1af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c17d1af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dc17d1af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dc17d1af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dc17d1af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dc17d1afd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dc17d1afd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c17d1af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dc17d1af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dc17d1af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dc17d1af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dc17d1af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dc17d1af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c17d1af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c17d1af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dc17d1af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dc17d1af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dc17d1af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dc17d1af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dc17d1af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dc17d1af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dc17d1af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dc17d1af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CRYPTEX 2022</a:t>
            </a:r>
            <a:br>
              <a:rPr b="1" lang="en"/>
            </a:br>
            <a:r>
              <a:rPr b="1" lang="en"/>
              <a:t>AI/ML</a:t>
            </a:r>
            <a:endParaRPr b="1"/>
          </a:p>
        </p:txBody>
      </p:sp>
      <p:sp>
        <p:nvSpPr>
          <p:cNvPr id="135" name="Google Shape;135;p13"/>
          <p:cNvSpPr txBox="1"/>
          <p:nvPr>
            <p:ph idx="1" type="subTitle"/>
          </p:nvPr>
        </p:nvSpPr>
        <p:spPr>
          <a:xfrm>
            <a:off x="5351400" y="3661500"/>
            <a:ext cx="3792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Instructors :-</a:t>
            </a:r>
            <a:endParaRPr/>
          </a:p>
          <a:p>
            <a:pPr indent="0" lvl="0" marL="0" rtl="0" algn="l">
              <a:spcBef>
                <a:spcPts val="0"/>
              </a:spcBef>
              <a:spcAft>
                <a:spcPts val="0"/>
              </a:spcAft>
              <a:buNone/>
            </a:pPr>
            <a:r>
              <a:rPr lang="en"/>
              <a:t>	</a:t>
            </a:r>
            <a:r>
              <a:rPr b="1" lang="en"/>
              <a:t>Sahil Raj</a:t>
            </a:r>
            <a:r>
              <a:rPr lang="en"/>
              <a:t> (Technical Head)</a:t>
            </a:r>
            <a:endParaRPr/>
          </a:p>
          <a:p>
            <a:pPr indent="0" lvl="0" marL="0" rtl="0" algn="l">
              <a:spcBef>
                <a:spcPts val="0"/>
              </a:spcBef>
              <a:spcAft>
                <a:spcPts val="0"/>
              </a:spcAft>
              <a:buNone/>
            </a:pPr>
            <a:r>
              <a:rPr lang="en"/>
              <a:t>	</a:t>
            </a:r>
            <a:r>
              <a:rPr b="1" lang="en"/>
              <a:t>Shreyansh Jain</a:t>
            </a:r>
            <a:r>
              <a:rPr lang="en"/>
              <a:t> (Technical Coordinator)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NUMPY</a:t>
            </a:r>
            <a:endParaRPr b="1"/>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50">
                <a:latin typeface="Arial"/>
                <a:ea typeface="Arial"/>
                <a:cs typeface="Arial"/>
                <a:sym typeface="Arial"/>
              </a:rPr>
              <a:t>NumPy is a short form for Numerical Python, which is applied for scientific programming in Python, especially for numbers. It comprises multidimensional objects in arrays and a package of integrating tools for Python implementation.</a:t>
            </a:r>
            <a:endParaRPr sz="2150">
              <a:latin typeface="Arial"/>
              <a:ea typeface="Arial"/>
              <a:cs typeface="Arial"/>
              <a:sym typeface="Arial"/>
            </a:endParaRPr>
          </a:p>
          <a:p>
            <a:pPr indent="0" lvl="0" marL="0" rtl="0" algn="l">
              <a:spcBef>
                <a:spcPts val="1200"/>
              </a:spcBef>
              <a:spcAft>
                <a:spcPts val="1200"/>
              </a:spcAft>
              <a:buNone/>
            </a:pPr>
            <a:r>
              <a:t/>
            </a:r>
            <a:endParaRPr sz="215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PANDAS</a:t>
            </a:r>
            <a:endParaRPr b="1"/>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50">
                <a:latin typeface="Arial"/>
                <a:ea typeface="Arial"/>
                <a:cs typeface="Arial"/>
                <a:sym typeface="Arial"/>
              </a:rPr>
              <a:t>Pandas is a Python library used for working with data sets. It has functions for analyzing, cleaning, exploring, and manipulating data. Pandas allows us to analyze big data and make conclusions based on statistical theories. Pandas can clean messy data sets, and make them readable and relevant.</a:t>
            </a:r>
            <a:endParaRPr sz="2150">
              <a:latin typeface="Arial"/>
              <a:ea typeface="Arial"/>
              <a:cs typeface="Arial"/>
              <a:sym typeface="Arial"/>
            </a:endParaRPr>
          </a:p>
          <a:p>
            <a:pPr indent="0" lvl="0" marL="0" rtl="0" algn="ctr">
              <a:spcBef>
                <a:spcPts val="1200"/>
              </a:spcBef>
              <a:spcAft>
                <a:spcPts val="1200"/>
              </a:spcAft>
              <a:buNone/>
            </a:pPr>
            <a:r>
              <a:t/>
            </a:r>
            <a:endParaRPr sz="215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MATPLOTLIB</a:t>
            </a:r>
            <a:endParaRPr b="1"/>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50">
                <a:latin typeface="Arial"/>
                <a:ea typeface="Arial"/>
                <a:cs typeface="Arial"/>
                <a:sym typeface="Arial"/>
              </a:rPr>
              <a:t>Matplotlib is an amazing visualization library in Python for 2D plots of arrays. Matplotlib is a multi-platform data visualization library built on NumPy arrays. One of the greatest benefits of visualization is that it allows us visual access to huge amounts of data in easily digestible visuals.</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 type="body"/>
          </p:nvPr>
        </p:nvSpPr>
        <p:spPr>
          <a:xfrm>
            <a:off x="1297500" y="686525"/>
            <a:ext cx="7038900" cy="39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5"/>
          <p:cNvPicPr preferRelativeResize="0"/>
          <p:nvPr/>
        </p:nvPicPr>
        <p:blipFill>
          <a:blip r:embed="rId3">
            <a:alphaModFix/>
          </a:blip>
          <a:stretch>
            <a:fillRect/>
          </a:stretch>
        </p:blipFill>
        <p:spPr>
          <a:xfrm>
            <a:off x="2615999" y="686524"/>
            <a:ext cx="3912000" cy="391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796500" y="1896450"/>
            <a:ext cx="7551000" cy="135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500"/>
              <a:t>INTRODUCTION TO</a:t>
            </a:r>
            <a:endParaRPr b="1" sz="3500"/>
          </a:p>
          <a:p>
            <a:pPr indent="0" lvl="0" marL="0" rtl="0" algn="ctr">
              <a:spcBef>
                <a:spcPts val="0"/>
              </a:spcBef>
              <a:spcAft>
                <a:spcPts val="0"/>
              </a:spcAft>
              <a:buNone/>
            </a:pPr>
            <a:r>
              <a:rPr b="1" lang="en" sz="3500"/>
              <a:t>AI AND ML</a:t>
            </a:r>
            <a:endParaRPr b="1" sz="3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AI vs ML vs DL vs DS</a:t>
            </a:r>
            <a:endParaRPr b="1"/>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15"/>
          <p:cNvPicPr preferRelativeResize="0"/>
          <p:nvPr/>
        </p:nvPicPr>
        <p:blipFill>
          <a:blip r:embed="rId3">
            <a:alphaModFix/>
          </a:blip>
          <a:stretch>
            <a:fillRect/>
          </a:stretch>
        </p:blipFill>
        <p:spPr>
          <a:xfrm>
            <a:off x="2514029" y="1168213"/>
            <a:ext cx="4605825" cy="3448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COMPONENTS OF AI</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504876" y="989925"/>
            <a:ext cx="6624125" cy="3924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APPLICATIONS OF AI</a:t>
            </a:r>
            <a:endParaRPr b="1"/>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633250" y="1236025"/>
            <a:ext cx="6367401" cy="333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WHAT IS MACHINE LEARNING</a:t>
            </a:r>
            <a:endParaRPr b="1"/>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150">
                <a:latin typeface="Arial"/>
                <a:ea typeface="Arial"/>
                <a:cs typeface="Arial"/>
                <a:sym typeface="Arial"/>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297500" y="686525"/>
            <a:ext cx="7038900" cy="391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2584525" y="85600"/>
            <a:ext cx="3974950" cy="484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796500" y="1896450"/>
            <a:ext cx="7551000" cy="135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500"/>
              <a:t>MODULES REQUIRED</a:t>
            </a:r>
            <a:endParaRPr b="1" sz="3500"/>
          </a:p>
          <a:p>
            <a:pPr indent="0" lvl="0" marL="0" rtl="0" algn="ctr">
              <a:spcBef>
                <a:spcPts val="0"/>
              </a:spcBef>
              <a:spcAft>
                <a:spcPts val="0"/>
              </a:spcAft>
              <a:buNone/>
            </a:pPr>
            <a:r>
              <a:rPr b="1" lang="en" sz="3500"/>
              <a:t>FOR MACHINE LEARNING</a:t>
            </a:r>
            <a:endParaRPr b="1" sz="3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WHY PYTHON ?!</a:t>
            </a:r>
            <a:endParaRPr b="1"/>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 sz="2088">
                <a:latin typeface="Arial"/>
                <a:ea typeface="Arial"/>
                <a:cs typeface="Arial"/>
                <a:sym typeface="Arial"/>
              </a:rPr>
              <a:t>Python facilitates developers to increase the confidence and productivity about their developing software from development to deployment and maintenance. The benefits of making Python the perfect solution for machine learning and AI-driven projects include simplicity and consistency, flexibility, access to powerful AI and machine learning (ML) libraries and frameworks, platform independence, and large communities.</a:t>
            </a:r>
            <a:endParaRPr sz="1988"/>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