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ff6a2cd0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ff6a2cd0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ff6a2cd0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ff6a2cd0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00ab4b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00ab4b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ff6a2cd0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ff6a2cd0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f6a2c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ff6a2c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ff6a2cd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ff6a2cd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f6a2cd0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ff6a2cd0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ff6a2cd0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ff6a2cd0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ff6a2cd0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ff6a2cd0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ff6a2cd0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ff6a2cd0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f6a2cd0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f6a2cd0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ff6a2c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ff6a2c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CRYPTEX 2022</a:t>
            </a:r>
            <a:br>
              <a:rPr b="1" lang="en"/>
            </a:br>
            <a:r>
              <a:rPr b="1" lang="en"/>
              <a:t>AI/ML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51400" y="3661500"/>
            <a:ext cx="3792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Sahil Raj</a:t>
            </a:r>
            <a:r>
              <a:rPr lang="en"/>
              <a:t> (Technical Head)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Shreyansh Jain</a:t>
            </a:r>
            <a:r>
              <a:rPr lang="en"/>
              <a:t> (Technical </a:t>
            </a:r>
            <a:r>
              <a:rPr lang="en"/>
              <a:t>Coordinator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 EQUATION</a:t>
            </a:r>
            <a:endParaRPr b="1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200" y="1914927"/>
            <a:ext cx="6843476" cy="20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686525"/>
            <a:ext cx="70389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949" y="579549"/>
            <a:ext cx="4610000" cy="41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SCIKIT-LEARN</a:t>
            </a:r>
            <a:endParaRPr b="1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50">
                <a:latin typeface="Arial"/>
                <a:ea typeface="Arial"/>
                <a:cs typeface="Arial"/>
                <a:sym typeface="Arial"/>
              </a:rPr>
              <a:t>Scikit-learn (Sklearn) is the most useful and robust library for machine learning in Python. It provides a selection of efficient tools for machine learning and statistical modeling via an interface in Python. This library, which is largely written in Python, is built upon NumPy, SciPy and Matplotlib.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686525"/>
            <a:ext cx="70389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26" y="520875"/>
            <a:ext cx="6581350" cy="41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96500" y="1896450"/>
            <a:ext cx="75510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LINEAR REGRESSION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MATHEMATICS</a:t>
            </a:r>
            <a:endParaRPr b="1"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</a:t>
            </a:r>
            <a:r>
              <a:rPr b="1" lang="en"/>
              <a:t>MATHEMATICS ?!</a:t>
            </a:r>
            <a:endParaRPr b="1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37" y="1591523"/>
            <a:ext cx="2333725" cy="28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LINEAR REGRESSION ?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Linear regression analysis is used to predict the value of a variable based on the value of another variable.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The variable you want to predict is called the dependent variable.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The variable you are using to predict the other variable's value is called the independent variable.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 DATA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426" y="1567550"/>
            <a:ext cx="396904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SCATTER PLOT</a:t>
            </a:r>
            <a:endParaRPr b="1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620" y="1567550"/>
            <a:ext cx="451266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FITTING A LINE THROUGH THE POINTS</a:t>
            </a:r>
            <a:endParaRPr b="1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87" y="1567550"/>
            <a:ext cx="448172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FITTING A LINE THROUGH THE POINTS</a:t>
            </a:r>
            <a:endParaRPr b="1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24" y="1567550"/>
            <a:ext cx="480925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 EQUATION</a:t>
            </a:r>
            <a:endParaRPr b="1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74" y="1532825"/>
            <a:ext cx="6183952" cy="29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