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1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0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5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45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6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29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3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3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6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7CA2-1BB8-4679-9DF4-FA380D5FB756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7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188" cy="31089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49855" y="3291839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Costo actual</a:t>
            </a: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9855" y="390502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37879" y="390502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646434" y="3905024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7239898" y="3905024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78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957" cy="35342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86962"/>
          <a:stretch/>
        </p:blipFill>
        <p:spPr>
          <a:xfrm>
            <a:off x="5333043" y="0"/>
            <a:ext cx="6858957" cy="4607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53376" y="1475781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Costo actual</a:t>
            </a: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3376" y="2583819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941400" y="2583819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944116" y="2583817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3376" y="309131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941400" y="3091314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44116" y="3091312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53376" y="3598807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941400" y="3598807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0350652" y="3598805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0944116" y="3598805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918093" y="4141694"/>
            <a:ext cx="254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Falta por detallar: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18093" y="4437908"/>
            <a:ext cx="254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Tota: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6153376" y="2465487"/>
            <a:ext cx="531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155174" y="2157710"/>
            <a:ext cx="254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por concepto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Santiago Gonzalez</dc:creator>
  <cp:lastModifiedBy>Joaquin Santiago Gonzalez</cp:lastModifiedBy>
  <cp:revision>3</cp:revision>
  <dcterms:created xsi:type="dcterms:W3CDTF">2022-04-20T14:18:24Z</dcterms:created>
  <dcterms:modified xsi:type="dcterms:W3CDTF">2022-04-20T22:02:49Z</dcterms:modified>
</cp:coreProperties>
</file>