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1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0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5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45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6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29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31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33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6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7CA2-1BB8-4679-9DF4-FA380D5FB756}" type="datetimeFigureOut">
              <a:rPr lang="es-MX" smtClean="0"/>
              <a:t>03/05/2022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F966-0DF7-4FBB-B72C-12395C41E4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7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188" cy="31089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49855" y="3291839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Costo actual</a:t>
            </a: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800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9855" y="3905024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Concepto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637879" y="3905024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Monto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646434" y="3905024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+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7239898" y="3905024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78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957" cy="35342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86962"/>
          <a:stretch/>
        </p:blipFill>
        <p:spPr>
          <a:xfrm>
            <a:off x="5333043" y="0"/>
            <a:ext cx="6858957" cy="4607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153376" y="1475781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Costo actual</a:t>
            </a: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800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53376" y="2583819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Concepto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941400" y="2583819"/>
            <a:ext cx="1299881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Monto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0944116" y="2583817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53376" y="3091314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Concepto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941400" y="3091314"/>
            <a:ext cx="1299881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Monto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44116" y="3091312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53376" y="3598807"/>
            <a:ext cx="2678653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Concepto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941400" y="3598807"/>
            <a:ext cx="1299881" cy="430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Monto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0350652" y="3598805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+</a:t>
            </a:r>
            <a:endParaRPr lang="es-MX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10944116" y="3598805"/>
            <a:ext cx="527124" cy="4303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918093" y="4141694"/>
            <a:ext cx="254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Falta por detallar: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918093" y="4437908"/>
            <a:ext cx="254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Tota: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6153376" y="2465487"/>
            <a:ext cx="53142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155174" y="2157710"/>
            <a:ext cx="254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 por concepto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4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2301765" y="42042"/>
            <a:ext cx="6926317" cy="6773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4020359" y="5428621"/>
            <a:ext cx="3194833" cy="1345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/>
          <p:cNvSpPr txBox="1"/>
          <p:nvPr/>
        </p:nvSpPr>
        <p:spPr>
          <a:xfrm>
            <a:off x="4020360" y="173311"/>
            <a:ext cx="208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Tipo de partida</a:t>
            </a:r>
            <a:r>
              <a:rPr lang="es-MX" sz="1400" b="1" dirty="0" smtClean="0"/>
              <a:t>:</a:t>
            </a:r>
            <a:endParaRPr lang="es-MX" sz="14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020360" y="1929375"/>
            <a:ext cx="232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Proveedor: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020359" y="1051343"/>
            <a:ext cx="358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Descripción completa del articulo o servicio: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020360" y="2807407"/>
            <a:ext cx="208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Costo actual: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020360" y="3685439"/>
            <a:ext cx="1602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Justificación: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020360" y="4563471"/>
            <a:ext cx="229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Archivos de cotización: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020359" y="627716"/>
            <a:ext cx="3589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Compra general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020360" y="2383780"/>
            <a:ext cx="33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Mosa solución integral en multifuncional en red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020359" y="1505748"/>
            <a:ext cx="229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Impresora SHARP 266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20359" y="3261812"/>
            <a:ext cx="148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$40,000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020360" y="4139844"/>
            <a:ext cx="33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Se ocupa para imprimir más hojas por segundo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020359" y="5017880"/>
            <a:ext cx="126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Falta</a:t>
            </a:r>
          </a:p>
        </p:txBody>
      </p:sp>
    </p:spTree>
    <p:extLst>
      <p:ext uri="{BB962C8B-B14F-4D97-AF65-F5344CB8AC3E}">
        <p14:creationId xmlns:p14="http://schemas.microsoft.com/office/powerpoint/2010/main" val="2519977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74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 Santiago Gonzalez</dc:creator>
  <cp:lastModifiedBy>Joaquin Santiago Gonzalez</cp:lastModifiedBy>
  <cp:revision>8</cp:revision>
  <dcterms:created xsi:type="dcterms:W3CDTF">2022-04-20T14:18:24Z</dcterms:created>
  <dcterms:modified xsi:type="dcterms:W3CDTF">2022-05-03T23:32:52Z</dcterms:modified>
</cp:coreProperties>
</file>