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DD422-2ADE-8F70-E452-55BAF53DE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L’injection 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FE3600-B3A8-5862-8263-5BC6C2FBA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Injections de code dans les entrées utilisateur</a:t>
            </a:r>
          </a:p>
        </p:txBody>
      </p:sp>
    </p:spTree>
    <p:extLst>
      <p:ext uri="{BB962C8B-B14F-4D97-AF65-F5344CB8AC3E}">
        <p14:creationId xmlns:p14="http://schemas.microsoft.com/office/powerpoint/2010/main" val="35777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FC040-0552-7817-65AA-87C60B82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S’applique 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755B9-A4B8-D968-9469-D5AA03D6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 Server (toutes les versions prises en charge)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 SQL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Database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 SQL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Managed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 Synapse Analytics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Analytics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Platform System (PDW)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945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493AB-0416-F806-9EBB-E2E7E89C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72979"/>
            <a:ext cx="10353762" cy="782053"/>
          </a:xfrm>
        </p:spPr>
        <p:txBody>
          <a:bodyPr/>
          <a:lstStyle/>
          <a:p>
            <a:pPr marL="36900" indent="0"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erminer prématurément une chaîne de texte et ajouter une nouvelle commande avec « -- »</a:t>
            </a:r>
          </a:p>
          <a:p>
            <a:pPr marL="36900" indent="0">
              <a:buNone/>
            </a:pP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42D116-A626-8CB4-BEC5-671AD14E9CE6}"/>
              </a:ext>
            </a:extLst>
          </p:cNvPr>
          <p:cNvSpPr txBox="1"/>
          <p:nvPr/>
        </p:nvSpPr>
        <p:spPr>
          <a:xfrm>
            <a:off x="1519792" y="3054919"/>
            <a:ext cx="680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Remond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D8CBB0-E425-1614-55B2-176735651816}"/>
              </a:ext>
            </a:extLst>
          </p:cNvPr>
          <p:cNvSpPr txBox="1"/>
          <p:nvPr/>
        </p:nvSpPr>
        <p:spPr>
          <a:xfrm>
            <a:off x="1519792" y="3054919"/>
            <a:ext cx="915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clients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Remond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 </a:t>
            </a:r>
            <a:r>
              <a:rPr lang="fr-F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drop table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OrdersTable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--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A353A5E-9B17-E7E9-CCD2-1040F4153872}"/>
              </a:ext>
            </a:extLst>
          </p:cNvPr>
          <p:cNvSpPr txBox="1"/>
          <p:nvPr/>
        </p:nvSpPr>
        <p:spPr>
          <a:xfrm>
            <a:off x="4859692" y="386275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Fin de requête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6B808D-03C3-E40D-AF36-D07F44E9F54D}"/>
              </a:ext>
            </a:extLst>
          </p:cNvPr>
          <p:cNvSpPr txBox="1"/>
          <p:nvPr/>
        </p:nvSpPr>
        <p:spPr>
          <a:xfrm>
            <a:off x="8323650" y="386275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Commentaire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C8F36B3-EA17-4D58-01D4-2314D29994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443780" y="3424251"/>
            <a:ext cx="509470" cy="623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A5D3CA3-0C42-AB84-DB1F-AD2A872A4A0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9858044" y="3441494"/>
            <a:ext cx="449790" cy="605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4275F32B-F81E-8E2B-1889-78D1BABD6159}"/>
              </a:ext>
            </a:extLst>
          </p:cNvPr>
          <p:cNvSpPr/>
          <p:nvPr/>
        </p:nvSpPr>
        <p:spPr>
          <a:xfrm rot="5400000">
            <a:off x="8517587" y="1859914"/>
            <a:ext cx="332509" cy="3461183"/>
          </a:xfrm>
          <a:prstGeom prst="rightBrace">
            <a:avLst>
              <a:gd name="adj1" fmla="val 75641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895095-B187-5B5E-D0DC-64A1A5384A4D}"/>
              </a:ext>
            </a:extLst>
          </p:cNvPr>
          <p:cNvSpPr txBox="1"/>
          <p:nvPr/>
        </p:nvSpPr>
        <p:spPr>
          <a:xfrm>
            <a:off x="7755056" y="3682837"/>
            <a:ext cx="1857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Syntaxe correcte</a:t>
            </a:r>
          </a:p>
          <a:p>
            <a:pPr algn="ctr"/>
            <a:r>
              <a:rPr lang="fr-FR" dirty="0"/>
              <a:t>=</a:t>
            </a:r>
          </a:p>
          <a:p>
            <a:pPr algn="ctr"/>
            <a:r>
              <a:rPr lang="fr-FR" dirty="0"/>
              <a:t>Indétectable</a:t>
            </a:r>
          </a:p>
        </p:txBody>
      </p:sp>
    </p:spTree>
    <p:extLst>
      <p:ext uri="{BB962C8B-B14F-4D97-AF65-F5344CB8AC3E}">
        <p14:creationId xmlns:p14="http://schemas.microsoft.com/office/powerpoint/2010/main" val="121036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17" grpId="0" animBg="1"/>
      <p:bldP spid="17" grpId="1" animBg="1"/>
      <p:bldP spid="18" grpId="0"/>
      <p:bldP spid="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7E898-6E62-3F39-DA50-4447EAB1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Bonnes Pratiques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BF13C-F5C8-84E7-573B-45B5D198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Tester :</a:t>
            </a:r>
          </a:p>
          <a:p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aille et type</a:t>
            </a:r>
          </a:p>
          <a:p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ntenu des variables 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Rejeter les données binaires, les séquences de caractères d'échappement / de commentaire</a:t>
            </a:r>
          </a:p>
          <a:p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Validation XML basée sur les schémas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Procédure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 stockées</a:t>
            </a:r>
          </a:p>
        </p:txBody>
      </p:sp>
    </p:spTree>
    <p:extLst>
      <p:ext uri="{BB962C8B-B14F-4D97-AF65-F5344CB8AC3E}">
        <p14:creationId xmlns:p14="http://schemas.microsoft.com/office/powerpoint/2010/main" val="374888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A0568-C637-8543-2E8D-1AAE95C3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Rejeter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425D0F-E114-A34F-CA4D-9587081E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`;`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 de requête</a:t>
            </a:r>
          </a:p>
          <a:p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`'`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 de chaîn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 caractères</a:t>
            </a:r>
          </a:p>
          <a:p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`--`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 de commentaire (ligne)</a:t>
            </a:r>
          </a:p>
          <a:p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`/* ... */`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Délimiteurs de commentaire (général)</a:t>
            </a:r>
          </a:p>
          <a:p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xp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_`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Début du nom des procédures stockées (ex: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xp_cmdshell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42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4CFE9-D72B-383C-C333-2A8CCE9F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Collection ‘</a:t>
            </a:r>
            <a:r>
              <a:rPr lang="fr-FR" dirty="0" err="1"/>
              <a:t>Parameters</a:t>
            </a:r>
            <a:r>
              <a:rPr lang="fr-FR" dirty="0"/>
              <a:t>’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1D2E22-556C-0158-C8C3-CDD9D9D33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49081"/>
            <a:ext cx="10353762" cy="157991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myCommand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LoginStoredProcedure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12D3B36-3C05-7125-38CB-468798A1CAF8}"/>
              </a:ext>
            </a:extLst>
          </p:cNvPr>
          <p:cNvSpPr txBox="1">
            <a:spLocks/>
          </p:cNvSpPr>
          <p:nvPr/>
        </p:nvSpPr>
        <p:spPr>
          <a:xfrm>
            <a:off x="913795" y="1849081"/>
            <a:ext cx="10353762" cy="49949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myCommand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 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au_lname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au_fname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Authors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WHERE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au_id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@au_id"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36900" indent="0">
              <a:buFont typeface="Wingdings 2" charset="2"/>
              <a:buNone/>
            </a:pP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SQLParameter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myCommand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SelectCommand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au_id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SqlDbType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36900" indent="0">
              <a:buFont typeface="Wingdings 2" charset="2"/>
              <a:buNone/>
            </a:pP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270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8D3EB-B046-10E0-F535-4EA48CD7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Filtrage des entrées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9960C-3104-B77C-206F-CB6A94F31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29444"/>
            <a:ext cx="10353762" cy="1167437"/>
          </a:xfrm>
        </p:spPr>
        <p:txBody>
          <a:bodyPr>
            <a:norm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Peut être utile pour éviter des injections SQL par la suppression des caractères d'échappement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Peu fiable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2C219A-8EFA-D2BE-CD7B-DAEC7150896C}"/>
              </a:ext>
            </a:extLst>
          </p:cNvPr>
          <p:cNvSpPr txBox="1"/>
          <p:nvPr/>
        </p:nvSpPr>
        <p:spPr>
          <a:xfrm>
            <a:off x="3524250" y="2690336"/>
            <a:ext cx="514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SafeSqlLiteral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inputSQL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inputSQL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"''"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6944D5-2561-AE33-CE79-4E5792C09B63}"/>
              </a:ext>
            </a:extLst>
          </p:cNvPr>
          <p:cNvSpPr txBox="1"/>
          <p:nvPr/>
        </p:nvSpPr>
        <p:spPr>
          <a:xfrm>
            <a:off x="913795" y="1729444"/>
            <a:ext cx="10097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Même avec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`LIKE`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les caractères génériques devront quand même être séparés par des caractères d’échappement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C42AAF8-2027-715B-CBDB-689E066ABDC0}"/>
              </a:ext>
            </a:extLst>
          </p:cNvPr>
          <p:cNvSpPr txBox="1"/>
          <p:nvPr/>
        </p:nvSpPr>
        <p:spPr>
          <a:xfrm>
            <a:off x="4337050" y="2967335"/>
            <a:ext cx="3517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"[[]"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"[%]"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"[_]"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  <p:bldP spid="9" grpId="0"/>
      <p:bldP spid="9" grpId="1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C6820-88B8-8667-757E-49498335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BF4B1-5987-7D3A-943F-D13107BC8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870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380</TotalTime>
  <Words>323</Words>
  <Application>Microsoft Office PowerPoint</Application>
  <PresentationFormat>Grand écran</PresentationFormat>
  <Paragraphs>57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Calisto MT</vt:lpstr>
      <vt:lpstr>Consolas</vt:lpstr>
      <vt:lpstr>Wingdings</vt:lpstr>
      <vt:lpstr>Wingdings 2</vt:lpstr>
      <vt:lpstr>Ardoise</vt:lpstr>
      <vt:lpstr>L’injection SQL</vt:lpstr>
      <vt:lpstr>S’applique à</vt:lpstr>
      <vt:lpstr>Présentation PowerPoint</vt:lpstr>
      <vt:lpstr>Bonnes Pratiques</vt:lpstr>
      <vt:lpstr>Rejeter</vt:lpstr>
      <vt:lpstr>Collection ‘Parameters’</vt:lpstr>
      <vt:lpstr>Filtrage des entrées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SIAUD Cyprien</dc:creator>
  <cp:lastModifiedBy>SIAUD Cyprien</cp:lastModifiedBy>
  <cp:revision>6</cp:revision>
  <dcterms:created xsi:type="dcterms:W3CDTF">2022-10-18T13:40:44Z</dcterms:created>
  <dcterms:modified xsi:type="dcterms:W3CDTF">2022-10-20T20:21:23Z</dcterms:modified>
</cp:coreProperties>
</file>