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75" d="100"/>
          <a:sy n="75" d="100"/>
        </p:scale>
        <p:origin x="749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DF8F2-A5CF-4FAC-BE54-559643CBD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A8A328-E219-44DF-94E2-0A545C651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7533B-CF39-4542-86B5-F7CB87A9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05B9-1E7D-47A6-AC55-674738E716E1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73BC3-6F8B-4599-A17C-6EE2EB88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D668F-9DE9-4531-BEBD-AF99DD15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80A5-6448-490E-8068-CD5BE3E23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15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7B44-22EB-482E-99C9-334E347A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CB8AAB-615C-4276-A7EA-295890833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0EE2B-F670-4DA3-A7AB-4D348EDC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05B9-1E7D-47A6-AC55-674738E716E1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624EE-1AB4-44DA-8E6B-D1699BD8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4CF68-9020-4862-BC6D-9C48D699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80A5-6448-490E-8068-CD5BE3E23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73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8B9E8B-D11B-4F3C-8533-1B776676A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B46843-BED7-4989-87B4-0C8B70337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7E164A-BCEB-4C19-8515-4B0CFCAD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05B9-1E7D-47A6-AC55-674738E716E1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E6DD6-F731-4F2C-9608-7B000D95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918EE-A5A3-4F65-9CB6-AAF59C84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80A5-6448-490E-8068-CD5BE3E23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7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9AF3E-0CA7-43A0-A958-12090AC4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66DFE-BA28-4691-A191-1FDDF57D4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CE60B-FC7A-4443-BADF-BC2879A6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05B9-1E7D-47A6-AC55-674738E716E1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C502FC-6D30-450B-BDAD-C025FC26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EAB3C-B9E4-4774-A3A7-EFCFD761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80A5-6448-490E-8068-CD5BE3E23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88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F9DB0-3482-4E38-B630-0A9C1214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A8D812-5AB9-4915-8503-9CE76273F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2C409-8F24-4EB2-83E7-FA42C191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05B9-1E7D-47A6-AC55-674738E716E1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4D52B-739B-4555-9973-C45371D7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41332-2481-4C21-ADBD-7AC3365B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80A5-6448-490E-8068-CD5BE3E23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081A5-30AC-4021-9972-C844D224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725623-23D0-4219-840D-A19B5E489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3EEBB-E388-417E-B5EF-A66E8CC21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ED7EB6-2738-4EB9-B001-94441880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05B9-1E7D-47A6-AC55-674738E716E1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7C86B9-2191-4C63-96F8-B0F0F878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EA43AC-F629-49F8-B0A6-D47CCF68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80A5-6448-490E-8068-CD5BE3E23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28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2B477-B018-49C4-842B-F95126C05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FA0A0F-663D-4D85-9A51-B201AED6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A1F0A9-0BF8-4E46-8F51-E0E426058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02081E-FBE4-472B-9786-4014F64A3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A217AF-8445-4DBE-9AAD-0761F1B04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6AE5BF-4713-4AE0-84E4-5574EAF6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05B9-1E7D-47A6-AC55-674738E716E1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1A50CC-2D9B-4196-BF56-B54ABA6A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B47485-41A5-4D03-A387-C258AF2F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80A5-6448-490E-8068-CD5BE3E23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22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F8EF7-EC44-4334-BC8F-B372EFD5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FC174A-FD12-4425-8AE2-1C58A063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05B9-1E7D-47A6-AC55-674738E716E1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817A22-8ECF-480F-A062-D9C8B537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D86C6B-DA04-4961-9C12-2767A700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80A5-6448-490E-8068-CD5BE3E23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2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BC704A-5D42-4E07-A4BA-E6089693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05B9-1E7D-47A6-AC55-674738E716E1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C34544-AA40-4A95-9D07-A9304278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892550-0295-4D03-BE8E-415C4663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80A5-6448-490E-8068-CD5BE3E23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31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D38B6-8796-4959-B146-F9D4F4E1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D6502-8354-41FF-A530-66AB3D7F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F2C189-10B9-4E7E-8938-2EA77B9FA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8DB034-8EE0-4887-B75A-C542CCEA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05B9-1E7D-47A6-AC55-674738E716E1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F6DBA7-7CF3-4C38-9124-F567CC2F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63B4EE-297A-42F9-9162-11642F68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80A5-6448-490E-8068-CD5BE3E23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27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BD4F5-88D5-4526-B8DA-CF5D69A7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ADD60A-57D0-4DA5-94A2-3DC5F58D6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413DFD-E509-4052-862A-D157532FD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2CC3-20DD-4A51-B691-0B82BE69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05B9-1E7D-47A6-AC55-674738E716E1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8D6903-5364-40EB-A2EE-A2B5A01E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DD35E-692B-4908-8578-BD2C3065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80A5-6448-490E-8068-CD5BE3E23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7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C1F477-49B1-4260-8636-03CEC531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1C3E8-0D05-498D-B8B0-9DAD6764B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04B34-7584-4E39-9038-B0D5060A2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205B9-1E7D-47A6-AC55-674738E716E1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EB192-B9A2-4D2D-B725-995BBD666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24FA1-BE1E-4F12-AC5A-430C53DD5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480A5-6448-490E-8068-CD5BE3E23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4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86031B-286E-4C1C-9425-6AD27F95E2B6}"/>
              </a:ext>
            </a:extLst>
          </p:cNvPr>
          <p:cNvSpPr txBox="1"/>
          <p:nvPr/>
        </p:nvSpPr>
        <p:spPr>
          <a:xfrm>
            <a:off x="726507" y="2257868"/>
            <a:ext cx="375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Total Picking </a:t>
            </a:r>
            <a:r>
              <a:rPr lang="ko-KR" altLang="en-US" dirty="0"/>
              <a:t>시에 상품의 정확한 위치를 알려주지 않았음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424E8-625A-4A98-99ED-08E1229E546C}"/>
              </a:ext>
            </a:extLst>
          </p:cNvPr>
          <p:cNvSpPr txBox="1"/>
          <p:nvPr/>
        </p:nvSpPr>
        <p:spPr>
          <a:xfrm>
            <a:off x="7503094" y="2214103"/>
            <a:ext cx="375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모든 셀에 패널을 부착하여 상품이 적재될 정확한 위치를 알려줌  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F9EE2F5-C5F6-4EE2-AA31-67771D41C98B}"/>
              </a:ext>
            </a:extLst>
          </p:cNvPr>
          <p:cNvSpPr/>
          <p:nvPr/>
        </p:nvSpPr>
        <p:spPr>
          <a:xfrm>
            <a:off x="5480014" y="2282068"/>
            <a:ext cx="1028772" cy="59793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0C8C6C-6187-4AA1-8667-61AF716BB592}"/>
              </a:ext>
            </a:extLst>
          </p:cNvPr>
          <p:cNvSpPr/>
          <p:nvPr/>
        </p:nvSpPr>
        <p:spPr>
          <a:xfrm>
            <a:off x="1656080" y="965200"/>
            <a:ext cx="1635760" cy="5689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B16EF4-11BA-488D-B65A-3042A6537AA9}"/>
              </a:ext>
            </a:extLst>
          </p:cNvPr>
          <p:cNvSpPr/>
          <p:nvPr/>
        </p:nvSpPr>
        <p:spPr>
          <a:xfrm>
            <a:off x="8478520" y="965200"/>
            <a:ext cx="1635760" cy="568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개선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9A04C25-EDD6-4797-BFEF-1424428BB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41344"/>
              </p:ext>
            </p:extLst>
          </p:nvPr>
        </p:nvGraphicFramePr>
        <p:xfrm>
          <a:off x="7639070" y="3696268"/>
          <a:ext cx="3314660" cy="24505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65">
                  <a:extLst>
                    <a:ext uri="{9D8B030D-6E8A-4147-A177-3AD203B41FA5}">
                      <a16:colId xmlns:a16="http://schemas.microsoft.com/office/drawing/2014/main" val="1109483520"/>
                    </a:ext>
                  </a:extLst>
                </a:gridCol>
                <a:gridCol w="828665">
                  <a:extLst>
                    <a:ext uri="{9D8B030D-6E8A-4147-A177-3AD203B41FA5}">
                      <a16:colId xmlns:a16="http://schemas.microsoft.com/office/drawing/2014/main" val="2473893152"/>
                    </a:ext>
                  </a:extLst>
                </a:gridCol>
                <a:gridCol w="828665">
                  <a:extLst>
                    <a:ext uri="{9D8B030D-6E8A-4147-A177-3AD203B41FA5}">
                      <a16:colId xmlns:a16="http://schemas.microsoft.com/office/drawing/2014/main" val="1906033962"/>
                    </a:ext>
                  </a:extLst>
                </a:gridCol>
                <a:gridCol w="828665">
                  <a:extLst>
                    <a:ext uri="{9D8B030D-6E8A-4147-A177-3AD203B41FA5}">
                      <a16:colId xmlns:a16="http://schemas.microsoft.com/office/drawing/2014/main" val="124902252"/>
                    </a:ext>
                  </a:extLst>
                </a:gridCol>
              </a:tblGrid>
              <a:tr h="432633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5508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84349"/>
                  </a:ext>
                </a:extLst>
              </a:tr>
              <a:tr h="432633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15081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276473"/>
                  </a:ext>
                </a:extLst>
              </a:tr>
              <a:tr h="432633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73292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162935"/>
                  </a:ext>
                </a:extLst>
              </a:tr>
              <a:tr h="432633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14535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750098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E152531F-E880-4989-BD75-4805CF074EDF}"/>
              </a:ext>
            </a:extLst>
          </p:cNvPr>
          <p:cNvGrpSpPr/>
          <p:nvPr/>
        </p:nvGrpSpPr>
        <p:grpSpPr>
          <a:xfrm>
            <a:off x="9566013" y="4790151"/>
            <a:ext cx="251898" cy="108000"/>
            <a:chOff x="5166733" y="4311229"/>
            <a:chExt cx="251898" cy="1080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F196654-69FE-4710-BB9D-001B13F519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6733" y="4311229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D9A547-228F-4024-B616-618AAF80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0631" y="4311229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28EBE5-F869-4DE2-BD97-ED7403196326}"/>
              </a:ext>
            </a:extLst>
          </p:cNvPr>
          <p:cNvSpPr/>
          <p:nvPr/>
        </p:nvSpPr>
        <p:spPr>
          <a:xfrm>
            <a:off x="9296400" y="4317185"/>
            <a:ext cx="834008" cy="6156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452B881-D712-422D-8CCF-BA85B626F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455643"/>
              </p:ext>
            </p:extLst>
          </p:nvPr>
        </p:nvGraphicFramePr>
        <p:xfrm>
          <a:off x="1024910" y="3696268"/>
          <a:ext cx="3460796" cy="24505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199">
                  <a:extLst>
                    <a:ext uri="{9D8B030D-6E8A-4147-A177-3AD203B41FA5}">
                      <a16:colId xmlns:a16="http://schemas.microsoft.com/office/drawing/2014/main" val="1109483520"/>
                    </a:ext>
                  </a:extLst>
                </a:gridCol>
                <a:gridCol w="865199">
                  <a:extLst>
                    <a:ext uri="{9D8B030D-6E8A-4147-A177-3AD203B41FA5}">
                      <a16:colId xmlns:a16="http://schemas.microsoft.com/office/drawing/2014/main" val="2473893152"/>
                    </a:ext>
                  </a:extLst>
                </a:gridCol>
                <a:gridCol w="865199">
                  <a:extLst>
                    <a:ext uri="{9D8B030D-6E8A-4147-A177-3AD203B41FA5}">
                      <a16:colId xmlns:a16="http://schemas.microsoft.com/office/drawing/2014/main" val="1906033962"/>
                    </a:ext>
                  </a:extLst>
                </a:gridCol>
                <a:gridCol w="865199">
                  <a:extLst>
                    <a:ext uri="{9D8B030D-6E8A-4147-A177-3AD203B41FA5}">
                      <a16:colId xmlns:a16="http://schemas.microsoft.com/office/drawing/2014/main" val="124902252"/>
                    </a:ext>
                  </a:extLst>
                </a:gridCol>
              </a:tblGrid>
              <a:tr h="230952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55080"/>
                  </a:ext>
                </a:extLst>
              </a:tr>
              <a:tr h="554895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84349"/>
                  </a:ext>
                </a:extLst>
              </a:tr>
              <a:tr h="554895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150818"/>
                  </a:ext>
                </a:extLst>
              </a:tr>
              <a:tr h="554895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732924"/>
                  </a:ext>
                </a:extLst>
              </a:tr>
              <a:tr h="554895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145352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FACA5618-B66C-4E38-BFCA-37A04D1E76CE}"/>
              </a:ext>
            </a:extLst>
          </p:cNvPr>
          <p:cNvGrpSpPr/>
          <p:nvPr/>
        </p:nvGrpSpPr>
        <p:grpSpPr>
          <a:xfrm>
            <a:off x="2222062" y="3784311"/>
            <a:ext cx="251898" cy="108000"/>
            <a:chOff x="5166733" y="4311229"/>
            <a:chExt cx="251898" cy="1080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52CC242-5FDA-4828-B196-F0250FA87B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6733" y="4311229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E96904C-B28B-4F16-B1AF-70152B16B4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0631" y="4311229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1F290C-7CDF-4399-AB45-11E240C4888F}"/>
              </a:ext>
            </a:extLst>
          </p:cNvPr>
          <p:cNvSpPr/>
          <p:nvPr/>
        </p:nvSpPr>
        <p:spPr>
          <a:xfrm>
            <a:off x="1902898" y="3701488"/>
            <a:ext cx="850462" cy="24453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1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E67642-5CEF-4AF1-8822-A957DD672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1" r="14446"/>
          <a:stretch/>
        </p:blipFill>
        <p:spPr>
          <a:xfrm>
            <a:off x="980518" y="768967"/>
            <a:ext cx="1591733" cy="229576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4CE1D4-80C9-4120-9840-52123AE6CA42}"/>
              </a:ext>
            </a:extLst>
          </p:cNvPr>
          <p:cNvSpPr/>
          <p:nvPr/>
        </p:nvSpPr>
        <p:spPr>
          <a:xfrm>
            <a:off x="4014083" y="1252219"/>
            <a:ext cx="2252135" cy="132926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B-ALGORITHM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576F7B1-123F-4132-A68C-1AA831B717DC}"/>
              </a:ext>
            </a:extLst>
          </p:cNvPr>
          <p:cNvSpPr/>
          <p:nvPr/>
        </p:nvSpPr>
        <p:spPr>
          <a:xfrm>
            <a:off x="6618170" y="1705185"/>
            <a:ext cx="795866" cy="4233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59A29C3-300A-4B5E-B34E-6855581490CE}"/>
              </a:ext>
            </a:extLst>
          </p:cNvPr>
          <p:cNvSpPr/>
          <p:nvPr/>
        </p:nvSpPr>
        <p:spPr>
          <a:xfrm>
            <a:off x="7765988" y="1129451"/>
            <a:ext cx="1440000" cy="14400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최적의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위치 값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3509F94-B3E2-444F-AB5A-5ACD73D94120}"/>
              </a:ext>
            </a:extLst>
          </p:cNvPr>
          <p:cNvSpPr/>
          <p:nvPr/>
        </p:nvSpPr>
        <p:spPr>
          <a:xfrm>
            <a:off x="9133840" y="3990720"/>
            <a:ext cx="1953663" cy="132472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아두이노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B71E916-0857-4233-8DA3-A6F1BAAACCFE}"/>
              </a:ext>
            </a:extLst>
          </p:cNvPr>
          <p:cNvSpPr/>
          <p:nvPr/>
        </p:nvSpPr>
        <p:spPr>
          <a:xfrm>
            <a:off x="2924203" y="1705185"/>
            <a:ext cx="795866" cy="4233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86D0337-79A1-4092-A5D3-C2D5E846C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209386"/>
              </p:ext>
            </p:extLst>
          </p:nvPr>
        </p:nvGraphicFramePr>
        <p:xfrm>
          <a:off x="4193980" y="3504217"/>
          <a:ext cx="3314660" cy="24505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65">
                  <a:extLst>
                    <a:ext uri="{9D8B030D-6E8A-4147-A177-3AD203B41FA5}">
                      <a16:colId xmlns:a16="http://schemas.microsoft.com/office/drawing/2014/main" val="1109483520"/>
                    </a:ext>
                  </a:extLst>
                </a:gridCol>
                <a:gridCol w="828665">
                  <a:extLst>
                    <a:ext uri="{9D8B030D-6E8A-4147-A177-3AD203B41FA5}">
                      <a16:colId xmlns:a16="http://schemas.microsoft.com/office/drawing/2014/main" val="2473893152"/>
                    </a:ext>
                  </a:extLst>
                </a:gridCol>
                <a:gridCol w="828665">
                  <a:extLst>
                    <a:ext uri="{9D8B030D-6E8A-4147-A177-3AD203B41FA5}">
                      <a16:colId xmlns:a16="http://schemas.microsoft.com/office/drawing/2014/main" val="1906033962"/>
                    </a:ext>
                  </a:extLst>
                </a:gridCol>
                <a:gridCol w="828665">
                  <a:extLst>
                    <a:ext uri="{9D8B030D-6E8A-4147-A177-3AD203B41FA5}">
                      <a16:colId xmlns:a16="http://schemas.microsoft.com/office/drawing/2014/main" val="124902252"/>
                    </a:ext>
                  </a:extLst>
                </a:gridCol>
              </a:tblGrid>
              <a:tr h="432633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5508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84349"/>
                  </a:ext>
                </a:extLst>
              </a:tr>
              <a:tr h="432633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15081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276473"/>
                  </a:ext>
                </a:extLst>
              </a:tr>
              <a:tr h="432633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73292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162935"/>
                  </a:ext>
                </a:extLst>
              </a:tr>
              <a:tr h="432633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14535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750098"/>
                  </a:ext>
                </a:extLst>
              </a:tr>
            </a:tbl>
          </a:graphicData>
        </a:graphic>
      </p:graphicFrame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6083D8D-DD71-4974-9525-762B0EB5C2AE}"/>
              </a:ext>
            </a:extLst>
          </p:cNvPr>
          <p:cNvSpPr/>
          <p:nvPr/>
        </p:nvSpPr>
        <p:spPr>
          <a:xfrm flipH="1">
            <a:off x="7998021" y="4433964"/>
            <a:ext cx="795866" cy="4233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FABF8C6-210C-4398-AA0C-BFB704E4B84A}"/>
              </a:ext>
            </a:extLst>
          </p:cNvPr>
          <p:cNvSpPr>
            <a:spLocks noChangeAspect="1"/>
          </p:cNvSpPr>
          <p:nvPr/>
        </p:nvSpPr>
        <p:spPr>
          <a:xfrm>
            <a:off x="6120923" y="4598100"/>
            <a:ext cx="108000" cy="10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24928F1-A90D-4186-B92F-5042777C323A}"/>
              </a:ext>
            </a:extLst>
          </p:cNvPr>
          <p:cNvSpPr>
            <a:spLocks noChangeAspect="1"/>
          </p:cNvSpPr>
          <p:nvPr/>
        </p:nvSpPr>
        <p:spPr>
          <a:xfrm>
            <a:off x="6264821" y="4598100"/>
            <a:ext cx="108000" cy="10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1572AF-360D-495F-8594-A6DD0250FA39}"/>
              </a:ext>
            </a:extLst>
          </p:cNvPr>
          <p:cNvSpPr/>
          <p:nvPr/>
        </p:nvSpPr>
        <p:spPr>
          <a:xfrm>
            <a:off x="5851310" y="4125134"/>
            <a:ext cx="834008" cy="6156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위로 굽음 21">
            <a:extLst>
              <a:ext uri="{FF2B5EF4-FFF2-40B4-BE49-F238E27FC236}">
                <a16:creationId xmlns:a16="http://schemas.microsoft.com/office/drawing/2014/main" id="{B6259922-1188-482F-AF54-0B0982D6206B}"/>
              </a:ext>
            </a:extLst>
          </p:cNvPr>
          <p:cNvSpPr/>
          <p:nvPr/>
        </p:nvSpPr>
        <p:spPr>
          <a:xfrm flipV="1">
            <a:off x="9557940" y="1730581"/>
            <a:ext cx="734140" cy="1683178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BEF218-572A-4B3C-8D10-B60A1F8C0C73}"/>
              </a:ext>
            </a:extLst>
          </p:cNvPr>
          <p:cNvSpPr txBox="1"/>
          <p:nvPr/>
        </p:nvSpPr>
        <p:spPr>
          <a:xfrm>
            <a:off x="665808" y="4138867"/>
            <a:ext cx="27987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1400" dirty="0"/>
              <a:t>다른 값을 입력하면</a:t>
            </a:r>
            <a:r>
              <a:rPr lang="en-US" altLang="ko-KR" sz="1400" dirty="0"/>
              <a:t> </a:t>
            </a:r>
            <a:r>
              <a:rPr lang="ko-KR" altLang="en-US" sz="1400" dirty="0"/>
              <a:t>켜져 있던 패널은 꺼지고</a:t>
            </a:r>
            <a:r>
              <a:rPr lang="en-US" altLang="ko-KR" sz="1400" dirty="0"/>
              <a:t>, </a:t>
            </a:r>
            <a:r>
              <a:rPr lang="ko-KR" altLang="en-US" sz="1400" dirty="0"/>
              <a:t>입력 받은 값에 해당하는 위치의 패널이 점등</a:t>
            </a:r>
            <a:endParaRPr lang="en-US" altLang="ko-KR" sz="1400" dirty="0"/>
          </a:p>
          <a:p>
            <a:pPr algn="just"/>
            <a:endParaRPr lang="en-US" altLang="ko-KR" sz="1400" dirty="0"/>
          </a:p>
          <a:p>
            <a:pPr marL="285750" indent="-285750" algn="just">
              <a:buFontTx/>
              <a:buChar char="-"/>
            </a:pPr>
            <a:r>
              <a:rPr lang="en-US" altLang="ko-KR" sz="1400" dirty="0"/>
              <a:t>OFF </a:t>
            </a:r>
            <a:r>
              <a:rPr lang="ko-KR" altLang="en-US" sz="1400" dirty="0"/>
              <a:t>라는 명령어를 입력하면 모든 패널이 꺼지도록 구현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120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47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Yuni So</dc:creator>
  <cp:lastModifiedBy>Yuni So</cp:lastModifiedBy>
  <cp:revision>7</cp:revision>
  <dcterms:created xsi:type="dcterms:W3CDTF">2017-12-07T18:50:28Z</dcterms:created>
  <dcterms:modified xsi:type="dcterms:W3CDTF">2017-12-07T19:37:18Z</dcterms:modified>
</cp:coreProperties>
</file>