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59AC5-F60C-41BE-933B-D8E477651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9AC012-16E8-456A-AEE0-737605CCE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83EFA-5C4E-4261-8B3A-6BC1FA62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1F6-6F68-43F2-B036-B442D5DE3F4C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F0F02-26BE-402E-9CDB-E6F806C0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F8D8-D3D6-436E-8E18-424AE414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ECCC-B69D-4A23-8747-D83EF057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86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EA7EF-07B3-422E-ABBE-F5CBDAA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F6E2C-11B3-496A-A78D-C73CE9D20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E71EB-07B7-4620-BF93-B70B621B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1F6-6F68-43F2-B036-B442D5DE3F4C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8565A-8DEE-4C61-AE15-3FF9F0FE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71110-2CEE-40F8-AFD8-B2BB2B5B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ECCC-B69D-4A23-8747-D83EF057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6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FD14CC-0059-4BF2-A405-0DB86F7F2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638CE5-6060-4918-9B82-38DC8BF96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0F6B4-10DE-4332-B43F-4632F5C8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1F6-6F68-43F2-B036-B442D5DE3F4C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B211E-9CE5-4885-B174-36A4F58A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0909-BF6B-4A3A-8317-AFF271B8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ECCC-B69D-4A23-8747-D83EF057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951F2-21A3-4F43-9811-F61D12B4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C6651-C728-4664-A91C-11044784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36874-6B93-4632-AEAE-1821534D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1F6-6F68-43F2-B036-B442D5DE3F4C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5F223-6BE5-4E28-84C9-012F5638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138B4-F2E0-480C-8B8B-AFCAE22B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ECCC-B69D-4A23-8747-D83EF057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4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26E2B-AFE8-4BF8-BDBB-97964097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79616-A21F-4FCC-8703-F6983960E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DE24D-A0D2-4348-8A74-3AD72445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1F6-6F68-43F2-B036-B442D5DE3F4C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F786A-7D9A-49D8-BDAE-B300E3AB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AA516-4C44-47C3-80DA-DB4CAED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ECCC-B69D-4A23-8747-D83EF057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0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4ABF1-DD6A-4D85-9B69-86755216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B88A7-F4A3-4832-8466-A9FA153EC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74F9F-64AA-49AA-ADAF-9FF663985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7A769C-7B07-4878-90C2-188E1A4B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1F6-6F68-43F2-B036-B442D5DE3F4C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E75BF9-494A-44FC-A74B-A25CBBA7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B282E-F04D-44A3-B095-6AD0A376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ECCC-B69D-4A23-8747-D83EF057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9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E6C6F-35F1-4CFE-A58B-3B9DB74F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E336CA-3174-43EE-A3FF-17020793A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947C7-4519-47DD-8A66-5E2046C19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D807E6-97C7-4542-8717-0353C476B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DF57C6-32CF-485E-A302-EEA450CDD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F1377D-5535-422B-9D6D-71B10AA7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1F6-6F68-43F2-B036-B442D5DE3F4C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CB2B50-1CF9-47A6-BEB5-2FC2C9A5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73276A-945A-4F34-8F0F-C86AC208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ECCC-B69D-4A23-8747-D83EF057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5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02C4E-D370-45BE-AFC7-08E7F413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A1711-BA96-415E-B9D2-2F244A57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1F6-6F68-43F2-B036-B442D5DE3F4C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2F3D91-85AF-483D-9FAC-3C9A6035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DAAAD8-2C45-4467-BC26-F093F027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ECCC-B69D-4A23-8747-D83EF057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4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F0D46C-1C71-42D2-A15E-43C7B670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1F6-6F68-43F2-B036-B442D5DE3F4C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5AE33-90BA-4D5B-85EA-1E10D967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0A45CD-95BA-467E-B439-E7ED747D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ECCC-B69D-4A23-8747-D83EF057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4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D97DA-5229-4E0C-AD6D-5CCEE916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57819-4403-411B-A0CF-EE004057A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2D49D-AE82-4766-A9C1-1214DD0D0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EC8AC-78C1-4FFE-97B6-1D76F4E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1F6-6F68-43F2-B036-B442D5DE3F4C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3CD42-A637-4DC8-92B1-6C9FF239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21F210-F5C9-4095-A33E-ADCA5D1E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ECCC-B69D-4A23-8747-D83EF057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9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E051-BFAE-4688-B1B9-50E793DD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ACD5F2-5F16-4A8C-B1A4-D227D5C59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FE0DE1-0E60-4E67-B321-554EEC96F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2C29-4CBC-4ADE-B4D5-521FA372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01F6-6F68-43F2-B036-B442D5DE3F4C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0CFDC-DC30-4B19-9D9A-9244E349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3F0479-1F0E-4FAA-B6F8-FAB74FB3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ECCC-B69D-4A23-8747-D83EF057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663DEB-5AE9-4AD6-9D9A-5F555D62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651F6-2F38-43CB-8730-8389950C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6AAE3-16CC-4510-B033-374235C53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601F6-6F68-43F2-B036-B442D5DE3F4C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3F575-F508-498B-A785-92C7D8D69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F0EE4-84C6-4A60-8890-94AE1169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ECCC-B69D-4A23-8747-D83EF057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2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BFFCB5-F23B-486B-8728-B37A6C6F6E2C}"/>
              </a:ext>
            </a:extLst>
          </p:cNvPr>
          <p:cNvSpPr txBox="1"/>
          <p:nvPr/>
        </p:nvSpPr>
        <p:spPr>
          <a:xfrm>
            <a:off x="320842" y="336884"/>
            <a:ext cx="258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클러스터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53152-50D7-4373-9CB1-011AB441CD8E}"/>
              </a:ext>
            </a:extLst>
          </p:cNvPr>
          <p:cNvSpPr txBox="1"/>
          <p:nvPr/>
        </p:nvSpPr>
        <p:spPr>
          <a:xfrm>
            <a:off x="320842" y="902061"/>
            <a:ext cx="7349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주어진 데이터들의 특성을 고려해 데이터 집단</a:t>
            </a:r>
            <a:r>
              <a:rPr lang="en-US" altLang="ko-KR" sz="2000" dirty="0"/>
              <a:t>(</a:t>
            </a:r>
            <a:r>
              <a:rPr lang="ko-KR" altLang="en-US" sz="2000" dirty="0"/>
              <a:t>클러스터</a:t>
            </a:r>
            <a:r>
              <a:rPr lang="en-US" altLang="ko-KR" sz="2000" dirty="0"/>
              <a:t>)</a:t>
            </a:r>
            <a:r>
              <a:rPr lang="ko-KR" altLang="en-US" sz="2000" dirty="0"/>
              <a:t>를 정의하고 데이터 집단의 대표할 수 있는 대표점을 찾는 방법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9975C-88F8-47D5-8CDF-5FB3088E7318}"/>
              </a:ext>
            </a:extLst>
          </p:cNvPr>
          <p:cNvSpPr txBox="1"/>
          <p:nvPr/>
        </p:nvSpPr>
        <p:spPr>
          <a:xfrm>
            <a:off x="320842" y="1839472"/>
            <a:ext cx="258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분석 기법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A4B13-4838-4810-ACDF-1D34B010D53E}"/>
              </a:ext>
            </a:extLst>
          </p:cNvPr>
          <p:cNvSpPr txBox="1"/>
          <p:nvPr/>
        </p:nvSpPr>
        <p:spPr>
          <a:xfrm>
            <a:off x="320842" y="2572473"/>
            <a:ext cx="7106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Partitioning : data</a:t>
            </a:r>
            <a:r>
              <a:rPr lang="ko-KR" altLang="en-US" sz="2000" dirty="0"/>
              <a:t>를 구간구간으로 나눠서 그들의 중심을 계산하는 것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K-means</a:t>
            </a:r>
            <a:r>
              <a:rPr lang="en-US" altLang="ko-KR" sz="2000" dirty="0"/>
              <a:t> : </a:t>
            </a:r>
            <a:r>
              <a:rPr lang="ko-KR" altLang="en-US" sz="2000" dirty="0"/>
              <a:t>각 구간을 나눈 다음 </a:t>
            </a:r>
            <a:r>
              <a:rPr lang="en-US" altLang="ko-KR" sz="2000" dirty="0"/>
              <a:t>centroid</a:t>
            </a:r>
            <a:r>
              <a:rPr lang="ko-KR" altLang="en-US" sz="2000" dirty="0"/>
              <a:t>를 찾고 </a:t>
            </a:r>
            <a:r>
              <a:rPr lang="en-US" altLang="ko-KR" sz="2000" dirty="0"/>
              <a:t>centroid</a:t>
            </a:r>
            <a:r>
              <a:rPr lang="ko-KR" altLang="en-US" sz="2000" dirty="0"/>
              <a:t>를 기준으로 구간을 다시 나누고 변경 사항이 있을 경우 다시 </a:t>
            </a:r>
            <a:r>
              <a:rPr lang="en-US" altLang="ko-KR" sz="2000" dirty="0"/>
              <a:t>centroid</a:t>
            </a:r>
            <a:r>
              <a:rPr lang="ko-KR" altLang="en-US" sz="2000" dirty="0"/>
              <a:t>를 찾아가는 방식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K-medoid : k-mean</a:t>
            </a:r>
            <a:r>
              <a:rPr lang="ko-KR" altLang="en-US" sz="2000" dirty="0"/>
              <a:t>의 </a:t>
            </a:r>
            <a:r>
              <a:rPr lang="en-US" altLang="ko-KR" sz="2000" dirty="0"/>
              <a:t>outlier</a:t>
            </a:r>
            <a:r>
              <a:rPr lang="ko-KR" altLang="en-US" sz="2000" dirty="0"/>
              <a:t>에 약한 단점을 보완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centriod</a:t>
            </a:r>
            <a:r>
              <a:rPr lang="ko-KR" altLang="en-US" sz="2000" dirty="0"/>
              <a:t> 대신 </a:t>
            </a:r>
            <a:r>
              <a:rPr lang="en-US" altLang="ko-KR" sz="2000" dirty="0"/>
              <a:t>medoid</a:t>
            </a:r>
            <a:r>
              <a:rPr lang="ko-KR" altLang="en-US" sz="2000" dirty="0"/>
              <a:t>를 사용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Clara : </a:t>
            </a:r>
            <a:r>
              <a:rPr lang="ko-KR" altLang="en-US" sz="2000" dirty="0"/>
              <a:t>샘플링한 </a:t>
            </a:r>
            <a:r>
              <a:rPr lang="en-US" altLang="ko-KR" sz="2000" dirty="0"/>
              <a:t>k-medoid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err="1"/>
              <a:t>Clarans</a:t>
            </a:r>
            <a:r>
              <a:rPr lang="en-US" altLang="ko-KR" sz="2000" dirty="0"/>
              <a:t> : </a:t>
            </a:r>
            <a:r>
              <a:rPr lang="ko-KR" altLang="en-US" sz="2000" dirty="0"/>
              <a:t>근처에 있는 데이터들끼리 </a:t>
            </a:r>
            <a:r>
              <a:rPr lang="ko-KR" altLang="en-US" sz="2000" dirty="0" err="1"/>
              <a:t>샘플링함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85C125-EADA-4BE0-949F-64C3BEB6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0" y="173145"/>
            <a:ext cx="3044502" cy="20095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D8C518-F6E1-42D8-B120-95D7C621F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0" y="2329594"/>
            <a:ext cx="3314700" cy="2190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B38F0D-7DBD-419A-BF6C-AD87E74AD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25" y="4667249"/>
            <a:ext cx="60483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5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49CBA-4E82-4C3D-BC4F-D39642AD7EC2}"/>
              </a:ext>
            </a:extLst>
          </p:cNvPr>
          <p:cNvSpPr txBox="1"/>
          <p:nvPr/>
        </p:nvSpPr>
        <p:spPr>
          <a:xfrm>
            <a:off x="320842" y="336884"/>
            <a:ext cx="4830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클러스터 분석 표준 알고리즘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43306-2CC5-485B-B59A-81A71B10F44B}"/>
              </a:ext>
            </a:extLst>
          </p:cNvPr>
          <p:cNvSpPr txBox="1"/>
          <p:nvPr/>
        </p:nvSpPr>
        <p:spPr>
          <a:xfrm>
            <a:off x="721360" y="1239520"/>
            <a:ext cx="5760720" cy="266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5FB9193-6A56-46A6-AC48-A6753784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1383665"/>
            <a:ext cx="103441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8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88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kimkeun ho</dc:creator>
  <cp:lastModifiedBy>kimkeun ho</cp:lastModifiedBy>
  <cp:revision>4</cp:revision>
  <dcterms:created xsi:type="dcterms:W3CDTF">2017-11-06T08:25:42Z</dcterms:created>
  <dcterms:modified xsi:type="dcterms:W3CDTF">2017-11-06T08:55:41Z</dcterms:modified>
</cp:coreProperties>
</file>