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BC68-89F6-4A12-A036-FEEB637CC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84286-88B9-430C-B3CF-371DBA99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C1724-0B03-43D8-BCD1-D5797E02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AEDA8-47F8-45C6-98BE-A416101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610F-9D4E-4FBB-BADD-875656C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C4BF-4DFD-4C9B-8013-783E8AD0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2DBC7-6F33-4723-A742-BBA87F43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C78CB-9EA3-4615-BE5D-4453B55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53E66-36ED-4606-AF9C-167397AD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8F904-6572-4580-B02E-6167DAE9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93F31B-2389-4294-9112-7020CACE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56526-2927-4F05-A14B-6BC3E1F12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193F-90BF-4B39-AD40-449EA6AB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EE136-E302-4DC9-B464-45BE68C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378AE-4887-41E7-AA11-E4D335AE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ECB55-2028-49B2-BE33-FCBE0E01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E7D0E-5506-4B4F-AD78-803C4C2D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775A7-6914-49D8-9D0A-7686D18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50063-8F5B-4082-8147-7FB6D822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D6EEA-213B-4C76-98D4-1EA7E04B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A955E-9C5C-4372-8C18-BD4C42EC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B4791-A9E1-499E-8B61-14E915FB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14A1B-01DC-4F01-B394-F5F8730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9318D-F504-4A86-8C49-DBFDBE63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4FC6C-9F96-4418-8F88-6B517D54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F05E-7B32-4AAE-B8C2-136DB361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1C3D4-23BC-4F8D-AC6B-61FEB6298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ABD76-F5C2-4C16-BF23-834FF6939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A3E7A-6EEE-41E2-8E5E-E1FD7F27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EA2C9-57B5-4488-8D08-EA1868D3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82595-EB88-4EC6-ABAD-99DE3843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3204-7EB7-4C13-9B66-F920EE9C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CF055-21AB-4BCF-B3B9-DAC2245A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5DDF1-EB46-405F-B75E-D4C30F4A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0705B3-48D3-4BA4-91C1-85EC182B8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F02097-6579-4473-B711-1A92ECEA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2A281-5625-48BE-9705-2D8BB66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D67F6-B49F-4FF1-98DC-58915935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39ECAC-ECD6-4A5F-A37B-3C480A24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69FA-1865-4052-881F-91CB136C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455F8-D0C1-4E1F-9C18-D31756D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D6EB-FBBF-41E9-94DB-C9CE9BB7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7EE84D-43E5-4660-A591-C68A9A6F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9EEB54-8C6F-4F55-9EA9-3A1EC01F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E7787B-DF8B-476C-BE05-8D0E9B92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DD247-D51F-4078-904E-B51137F6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C4E8-A531-4D1F-8FDC-C3B1DD52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53CDA-FEF3-4842-99BB-00CCB940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65231-0F65-48B9-B275-C58314FB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326E1-487A-4C0A-8FCD-02079766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F9F12-95B7-403B-B0A8-CCB6BE80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19330-C334-4789-B952-D0369F3F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3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86444-2267-4191-85F7-83B491BF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F6C84-F73B-43B3-8661-13D75A3E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36F1D-D905-4869-9CF2-700BF930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2996A-F01A-4F15-A00A-7E1B034B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C5C6-DB05-4DDE-A647-A14AC685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F4BB6-B6D2-4390-ABB3-FF4501FF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41ED8-775B-4583-B11C-737940E8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87DAB-AE7A-4241-9412-3AEEAC14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B4388-68CC-49CC-A88F-BA6FE129F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C25F-49D3-41A2-96EF-7DC3A8265D8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6D15-7DFB-47C4-BD78-D669DBB5D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B55A8-195C-4ECD-8E61-061A4FD7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451E-6E37-43D1-B22F-C3A8C4853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49C51-0186-4837-A7E6-D1CFFCDE1A53}"/>
              </a:ext>
            </a:extLst>
          </p:cNvPr>
          <p:cNvSpPr txBox="1"/>
          <p:nvPr/>
        </p:nvSpPr>
        <p:spPr>
          <a:xfrm>
            <a:off x="304800" y="29464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PICKING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9C585C95-11AB-4616-851C-87B6DA64B248}"/>
              </a:ext>
            </a:extLst>
          </p:cNvPr>
          <p:cNvSpPr/>
          <p:nvPr/>
        </p:nvSpPr>
        <p:spPr>
          <a:xfrm>
            <a:off x="1341120" y="792480"/>
            <a:ext cx="2225040" cy="130178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CJ </a:t>
            </a:r>
            <a:r>
              <a:rPr lang="ko-KR" altLang="en-US" sz="1600" dirty="0" err="1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온마트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및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온라인 할인점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(11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번가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G-MARKET)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 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37E1E5-C992-4EFD-BB00-E15B1CCEA3A7}"/>
              </a:ext>
            </a:extLst>
          </p:cNvPr>
          <p:cNvSpPr/>
          <p:nvPr/>
        </p:nvSpPr>
        <p:spPr>
          <a:xfrm>
            <a:off x="1722120" y="2673461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WMS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39774546-7628-4747-81BF-0B4FF50ADEE3}"/>
              </a:ext>
            </a:extLst>
          </p:cNvPr>
          <p:cNvSpPr/>
          <p:nvPr/>
        </p:nvSpPr>
        <p:spPr>
          <a:xfrm>
            <a:off x="1407160" y="4085775"/>
            <a:ext cx="2092960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단일 품종주문인가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6C274F-AE2E-4EAE-B909-7D84B7FB451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3640" y="2094267"/>
            <a:ext cx="0" cy="5791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2600E-0F89-4340-A936-26C15440AA8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453640" y="3506581"/>
            <a:ext cx="0" cy="5791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59A27A-2FB1-48EA-8D69-9025146F6587}"/>
              </a:ext>
            </a:extLst>
          </p:cNvPr>
          <p:cNvCxnSpPr>
            <a:cxnSpLocks/>
          </p:cNvCxnSpPr>
          <p:nvPr/>
        </p:nvCxnSpPr>
        <p:spPr>
          <a:xfrm>
            <a:off x="2453640" y="5518334"/>
            <a:ext cx="0" cy="5791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DCAF67-7E5A-41D2-A1BD-E59B7AA8B13E}"/>
              </a:ext>
            </a:extLst>
          </p:cNvPr>
          <p:cNvSpPr txBox="1"/>
          <p:nvPr/>
        </p:nvSpPr>
        <p:spPr>
          <a:xfrm>
            <a:off x="2529840" y="5604399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DAEAE3-5183-4A29-8464-857D33C3ED9F}"/>
              </a:ext>
            </a:extLst>
          </p:cNvPr>
          <p:cNvSpPr/>
          <p:nvPr/>
        </p:nvSpPr>
        <p:spPr>
          <a:xfrm>
            <a:off x="1939666" y="6097528"/>
            <a:ext cx="1027948" cy="5853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1SKU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BAB5F0D-685C-4777-9546-82A829F46C1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00120" y="4802054"/>
            <a:ext cx="726440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D2E7931F-0CBC-4944-9404-AFE48C108331}"/>
              </a:ext>
            </a:extLst>
          </p:cNvPr>
          <p:cNvSpPr/>
          <p:nvPr/>
        </p:nvSpPr>
        <p:spPr>
          <a:xfrm>
            <a:off x="4226560" y="4085775"/>
            <a:ext cx="2092960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소품종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다량주문인가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A2D586-EBEA-4D35-8BE8-0E12D9EA4647}"/>
              </a:ext>
            </a:extLst>
          </p:cNvPr>
          <p:cNvSpPr txBox="1"/>
          <p:nvPr/>
        </p:nvSpPr>
        <p:spPr>
          <a:xfrm>
            <a:off x="3581400" y="4345314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63FC6-67E3-408F-848D-11A601E1A313}"/>
              </a:ext>
            </a:extLst>
          </p:cNvPr>
          <p:cNvCxnSpPr>
            <a:cxnSpLocks/>
            <a:stCxn id="53" idx="0"/>
            <a:endCxn id="59" idx="2"/>
          </p:cNvCxnSpPr>
          <p:nvPr/>
        </p:nvCxnSpPr>
        <p:spPr>
          <a:xfrm flipV="1">
            <a:off x="5273040" y="3507962"/>
            <a:ext cx="0" cy="57781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298B2B-9A60-405F-B59D-35C4E87B2641}"/>
              </a:ext>
            </a:extLst>
          </p:cNvPr>
          <p:cNvSpPr/>
          <p:nvPr/>
        </p:nvSpPr>
        <p:spPr>
          <a:xfrm>
            <a:off x="4541520" y="2674842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MPS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50FDC4-52B8-4EFE-A0D5-7B7C1CF505A8}"/>
              </a:ext>
            </a:extLst>
          </p:cNvPr>
          <p:cNvCxnSpPr>
            <a:cxnSpLocks/>
          </p:cNvCxnSpPr>
          <p:nvPr/>
        </p:nvCxnSpPr>
        <p:spPr>
          <a:xfrm flipV="1">
            <a:off x="6319520" y="4802053"/>
            <a:ext cx="726440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345AE4-66F8-4B54-A62B-83F8301BBC27}"/>
              </a:ext>
            </a:extLst>
          </p:cNvPr>
          <p:cNvSpPr txBox="1"/>
          <p:nvPr/>
        </p:nvSpPr>
        <p:spPr>
          <a:xfrm>
            <a:off x="5336540" y="3622454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8FCB59-A9E4-4E33-808B-CC3FA79DD425}"/>
              </a:ext>
            </a:extLst>
          </p:cNvPr>
          <p:cNvSpPr txBox="1"/>
          <p:nvPr/>
        </p:nvSpPr>
        <p:spPr>
          <a:xfrm>
            <a:off x="6400800" y="4345314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EC6D35A9-78FA-4B2F-8281-448FA6C7BB25}"/>
              </a:ext>
            </a:extLst>
          </p:cNvPr>
          <p:cNvSpPr/>
          <p:nvPr/>
        </p:nvSpPr>
        <p:spPr>
          <a:xfrm>
            <a:off x="7045960" y="4085775"/>
            <a:ext cx="2092960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패턴이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존재하는 주문인가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4908809-892A-41A8-AE28-EEE76C24BEDC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>
            <a:off x="8092440" y="5518334"/>
            <a:ext cx="0" cy="58307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3AF1B5F-CF6B-466C-8AC5-C90356BAB419}"/>
              </a:ext>
            </a:extLst>
          </p:cNvPr>
          <p:cNvSpPr txBox="1"/>
          <p:nvPr/>
        </p:nvSpPr>
        <p:spPr>
          <a:xfrm>
            <a:off x="8168640" y="560828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0A2D10-0CC4-4C1B-BEE7-03199A472A15}"/>
              </a:ext>
            </a:extLst>
          </p:cNvPr>
          <p:cNvSpPr/>
          <p:nvPr/>
        </p:nvSpPr>
        <p:spPr>
          <a:xfrm>
            <a:off x="7578466" y="6101412"/>
            <a:ext cx="1027948" cy="5853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2265EA5-31FC-4831-97CD-745EF961B12B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9138920" y="4802052"/>
            <a:ext cx="756920" cy="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871EB-71C7-45E0-A27E-0E1BEE770779}"/>
              </a:ext>
            </a:extLst>
          </p:cNvPr>
          <p:cNvSpPr txBox="1"/>
          <p:nvPr/>
        </p:nvSpPr>
        <p:spPr>
          <a:xfrm>
            <a:off x="9220200" y="4345314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9D037B-2081-4D6A-829D-385178044EB8}"/>
              </a:ext>
            </a:extLst>
          </p:cNvPr>
          <p:cNvSpPr/>
          <p:nvPr/>
        </p:nvSpPr>
        <p:spPr>
          <a:xfrm>
            <a:off x="9895840" y="4509372"/>
            <a:ext cx="1027948" cy="5853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BOX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D74305-554B-4081-A10C-168E94402AB8}"/>
              </a:ext>
            </a:extLst>
          </p:cNvPr>
          <p:cNvCxnSpPr>
            <a:cxnSpLocks/>
            <a:stCxn id="59" idx="0"/>
            <a:endCxn id="89" idx="2"/>
          </p:cNvCxnSpPr>
          <p:nvPr/>
        </p:nvCxnSpPr>
        <p:spPr>
          <a:xfrm flipV="1">
            <a:off x="5273040" y="2082119"/>
            <a:ext cx="0" cy="59272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D6C9AB3A-99CA-4DF2-B112-9F6E691DBC6B}"/>
              </a:ext>
            </a:extLst>
          </p:cNvPr>
          <p:cNvSpPr/>
          <p:nvPr/>
        </p:nvSpPr>
        <p:spPr>
          <a:xfrm>
            <a:off x="4160520" y="780332"/>
            <a:ext cx="2225040" cy="130178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TOTAL PICKING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지시서</a:t>
            </a:r>
          </a:p>
        </p:txBody>
      </p:sp>
    </p:spTree>
    <p:extLst>
      <p:ext uri="{BB962C8B-B14F-4D97-AF65-F5344CB8AC3E}">
        <p14:creationId xmlns:p14="http://schemas.microsoft.com/office/powerpoint/2010/main" val="14458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57C35-C5D6-478B-8997-3C34907CA6BE}"/>
              </a:ext>
            </a:extLst>
          </p:cNvPr>
          <p:cNvSpPr txBox="1"/>
          <p:nvPr/>
        </p:nvSpPr>
        <p:spPr>
          <a:xfrm>
            <a:off x="304800" y="29464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 -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DC4E29F4-5929-407A-B99C-B60B0F0C8643}"/>
              </a:ext>
            </a:extLst>
          </p:cNvPr>
          <p:cNvSpPr/>
          <p:nvPr/>
        </p:nvSpPr>
        <p:spPr>
          <a:xfrm>
            <a:off x="3185160" y="934721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차수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(SHIFT)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할당된 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3A477-A0DD-4402-A081-01B84F1EF208}"/>
              </a:ext>
            </a:extLst>
          </p:cNvPr>
          <p:cNvSpPr/>
          <p:nvPr/>
        </p:nvSpPr>
        <p:spPr>
          <a:xfrm>
            <a:off x="3403600" y="2461482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B016BA8-5B80-436C-8FEE-86C4DE470FC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135120" y="2046293"/>
            <a:ext cx="0" cy="41518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2EE7354-48CA-44DD-9A4E-830C3B50CD85}"/>
              </a:ext>
            </a:extLst>
          </p:cNvPr>
          <p:cNvSpPr/>
          <p:nvPr/>
        </p:nvSpPr>
        <p:spPr>
          <a:xfrm>
            <a:off x="3100267" y="5171460"/>
            <a:ext cx="2092960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재고가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8B55EF-069D-410B-8E6D-6D29D844A212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>
            <a:off x="4135120" y="3294602"/>
            <a:ext cx="11627" cy="5135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7AE5D2-7490-4747-9F97-B35D18D527C4}"/>
              </a:ext>
            </a:extLst>
          </p:cNvPr>
          <p:cNvCxnSpPr>
            <a:cxnSpLocks/>
            <a:stCxn id="72" idx="2"/>
            <a:endCxn id="11" idx="0"/>
          </p:cNvCxnSpPr>
          <p:nvPr/>
        </p:nvCxnSpPr>
        <p:spPr>
          <a:xfrm>
            <a:off x="4146747" y="4641319"/>
            <a:ext cx="0" cy="53014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C09FB8-FADE-4D31-A9F3-CBFC811E5BD0}"/>
              </a:ext>
            </a:extLst>
          </p:cNvPr>
          <p:cNvCxnSpPr>
            <a:cxnSpLocks/>
            <a:stCxn id="11" idx="3"/>
            <a:endCxn id="77" idx="1"/>
          </p:cNvCxnSpPr>
          <p:nvPr/>
        </p:nvCxnSpPr>
        <p:spPr>
          <a:xfrm flipV="1">
            <a:off x="5193227" y="5887739"/>
            <a:ext cx="880477" cy="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D4253CF-7946-493E-90DE-0561C46B8818}"/>
              </a:ext>
            </a:extLst>
          </p:cNvPr>
          <p:cNvCxnSpPr>
            <a:cxnSpLocks/>
            <a:stCxn id="11" idx="1"/>
            <a:endCxn id="5" idx="1"/>
          </p:cNvCxnSpPr>
          <p:nvPr/>
        </p:nvCxnSpPr>
        <p:spPr>
          <a:xfrm rot="10800000" flipH="1">
            <a:off x="3100266" y="1490508"/>
            <a:ext cx="84893" cy="4397233"/>
          </a:xfrm>
          <a:prstGeom prst="bentConnector3">
            <a:avLst>
              <a:gd name="adj1" fmla="val -60438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3102C4-311F-4C47-B2E5-BD6E392011E2}"/>
              </a:ext>
            </a:extLst>
          </p:cNvPr>
          <p:cNvSpPr txBox="1"/>
          <p:nvPr/>
        </p:nvSpPr>
        <p:spPr>
          <a:xfrm>
            <a:off x="1496515" y="3223424"/>
            <a:ext cx="128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주문할당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대기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5A3A0-4210-4080-A12F-A12946073D03}"/>
              </a:ext>
            </a:extLst>
          </p:cNvPr>
          <p:cNvSpPr txBox="1"/>
          <p:nvPr/>
        </p:nvSpPr>
        <p:spPr>
          <a:xfrm>
            <a:off x="5015597" y="5501610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C5F5A1-190E-4922-8299-85CD796841CD}"/>
              </a:ext>
            </a:extLst>
          </p:cNvPr>
          <p:cNvSpPr txBox="1"/>
          <p:nvPr/>
        </p:nvSpPr>
        <p:spPr>
          <a:xfrm>
            <a:off x="2634346" y="5501610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A6CEB9-0E46-4C8E-BB8A-6AA8941F104E}"/>
              </a:ext>
            </a:extLst>
          </p:cNvPr>
          <p:cNvSpPr/>
          <p:nvPr/>
        </p:nvSpPr>
        <p:spPr>
          <a:xfrm>
            <a:off x="3415227" y="3808199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SET 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CNT = 0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새로운 재고 종류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CE0C4C-381F-4203-A1AF-0E45FC1EF6B2}"/>
              </a:ext>
            </a:extLst>
          </p:cNvPr>
          <p:cNvSpPr/>
          <p:nvPr/>
        </p:nvSpPr>
        <p:spPr>
          <a:xfrm>
            <a:off x="6073704" y="5471179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재고정보 확인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(GET CNT)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8AF426D-98F1-4342-BF49-6BC9F823B74B}"/>
              </a:ext>
            </a:extLst>
          </p:cNvPr>
          <p:cNvSpPr/>
          <p:nvPr/>
        </p:nvSpPr>
        <p:spPr>
          <a:xfrm>
            <a:off x="360677" y="934721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97A9172-3AD8-4E1D-920B-FF6DB2C0741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823717" y="1351281"/>
            <a:ext cx="136144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CE42D82-0BBF-45DD-B7BC-A6ED76BC2A1F}"/>
              </a:ext>
            </a:extLst>
          </p:cNvPr>
          <p:cNvCxnSpPr>
            <a:cxnSpLocks/>
            <a:stCxn id="77" idx="0"/>
            <a:endCxn id="6" idx="3"/>
          </p:cNvCxnSpPr>
          <p:nvPr/>
        </p:nvCxnSpPr>
        <p:spPr>
          <a:xfrm rot="16200000" flipV="1">
            <a:off x="4539364" y="3205319"/>
            <a:ext cx="2593137" cy="19385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3F8CF78-AAA1-44D5-928D-99D75E83193D}"/>
              </a:ext>
            </a:extLst>
          </p:cNvPr>
          <p:cNvSpPr txBox="1"/>
          <p:nvPr/>
        </p:nvSpPr>
        <p:spPr>
          <a:xfrm>
            <a:off x="8473498" y="1082040"/>
            <a:ext cx="1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피킹할당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대기</a:t>
            </a:r>
            <a:endParaRPr lang="en-US" altLang="ko-KR" sz="16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BB90183-D535-4E4A-A7C0-34CDA8E53A84}"/>
              </a:ext>
            </a:extLst>
          </p:cNvPr>
          <p:cNvCxnSpPr>
            <a:cxnSpLocks/>
          </p:cNvCxnSpPr>
          <p:nvPr/>
        </p:nvCxnSpPr>
        <p:spPr>
          <a:xfrm>
            <a:off x="4878267" y="2631441"/>
            <a:ext cx="2091493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808DB7D-C2E1-4B64-B10A-D5314062396F}"/>
              </a:ext>
            </a:extLst>
          </p:cNvPr>
          <p:cNvSpPr/>
          <p:nvPr/>
        </p:nvSpPr>
        <p:spPr>
          <a:xfrm>
            <a:off x="6981387" y="2214881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출고 가능한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 선별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37F96B8-D48F-4DD4-8668-323F77DDB7C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>
            <a:off x="8444427" y="2631441"/>
            <a:ext cx="90424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>
            <a:extLst>
              <a:ext uri="{FF2B5EF4-FFF2-40B4-BE49-F238E27FC236}">
                <a16:creationId xmlns:a16="http://schemas.microsoft.com/office/drawing/2014/main" id="{7AC53C0D-1D90-4A25-B7AF-AD8E748F8FBC}"/>
              </a:ext>
            </a:extLst>
          </p:cNvPr>
          <p:cNvSpPr/>
          <p:nvPr/>
        </p:nvSpPr>
        <p:spPr>
          <a:xfrm>
            <a:off x="9348667" y="1915161"/>
            <a:ext cx="2264214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15%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이상을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만족하는가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059939D0-3BE8-4B23-9D1D-C2B47183310C}"/>
              </a:ext>
            </a:extLst>
          </p:cNvPr>
          <p:cNvCxnSpPr>
            <a:cxnSpLocks/>
            <a:stCxn id="96" idx="0"/>
            <a:endCxn id="92" idx="0"/>
          </p:cNvCxnSpPr>
          <p:nvPr/>
        </p:nvCxnSpPr>
        <p:spPr>
          <a:xfrm rot="16200000" flipH="1" flipV="1">
            <a:off x="8946981" y="681087"/>
            <a:ext cx="299720" cy="2767867"/>
          </a:xfrm>
          <a:prstGeom prst="bentConnector3">
            <a:avLst>
              <a:gd name="adj1" fmla="val -762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969260-1DB9-4EB1-B78A-BF58E291E157}"/>
              </a:ext>
            </a:extLst>
          </p:cNvPr>
          <p:cNvSpPr txBox="1"/>
          <p:nvPr/>
        </p:nvSpPr>
        <p:spPr>
          <a:xfrm>
            <a:off x="6894688" y="3958798"/>
            <a:ext cx="1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추가된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재고 반영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73442B-CEE0-437C-B225-9EDC832120AD}"/>
              </a:ext>
            </a:extLst>
          </p:cNvPr>
          <p:cNvSpPr txBox="1"/>
          <p:nvPr/>
        </p:nvSpPr>
        <p:spPr>
          <a:xfrm>
            <a:off x="10443041" y="1666815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CDE57E-FCD8-43BC-9FE6-484B4019572E}"/>
              </a:ext>
            </a:extLst>
          </p:cNvPr>
          <p:cNvSpPr txBox="1"/>
          <p:nvPr/>
        </p:nvSpPr>
        <p:spPr>
          <a:xfrm>
            <a:off x="10535385" y="3299677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668D598-B8EE-44BC-B284-D5AFC36D65AE}"/>
              </a:ext>
            </a:extLst>
          </p:cNvPr>
          <p:cNvCxnSpPr>
            <a:cxnSpLocks/>
            <a:stCxn id="96" idx="2"/>
            <a:endCxn id="119" idx="0"/>
          </p:cNvCxnSpPr>
          <p:nvPr/>
        </p:nvCxnSpPr>
        <p:spPr>
          <a:xfrm flipH="1">
            <a:off x="10480773" y="3347720"/>
            <a:ext cx="1" cy="98880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C8E1A6F-2215-4247-AD30-567115A52C6F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>
            <a:off x="10480773" y="5448094"/>
            <a:ext cx="1" cy="619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DDD2E-3EA6-4802-8C82-53786686EF81}"/>
              </a:ext>
            </a:extLst>
          </p:cNvPr>
          <p:cNvSpPr txBox="1"/>
          <p:nvPr/>
        </p:nvSpPr>
        <p:spPr>
          <a:xfrm>
            <a:off x="9618894" y="6067564"/>
            <a:ext cx="17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피킹작업</a:t>
            </a:r>
            <a:r>
              <a:rPr lang="ko-KR" altLang="en-US" b="1" dirty="0"/>
              <a:t> 시작</a:t>
            </a:r>
          </a:p>
        </p:txBody>
      </p:sp>
      <p:sp>
        <p:nvSpPr>
          <p:cNvPr id="119" name="사각형: 모서리가 접힌 도형 118">
            <a:extLst>
              <a:ext uri="{FF2B5EF4-FFF2-40B4-BE49-F238E27FC236}">
                <a16:creationId xmlns:a16="http://schemas.microsoft.com/office/drawing/2014/main" id="{92C0A20A-D14B-4163-B7B0-16309C050094}"/>
              </a:ext>
            </a:extLst>
          </p:cNvPr>
          <p:cNvSpPr/>
          <p:nvPr/>
        </p:nvSpPr>
        <p:spPr>
          <a:xfrm>
            <a:off x="9530813" y="4336522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작업가능한 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주문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(ORDER INSERT)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3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BD51E4D-ECE8-412A-860E-1FFD66D8C4BF}"/>
              </a:ext>
            </a:extLst>
          </p:cNvPr>
          <p:cNvSpPr/>
          <p:nvPr/>
        </p:nvSpPr>
        <p:spPr>
          <a:xfrm>
            <a:off x="314692" y="2873214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차수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(SHIFT)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할당된 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B8162-E63D-4232-ABF5-87445E78DB17}"/>
              </a:ext>
            </a:extLst>
          </p:cNvPr>
          <p:cNvSpPr/>
          <p:nvPr/>
        </p:nvSpPr>
        <p:spPr>
          <a:xfrm>
            <a:off x="3138802" y="3012440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개선된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Q-</a:t>
            </a:r>
            <a:r>
              <a:rPr lang="ko-KR" altLang="en-US" dirty="0">
                <a:solidFill>
                  <a:schemeClr val="bg1"/>
                </a:solidFill>
              </a:rPr>
              <a:t>알고리즘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8A46C0-C39B-45CE-B4DD-4329E0B86B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4612" y="3429000"/>
            <a:ext cx="92419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9F480C-93FB-48D4-84A5-FFB774C396A5}"/>
              </a:ext>
            </a:extLst>
          </p:cNvPr>
          <p:cNvSpPr txBox="1"/>
          <p:nvPr/>
        </p:nvSpPr>
        <p:spPr>
          <a:xfrm>
            <a:off x="314692" y="2302905"/>
            <a:ext cx="18999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INPUT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6A435F87-FBB5-4331-A148-7B9D180EBA17}"/>
              </a:ext>
            </a:extLst>
          </p:cNvPr>
          <p:cNvSpPr/>
          <p:nvPr/>
        </p:nvSpPr>
        <p:spPr>
          <a:xfrm>
            <a:off x="5362942" y="2873214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위치가 지정된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358EB4-DFC6-4876-A090-F1042CD4AA0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601842" y="3429000"/>
            <a:ext cx="7611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8062C4-9DF4-4CC3-A0E9-BB4C7D19DF80}"/>
              </a:ext>
            </a:extLst>
          </p:cNvPr>
          <p:cNvSpPr txBox="1"/>
          <p:nvPr/>
        </p:nvSpPr>
        <p:spPr>
          <a:xfrm>
            <a:off x="5362942" y="4113967"/>
            <a:ext cx="18999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OUTPUT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320D3-340D-4EFB-A934-E5C9F5D7223F}"/>
              </a:ext>
            </a:extLst>
          </p:cNvPr>
          <p:cNvSpPr txBox="1"/>
          <p:nvPr/>
        </p:nvSpPr>
        <p:spPr>
          <a:xfrm>
            <a:off x="304799" y="294640"/>
            <a:ext cx="27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개선된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SYSTEM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개념화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66003BC-D5F0-464B-BB0C-117D7834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2" y="921186"/>
            <a:ext cx="11553825" cy="11807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346487-648B-4057-89F6-2234C853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07" y="4298633"/>
            <a:ext cx="2571750" cy="23336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007A00-0A6B-4FE5-AB7F-533538ACD5B3}"/>
              </a:ext>
            </a:extLst>
          </p:cNvPr>
          <p:cNvSpPr txBox="1"/>
          <p:nvPr/>
        </p:nvSpPr>
        <p:spPr>
          <a:xfrm>
            <a:off x="135940" y="4483299"/>
            <a:ext cx="225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기존 </a:t>
            </a:r>
            <a:r>
              <a:rPr lang="en-US" altLang="ko-KR" dirty="0"/>
              <a:t>INPUT DATA</a:t>
            </a:r>
            <a:r>
              <a:rPr lang="ko-KR" altLang="en-US" dirty="0"/>
              <a:t>에 있는 </a:t>
            </a:r>
            <a:r>
              <a:rPr lang="en-US" altLang="ko-KR" dirty="0"/>
              <a:t>LOC_CD </a:t>
            </a:r>
            <a:r>
              <a:rPr lang="ko-KR" altLang="en-US" dirty="0"/>
              <a:t>칼럼에 유사도 별로 위치를 지정하고 위치대로 들어갔는지 확인위해 </a:t>
            </a:r>
            <a:r>
              <a:rPr lang="en-US" altLang="ko-KR" dirty="0"/>
              <a:t>LOC_CD_UPT </a:t>
            </a:r>
            <a:r>
              <a:rPr lang="ko-KR" altLang="en-US" dirty="0"/>
              <a:t>칼럼 추가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EEF6FF-AFD9-435A-BE96-9B825A569894}"/>
              </a:ext>
            </a:extLst>
          </p:cNvPr>
          <p:cNvSpPr/>
          <p:nvPr/>
        </p:nvSpPr>
        <p:spPr>
          <a:xfrm>
            <a:off x="8023962" y="3012440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CDA8D3-8B26-40B6-B9EE-8C03CEC33E6E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7262862" y="3429000"/>
            <a:ext cx="7611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77E655-BA59-4A67-A1FD-42E5F55EECAD}"/>
              </a:ext>
            </a:extLst>
          </p:cNvPr>
          <p:cNvSpPr/>
          <p:nvPr/>
        </p:nvSpPr>
        <p:spPr>
          <a:xfrm>
            <a:off x="8023962" y="5803286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(MPI)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E14325-EB56-41C5-A720-4EEFD59F74F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8755482" y="3845560"/>
            <a:ext cx="0" cy="19577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15FE71-3A49-4FF1-AEBC-A517CAE1DC7C}"/>
              </a:ext>
            </a:extLst>
          </p:cNvPr>
          <p:cNvSpPr txBox="1"/>
          <p:nvPr/>
        </p:nvSpPr>
        <p:spPr>
          <a:xfrm>
            <a:off x="9115527" y="4085759"/>
            <a:ext cx="284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바코드로 </a:t>
            </a:r>
            <a:r>
              <a:rPr lang="en-US" altLang="ko-KR" dirty="0"/>
              <a:t>SKU</a:t>
            </a:r>
            <a:r>
              <a:rPr lang="ko-KR" altLang="en-US" dirty="0"/>
              <a:t>를 찍으면 </a:t>
            </a:r>
            <a:r>
              <a:rPr lang="en-US" altLang="ko-KR" dirty="0"/>
              <a:t>SKU_CD</a:t>
            </a:r>
            <a:r>
              <a:rPr lang="ko-KR" altLang="en-US" dirty="0"/>
              <a:t>의 </a:t>
            </a:r>
            <a:r>
              <a:rPr lang="en-US" altLang="ko-KR" dirty="0"/>
              <a:t>LOC_CD</a:t>
            </a:r>
            <a:r>
              <a:rPr lang="ko-KR" altLang="en-US" dirty="0"/>
              <a:t>를 검색하여 같은 </a:t>
            </a:r>
            <a:r>
              <a:rPr lang="en-US" altLang="ko-KR" dirty="0"/>
              <a:t>LOC_CD</a:t>
            </a:r>
            <a:r>
              <a:rPr lang="ko-KR" altLang="en-US" dirty="0"/>
              <a:t>의 </a:t>
            </a:r>
            <a:r>
              <a:rPr lang="en-US" altLang="ko-KR" dirty="0"/>
              <a:t>MPI </a:t>
            </a:r>
            <a:r>
              <a:rPr lang="ko-KR" altLang="en-US" dirty="0"/>
              <a:t>점등</a:t>
            </a:r>
            <a:r>
              <a:rPr lang="en-US" altLang="ko-KR" dirty="0"/>
              <a:t>. </a:t>
            </a:r>
            <a:r>
              <a:rPr lang="ko-KR" altLang="en-US" dirty="0"/>
              <a:t>터치하면 </a:t>
            </a:r>
            <a:r>
              <a:rPr lang="en-US" altLang="ko-KR" dirty="0"/>
              <a:t>LOC_CD_UPT</a:t>
            </a:r>
            <a:r>
              <a:rPr lang="ko-KR" altLang="en-US" dirty="0"/>
              <a:t>에 값 입력</a:t>
            </a:r>
          </a:p>
        </p:txBody>
      </p:sp>
    </p:spTree>
    <p:extLst>
      <p:ext uri="{BB962C8B-B14F-4D97-AF65-F5344CB8AC3E}">
        <p14:creationId xmlns:p14="http://schemas.microsoft.com/office/powerpoint/2010/main" val="44477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57C35-C5D6-478B-8997-3C34907CA6BE}"/>
              </a:ext>
            </a:extLst>
          </p:cNvPr>
          <p:cNvSpPr txBox="1"/>
          <p:nvPr/>
        </p:nvSpPr>
        <p:spPr>
          <a:xfrm>
            <a:off x="304799" y="294640"/>
            <a:ext cx="279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개선된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 - ALGORITHM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DC4E29F4-5929-407A-B99C-B60B0F0C8643}"/>
              </a:ext>
            </a:extLst>
          </p:cNvPr>
          <p:cNvSpPr/>
          <p:nvPr/>
        </p:nvSpPr>
        <p:spPr>
          <a:xfrm>
            <a:off x="2229217" y="934721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차수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(SHIFT)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할당된 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3A477-A0DD-4402-A081-01B84F1EF208}"/>
              </a:ext>
            </a:extLst>
          </p:cNvPr>
          <p:cNvSpPr/>
          <p:nvPr/>
        </p:nvSpPr>
        <p:spPr>
          <a:xfrm>
            <a:off x="6814734" y="1061425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2EE7354-48CA-44DD-9A4E-830C3B50CD85}"/>
              </a:ext>
            </a:extLst>
          </p:cNvPr>
          <p:cNvSpPr/>
          <p:nvPr/>
        </p:nvSpPr>
        <p:spPr>
          <a:xfrm>
            <a:off x="6499774" y="3934152"/>
            <a:ext cx="2092960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재고가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있는가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8B55EF-069D-410B-8E6D-6D29D844A212}"/>
              </a:ext>
            </a:extLst>
          </p:cNvPr>
          <p:cNvCxnSpPr>
            <a:cxnSpLocks/>
          </p:cNvCxnSpPr>
          <p:nvPr/>
        </p:nvCxnSpPr>
        <p:spPr>
          <a:xfrm>
            <a:off x="6177132" y="1365272"/>
            <a:ext cx="63760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7AE5D2-7490-4747-9F97-B35D18D527C4}"/>
              </a:ext>
            </a:extLst>
          </p:cNvPr>
          <p:cNvCxnSpPr>
            <a:cxnSpLocks/>
            <a:stCxn id="72" idx="2"/>
            <a:endCxn id="11" idx="0"/>
          </p:cNvCxnSpPr>
          <p:nvPr/>
        </p:nvCxnSpPr>
        <p:spPr>
          <a:xfrm flipH="1">
            <a:off x="7546254" y="3469643"/>
            <a:ext cx="8271" cy="4645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C09FB8-FADE-4D31-A9F3-CBFC811E5BD0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7546254" y="5366711"/>
            <a:ext cx="0" cy="5089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55A3A0-4210-4080-A12F-A12946073D03}"/>
              </a:ext>
            </a:extLst>
          </p:cNvPr>
          <p:cNvSpPr txBox="1"/>
          <p:nvPr/>
        </p:nvSpPr>
        <p:spPr>
          <a:xfrm>
            <a:off x="10890307" y="3219561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A6CEB9-0E46-4C8E-BB8A-6AA8941F104E}"/>
              </a:ext>
            </a:extLst>
          </p:cNvPr>
          <p:cNvSpPr/>
          <p:nvPr/>
        </p:nvSpPr>
        <p:spPr>
          <a:xfrm>
            <a:off x="6823005" y="2636523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SET 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CNT = 0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새로운 재고 종류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CE0C4C-381F-4203-A1AF-0E45FC1EF6B2}"/>
              </a:ext>
            </a:extLst>
          </p:cNvPr>
          <p:cNvSpPr/>
          <p:nvPr/>
        </p:nvSpPr>
        <p:spPr>
          <a:xfrm>
            <a:off x="6814734" y="5875626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재고정보 확인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(GET CNT)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8AF426D-98F1-4342-BF49-6BC9F823B74B}"/>
              </a:ext>
            </a:extLst>
          </p:cNvPr>
          <p:cNvSpPr/>
          <p:nvPr/>
        </p:nvSpPr>
        <p:spPr>
          <a:xfrm>
            <a:off x="157477" y="934721"/>
            <a:ext cx="1463040" cy="833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WMS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97A9172-3AD8-4E1D-920B-FF6DB2C07415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1620517" y="1351281"/>
            <a:ext cx="6087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CE42D82-0BBF-45DD-B7BC-A6ED76BC2A1F}"/>
              </a:ext>
            </a:extLst>
          </p:cNvPr>
          <p:cNvCxnSpPr>
            <a:cxnSpLocks/>
            <a:stCxn id="77" idx="3"/>
            <a:endCxn id="6" idx="3"/>
          </p:cNvCxnSpPr>
          <p:nvPr/>
        </p:nvCxnSpPr>
        <p:spPr>
          <a:xfrm flipV="1">
            <a:off x="8277774" y="1477985"/>
            <a:ext cx="12700" cy="4814201"/>
          </a:xfrm>
          <a:prstGeom prst="bentConnector3">
            <a:avLst>
              <a:gd name="adj1" fmla="val 364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3F8CF78-AAA1-44D5-928D-99D75E83193D}"/>
              </a:ext>
            </a:extLst>
          </p:cNvPr>
          <p:cNvSpPr txBox="1"/>
          <p:nvPr/>
        </p:nvSpPr>
        <p:spPr>
          <a:xfrm>
            <a:off x="10737727" y="294640"/>
            <a:ext cx="1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피킹할당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대기</a:t>
            </a:r>
            <a:endParaRPr lang="en-US" altLang="ko-KR" sz="16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BB90183-D535-4E4A-A7C0-34CDA8E53A84}"/>
              </a:ext>
            </a:extLst>
          </p:cNvPr>
          <p:cNvCxnSpPr>
            <a:cxnSpLocks/>
          </p:cNvCxnSpPr>
          <p:nvPr/>
        </p:nvCxnSpPr>
        <p:spPr>
          <a:xfrm flipV="1">
            <a:off x="8290474" y="1347123"/>
            <a:ext cx="543684" cy="41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808DB7D-C2E1-4B64-B10A-D5314062396F}"/>
              </a:ext>
            </a:extLst>
          </p:cNvPr>
          <p:cNvSpPr/>
          <p:nvPr/>
        </p:nvSpPr>
        <p:spPr>
          <a:xfrm>
            <a:off x="8834158" y="1061425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출고 가능한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 선별</a:t>
            </a:r>
          </a:p>
        </p:txBody>
      </p:sp>
      <p:sp>
        <p:nvSpPr>
          <p:cNvPr id="96" name="순서도: 판단 95">
            <a:extLst>
              <a:ext uri="{FF2B5EF4-FFF2-40B4-BE49-F238E27FC236}">
                <a16:creationId xmlns:a16="http://schemas.microsoft.com/office/drawing/2014/main" id="{7AC53C0D-1D90-4A25-B7AF-AD8E748F8FBC}"/>
              </a:ext>
            </a:extLst>
          </p:cNvPr>
          <p:cNvSpPr/>
          <p:nvPr/>
        </p:nvSpPr>
        <p:spPr>
          <a:xfrm>
            <a:off x="9801468" y="1871450"/>
            <a:ext cx="2264214" cy="143255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15%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이상을 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만족하는가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059939D0-3BE8-4B23-9D1D-C2B47183310C}"/>
              </a:ext>
            </a:extLst>
          </p:cNvPr>
          <p:cNvCxnSpPr>
            <a:cxnSpLocks/>
            <a:stCxn id="96" idx="3"/>
            <a:endCxn id="92" idx="0"/>
          </p:cNvCxnSpPr>
          <p:nvPr/>
        </p:nvCxnSpPr>
        <p:spPr>
          <a:xfrm flipH="1" flipV="1">
            <a:off x="9565678" y="1061425"/>
            <a:ext cx="2500004" cy="1526305"/>
          </a:xfrm>
          <a:prstGeom prst="bentConnector4">
            <a:avLst>
              <a:gd name="adj1" fmla="val -203"/>
              <a:gd name="adj2" fmla="val 11497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969260-1DB9-4EB1-B78A-BF58E291E157}"/>
              </a:ext>
            </a:extLst>
          </p:cNvPr>
          <p:cNvSpPr txBox="1"/>
          <p:nvPr/>
        </p:nvSpPr>
        <p:spPr>
          <a:xfrm>
            <a:off x="8131307" y="3531418"/>
            <a:ext cx="1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추가된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재고 반영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73442B-CEE0-437C-B225-9EDC832120AD}"/>
              </a:ext>
            </a:extLst>
          </p:cNvPr>
          <p:cNvSpPr txBox="1"/>
          <p:nvPr/>
        </p:nvSpPr>
        <p:spPr>
          <a:xfrm>
            <a:off x="11423565" y="2002600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CDE57E-FCD8-43BC-9FE6-484B4019572E}"/>
              </a:ext>
            </a:extLst>
          </p:cNvPr>
          <p:cNvSpPr txBox="1"/>
          <p:nvPr/>
        </p:nvSpPr>
        <p:spPr>
          <a:xfrm>
            <a:off x="7516022" y="5324138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2668D598-B8EE-44BC-B284-D5AFC36D65AE}"/>
              </a:ext>
            </a:extLst>
          </p:cNvPr>
          <p:cNvCxnSpPr>
            <a:cxnSpLocks/>
            <a:stCxn id="96" idx="2"/>
            <a:endCxn id="132" idx="0"/>
          </p:cNvCxnSpPr>
          <p:nvPr/>
        </p:nvCxnSpPr>
        <p:spPr>
          <a:xfrm flipH="1">
            <a:off x="10933574" y="3304009"/>
            <a:ext cx="1" cy="7154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C8E1A6F-2215-4247-AD30-567115A52C6F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10933574" y="5131032"/>
            <a:ext cx="0" cy="590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DDD2E-3EA6-4802-8C82-53786686EF81}"/>
              </a:ext>
            </a:extLst>
          </p:cNvPr>
          <p:cNvSpPr txBox="1"/>
          <p:nvPr/>
        </p:nvSpPr>
        <p:spPr>
          <a:xfrm>
            <a:off x="10071694" y="5811342"/>
            <a:ext cx="17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피킹작업</a:t>
            </a:r>
            <a:r>
              <a:rPr lang="ko-KR" altLang="en-US" dirty="0"/>
              <a:t> 시작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B5F1E8-76E4-46DB-9A52-CEC45598FECD}"/>
              </a:ext>
            </a:extLst>
          </p:cNvPr>
          <p:cNvSpPr/>
          <p:nvPr/>
        </p:nvSpPr>
        <p:spPr>
          <a:xfrm>
            <a:off x="2447657" y="2636523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SKU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별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주문수량 계산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7E7F38-304E-4C16-A402-D25C5E4C7075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3179177" y="2046293"/>
            <a:ext cx="0" cy="5902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23310B09-5B70-44BA-9FD9-234F9B281583}"/>
              </a:ext>
            </a:extLst>
          </p:cNvPr>
          <p:cNvSpPr/>
          <p:nvPr/>
        </p:nvSpPr>
        <p:spPr>
          <a:xfrm>
            <a:off x="209913" y="3558143"/>
            <a:ext cx="1801993" cy="1233402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주문수량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&gt; 100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8CA75BF1-08CF-4AC4-BB6B-DB709259D75C}"/>
              </a:ext>
            </a:extLst>
          </p:cNvPr>
          <p:cNvSpPr/>
          <p:nvPr/>
        </p:nvSpPr>
        <p:spPr>
          <a:xfrm>
            <a:off x="212622" y="4999493"/>
            <a:ext cx="1801993" cy="1233402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주문수량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&lt; 5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FD1E4C1-6319-40B7-BF59-FA1DAE75233B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1110910" y="4791545"/>
            <a:ext cx="2709" cy="2079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522679-0B4B-46C7-8E71-EBBC0085C634}"/>
              </a:ext>
            </a:extLst>
          </p:cNvPr>
          <p:cNvCxnSpPr>
            <a:cxnSpLocks/>
            <a:stCxn id="40" idx="3"/>
            <a:endCxn id="80" idx="1"/>
          </p:cNvCxnSpPr>
          <p:nvPr/>
        </p:nvCxnSpPr>
        <p:spPr>
          <a:xfrm flipV="1">
            <a:off x="2011906" y="4155617"/>
            <a:ext cx="2307729" cy="192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45018A1-A818-41AA-BC84-4DC39FCEFF01}"/>
              </a:ext>
            </a:extLst>
          </p:cNvPr>
          <p:cNvSpPr txBox="1"/>
          <p:nvPr/>
        </p:nvSpPr>
        <p:spPr>
          <a:xfrm>
            <a:off x="1648247" y="3690677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8FC6B2-97E5-4427-93E7-F21C32153866}"/>
              </a:ext>
            </a:extLst>
          </p:cNvPr>
          <p:cNvSpPr txBox="1"/>
          <p:nvPr/>
        </p:nvSpPr>
        <p:spPr>
          <a:xfrm>
            <a:off x="1648247" y="5173665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YES</a:t>
            </a:r>
            <a:endParaRPr lang="ko-KR" altLang="en-US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D4ECE0-BB5F-48E5-BE56-710E99D60679}"/>
              </a:ext>
            </a:extLst>
          </p:cNvPr>
          <p:cNvSpPr txBox="1"/>
          <p:nvPr/>
        </p:nvSpPr>
        <p:spPr>
          <a:xfrm>
            <a:off x="345831" y="4648678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8D82F0-0675-4492-A835-FE10F92A3102}"/>
              </a:ext>
            </a:extLst>
          </p:cNvPr>
          <p:cNvSpPr txBox="1"/>
          <p:nvPr/>
        </p:nvSpPr>
        <p:spPr>
          <a:xfrm>
            <a:off x="345831" y="6074688"/>
            <a:ext cx="76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NO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B8560E9-2EA0-4FBD-A6EC-689E8B57F29D}"/>
              </a:ext>
            </a:extLst>
          </p:cNvPr>
          <p:cNvCxnSpPr>
            <a:cxnSpLocks/>
            <a:stCxn id="32" idx="1"/>
            <a:endCxn id="40" idx="0"/>
          </p:cNvCxnSpPr>
          <p:nvPr/>
        </p:nvCxnSpPr>
        <p:spPr>
          <a:xfrm rot="10800000" flipV="1">
            <a:off x="1110911" y="3053083"/>
            <a:ext cx="1336747" cy="50506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3E7BB99-56AC-4A40-BE08-1809D4782005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1115085" y="6243965"/>
            <a:ext cx="3204550" cy="168941"/>
          </a:xfrm>
          <a:prstGeom prst="bentConnector3">
            <a:avLst>
              <a:gd name="adj1" fmla="val 22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4ED4627-710C-4D55-92C2-3AF3CFB5D96A}"/>
              </a:ext>
            </a:extLst>
          </p:cNvPr>
          <p:cNvSpPr/>
          <p:nvPr/>
        </p:nvSpPr>
        <p:spPr>
          <a:xfrm>
            <a:off x="4319635" y="5996346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SKU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별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유사도 분석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0640C91-A00D-4BBD-BFDB-5372FCB87BB8}"/>
              </a:ext>
            </a:extLst>
          </p:cNvPr>
          <p:cNvSpPr/>
          <p:nvPr/>
        </p:nvSpPr>
        <p:spPr>
          <a:xfrm>
            <a:off x="4319635" y="3739057"/>
            <a:ext cx="1463040" cy="833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MPS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LACK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배치 할당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4624651-D42F-428A-BB06-211E86B68E4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14615" y="4382793"/>
            <a:ext cx="2305020" cy="12334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A269B2C-DFD8-4047-BAC2-6B80C928AE55}"/>
              </a:ext>
            </a:extLst>
          </p:cNvPr>
          <p:cNvCxnSpPr>
            <a:cxnSpLocks/>
            <a:stCxn id="75" idx="0"/>
            <a:endCxn id="80" idx="2"/>
          </p:cNvCxnSpPr>
          <p:nvPr/>
        </p:nvCxnSpPr>
        <p:spPr>
          <a:xfrm flipV="1">
            <a:off x="5051155" y="4572177"/>
            <a:ext cx="0" cy="1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64550E2-9441-4935-8AC7-25D87FCB1825}"/>
              </a:ext>
            </a:extLst>
          </p:cNvPr>
          <p:cNvSpPr txBox="1"/>
          <p:nvPr/>
        </p:nvSpPr>
        <p:spPr>
          <a:xfrm>
            <a:off x="2462383" y="3796956"/>
            <a:ext cx="156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err="1"/>
              <a:t>파렛트칸</a:t>
            </a:r>
            <a:r>
              <a:rPr lang="ko-KR" altLang="en-US" sz="1600" b="1" dirty="0"/>
              <a:t> 할당</a:t>
            </a:r>
            <a:endParaRPr lang="en-US" altLang="ko-KR" sz="1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38E0D4-3971-4B66-9E0D-3D40E1DFDAC4}"/>
              </a:ext>
            </a:extLst>
          </p:cNvPr>
          <p:cNvSpPr txBox="1"/>
          <p:nvPr/>
        </p:nvSpPr>
        <p:spPr>
          <a:xfrm>
            <a:off x="3080394" y="4754680"/>
            <a:ext cx="131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소량품목칸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할당</a:t>
            </a:r>
            <a:endParaRPr lang="en-US" altLang="ko-KR" sz="1600" b="1" dirty="0"/>
          </a:p>
        </p:txBody>
      </p:sp>
      <p:sp>
        <p:nvSpPr>
          <p:cNvPr id="97" name="사각형: 모서리가 접힌 도형 96">
            <a:extLst>
              <a:ext uri="{FF2B5EF4-FFF2-40B4-BE49-F238E27FC236}">
                <a16:creationId xmlns:a16="http://schemas.microsoft.com/office/drawing/2014/main" id="{048E0916-095A-4C68-A8B1-927E0123AD69}"/>
              </a:ext>
            </a:extLst>
          </p:cNvPr>
          <p:cNvSpPr/>
          <p:nvPr/>
        </p:nvSpPr>
        <p:spPr>
          <a:xfrm>
            <a:off x="4277212" y="922199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SKU</a:t>
            </a:r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별 배치가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포함된 주문 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6FB6F4D-B292-43BA-B200-BA863D49B245}"/>
              </a:ext>
            </a:extLst>
          </p:cNvPr>
          <p:cNvCxnSpPr>
            <a:cxnSpLocks/>
            <a:stCxn id="80" idx="0"/>
            <a:endCxn id="97" idx="2"/>
          </p:cNvCxnSpPr>
          <p:nvPr/>
        </p:nvCxnSpPr>
        <p:spPr>
          <a:xfrm flipV="1">
            <a:off x="5051155" y="2033771"/>
            <a:ext cx="176017" cy="17052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8F097FB-7EB1-47A1-9267-E791DD259538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>
            <a:off x="7546254" y="1894545"/>
            <a:ext cx="8271" cy="74197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모서리가 접힌 도형 131">
            <a:extLst>
              <a:ext uri="{FF2B5EF4-FFF2-40B4-BE49-F238E27FC236}">
                <a16:creationId xmlns:a16="http://schemas.microsoft.com/office/drawing/2014/main" id="{D7AF2B81-B0B6-416A-A1B4-A5884AECDAB5}"/>
              </a:ext>
            </a:extLst>
          </p:cNvPr>
          <p:cNvSpPr/>
          <p:nvPr/>
        </p:nvSpPr>
        <p:spPr>
          <a:xfrm>
            <a:off x="9983614" y="4019460"/>
            <a:ext cx="1899920" cy="11115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작업가능한 </a:t>
            </a:r>
            <a:endParaRPr lang="en-US" altLang="ko-KR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주문</a:t>
            </a:r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(ORDER INSERT)</a:t>
            </a:r>
            <a:endParaRPr lang="ko-KR" altLang="en-US" sz="1600" dirty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B833C9A2-D824-4837-A93A-875951691034}"/>
              </a:ext>
            </a:extLst>
          </p:cNvPr>
          <p:cNvCxnSpPr>
            <a:cxnSpLocks/>
            <a:stCxn id="92" idx="3"/>
            <a:endCxn id="96" idx="0"/>
          </p:cNvCxnSpPr>
          <p:nvPr/>
        </p:nvCxnSpPr>
        <p:spPr>
          <a:xfrm>
            <a:off x="10297198" y="1477985"/>
            <a:ext cx="636377" cy="3934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3C055B3-A938-4E0B-80D0-7477D41EB336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6499774" y="1477986"/>
            <a:ext cx="314960" cy="3172447"/>
          </a:xfrm>
          <a:prstGeom prst="bentConnector3">
            <a:avLst>
              <a:gd name="adj1" fmla="val -7258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1E83210-C256-422B-A46A-92C038E2DA7F}"/>
              </a:ext>
            </a:extLst>
          </p:cNvPr>
          <p:cNvSpPr txBox="1"/>
          <p:nvPr/>
        </p:nvSpPr>
        <p:spPr>
          <a:xfrm>
            <a:off x="5634674" y="2871887"/>
            <a:ext cx="128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주문할당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379735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276</Words>
  <Application>Microsoft Office PowerPoint</Application>
  <PresentationFormat>와이드스크린</PresentationFormat>
  <Paragraphs>126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kimkeun ho</dc:creator>
  <cp:lastModifiedBy>kimkeun ho</cp:lastModifiedBy>
  <cp:revision>17</cp:revision>
  <dcterms:created xsi:type="dcterms:W3CDTF">2017-11-07T05:49:09Z</dcterms:created>
  <dcterms:modified xsi:type="dcterms:W3CDTF">2017-11-17T08:22:30Z</dcterms:modified>
</cp:coreProperties>
</file>