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290E3F-5AEE-4AD7-86A6-CDA61DFE1D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5885" y="2565400"/>
            <a:ext cx="806450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ru-RU" altLang="ko-K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3A9C8B-5000-4DF0-AEC3-48A96EFBC2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75885" y="3286125"/>
            <a:ext cx="806450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ru-RU" altLang="ko-KR" noProof="0"/>
          </a:p>
        </p:txBody>
      </p:sp>
    </p:spTree>
    <p:extLst>
      <p:ext uri="{BB962C8B-B14F-4D97-AF65-F5344CB8AC3E}">
        <p14:creationId xmlns:p14="http://schemas.microsoft.com/office/powerpoint/2010/main" val="16251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7E8E-B73C-45D2-A962-19AF75A3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D61EB-0FAC-4D4E-893B-640C419A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32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43C2D1-7FAB-4E1F-B5C7-5E93992AE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08585" y="400050"/>
            <a:ext cx="2544233" cy="6269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D3E62-9F10-4F0D-871C-6BFEAF85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75885" y="400050"/>
            <a:ext cx="7429500" cy="6269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21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C04A-E220-4A71-951E-7CD096D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1053A-912B-4431-8E1F-0E42D9C6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26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C98D-F6DC-42F4-B1D2-C611677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48357-EB00-4CA2-A47E-E8342C18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4148-F322-4D02-AAC6-AE29256B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0D105-C7D8-497F-90C0-DA81F8F9D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884" y="1412876"/>
            <a:ext cx="4986867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C93BC-EAD4-4478-BC5C-ACF94E94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5951" y="1412876"/>
            <a:ext cx="4986867" cy="52562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49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05D65-03EF-4C78-ACC8-BACA2BAB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E0703-5061-4FA1-808F-DF587F67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F2875-51CE-4048-B0FE-7F054BD6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FB2E58-5C76-45B4-9668-213CBE313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345049-7411-469E-85DB-9D7276E3E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70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1F79F-7DD5-4105-AE91-327C757A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00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ACFA2-7B1A-4577-92DD-FE2135C2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4CC4A-5674-4DEA-98A4-0DB018B2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0EF8A-95F4-4BC7-970C-A50B38C5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6803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2ADD-A80F-45C4-B0FF-1C88076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0BA23-E04E-453F-B13D-900AFE67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05A18-BC95-4A57-B1B1-5A5D48D1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196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07DC54-EE8F-4EC1-96C7-36E75F0EB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71134" y="400050"/>
            <a:ext cx="10081684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ru-RU" altLang="ko-K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C9EBA8-AF92-4BD2-A623-0BB05DB40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75884" y="1412876"/>
            <a:ext cx="101769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8882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2C5EA-6200-4E48-85E6-77106120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137" y="2678112"/>
            <a:ext cx="8064500" cy="750888"/>
          </a:xfrm>
        </p:spPr>
        <p:txBody>
          <a:bodyPr/>
          <a:lstStyle/>
          <a:p>
            <a:pPr algn="ctr"/>
            <a:r>
              <a:rPr lang="en-US" altLang="ko-KR" sz="8000" dirty="0"/>
              <a:t>Tetris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0212E-1F16-4CC2-8242-B2B7F95D4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007" y="4807571"/>
            <a:ext cx="8064500" cy="503238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2014112054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윤진호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2014112077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김법종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2016112114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좌민경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2016112142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최현수</a:t>
            </a:r>
          </a:p>
        </p:txBody>
      </p:sp>
    </p:spTree>
    <p:extLst>
      <p:ext uri="{BB962C8B-B14F-4D97-AF65-F5344CB8AC3E}">
        <p14:creationId xmlns:p14="http://schemas.microsoft.com/office/powerpoint/2010/main" val="272958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FA037-03D3-4AC4-9B8A-7C0B479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05AD1-2145-4C89-B2E7-B86153D0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439380"/>
            <a:ext cx="10176933" cy="5256213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9600" dirty="0"/>
          </a:p>
          <a:p>
            <a:pPr marL="0" indent="0" algn="ctr">
              <a:buNone/>
            </a:pPr>
            <a:r>
              <a:rPr lang="en-US" altLang="ko-KR" sz="9600" dirty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780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1C5B-B031-4F45-BA47-64F1B72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5E714-A96A-447F-BA57-C6278DBA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현황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9574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CDCF-FA63-44F7-B32E-10C88541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4EB7A-9F2C-486C-9C76-265E57C0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8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C31F-9BB5-435E-82DE-00618592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80F68-B9CA-46DD-98B6-4F92FAC5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509" y="1426128"/>
            <a:ext cx="10176933" cy="5256213"/>
          </a:xfrm>
        </p:spPr>
        <p:txBody>
          <a:bodyPr/>
          <a:lstStyle/>
          <a:p>
            <a:r>
              <a:rPr lang="en-US" altLang="ko-KR" dirty="0"/>
              <a:t>UI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기존 </a:t>
            </a:r>
            <a:r>
              <a:rPr lang="en-US" altLang="ko-KR" dirty="0"/>
              <a:t>Tetris</a:t>
            </a:r>
            <a:r>
              <a:rPr lang="ko-KR" altLang="en-US" dirty="0"/>
              <a:t> 소스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D45E0-8B7B-412D-A125-B9520681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31" y="2534246"/>
            <a:ext cx="3591338" cy="41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12736-069D-471E-A937-A74A00D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9386B-3458-430B-847A-22939281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개선된 </a:t>
            </a:r>
            <a:r>
              <a:rPr lang="en-US" altLang="ko-KR" dirty="0"/>
              <a:t>UI&gt;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시작화면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AC60D-374C-42C5-951F-403DE79E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29" y="2475396"/>
            <a:ext cx="7527142" cy="41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7028-FBB6-4679-81E4-D679DF11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15B92-C02E-403B-A794-4D5A483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 화면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해상도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4BCE2C-885F-451B-B0D7-76E826BD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43" y="2635805"/>
            <a:ext cx="6938286" cy="40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D63A4-A41B-4CEC-B255-EB40BDF9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85E87-9729-44F7-B7B4-09A7AF44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80" y="1412874"/>
            <a:ext cx="10176933" cy="5256213"/>
          </a:xfrm>
        </p:spPr>
        <p:txBody>
          <a:bodyPr/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Multi </a:t>
            </a:r>
            <a:r>
              <a:rPr lang="ko-KR" altLang="en-US" dirty="0"/>
              <a:t>모드 개선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상대방 화면 구현 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99B48D-6B7B-41F0-A291-063172B0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86" y="3030500"/>
            <a:ext cx="2605448" cy="342744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38C65B4-0C5D-4811-8F16-04E42B307220}"/>
              </a:ext>
            </a:extLst>
          </p:cNvPr>
          <p:cNvSpPr/>
          <p:nvPr/>
        </p:nvSpPr>
        <p:spPr bwMode="auto">
          <a:xfrm>
            <a:off x="5097531" y="4040980"/>
            <a:ext cx="1020417" cy="9276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7D85D9-E87F-46E6-8FB8-02D461FC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47" y="3176273"/>
            <a:ext cx="5072366" cy="29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D3BA-A239-4153-8522-05C680AB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BB075-0CDF-41E0-95A9-41CE723D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Single </a:t>
            </a:r>
            <a:r>
              <a:rPr lang="ko-KR" altLang="en-US" dirty="0"/>
              <a:t>모드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EAF63-F387-4EDE-AF0E-C492F322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7" y="2129885"/>
            <a:ext cx="7802366" cy="45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6259B-680B-44FF-9880-A382432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BF673-D70B-43ED-9016-1F43E6E9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Single </a:t>
            </a:r>
            <a:r>
              <a:rPr lang="ko-KR" altLang="en-US" dirty="0"/>
              <a:t>모드 컴퓨터 알고리즘 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조작키 설정 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전체적인 </a:t>
            </a:r>
            <a:r>
              <a:rPr lang="en-US" altLang="ko-KR" dirty="0"/>
              <a:t>UI </a:t>
            </a:r>
            <a:r>
              <a:rPr lang="ko-KR" altLang="en-US" dirty="0"/>
              <a:t>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채팅창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게임 모드 배경 추가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효과음 삽입</a:t>
            </a:r>
          </a:p>
        </p:txBody>
      </p:sp>
    </p:spTree>
    <p:extLst>
      <p:ext uri="{BB962C8B-B14F-4D97-AF65-F5344CB8AC3E}">
        <p14:creationId xmlns:p14="http://schemas.microsoft.com/office/powerpoint/2010/main" val="177325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BD0000"/>
      </a:accent1>
      <a:accent2>
        <a:srgbClr val="00BD00"/>
      </a:accent2>
      <a:accent3>
        <a:srgbClr val="FFFFFF"/>
      </a:accent3>
      <a:accent4>
        <a:srgbClr val="404040"/>
      </a:accent4>
      <a:accent5>
        <a:srgbClr val="DBAAAA"/>
      </a:accent5>
      <a:accent6>
        <a:srgbClr val="00AB00"/>
      </a:accent6>
      <a:hlink>
        <a:srgbClr val="00BDBD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BD0000"/>
        </a:accent1>
        <a:accent2>
          <a:srgbClr val="00BD00"/>
        </a:accent2>
        <a:accent3>
          <a:srgbClr val="FFFFFF"/>
        </a:accent3>
        <a:accent4>
          <a:srgbClr val="404040"/>
        </a:accent4>
        <a:accent5>
          <a:srgbClr val="DBAAAA"/>
        </a:accent5>
        <a:accent6>
          <a:srgbClr val="00AB00"/>
        </a:accent6>
        <a:hlink>
          <a:srgbClr val="00BDB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100</TotalTime>
  <Words>112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template</vt:lpstr>
      <vt:lpstr>Tetris</vt:lpstr>
      <vt:lpstr>목차</vt:lpstr>
      <vt:lpstr>1. 프로젝트 소개</vt:lpstr>
      <vt:lpstr>2. 프로젝트 현황</vt:lpstr>
      <vt:lpstr>2. 프로젝트 현황</vt:lpstr>
      <vt:lpstr>2. 프로젝트 현황</vt:lpstr>
      <vt:lpstr>2. 프로젝트 현황</vt:lpstr>
      <vt:lpstr>2. 프로젝트 현황</vt:lpstr>
      <vt:lpstr>3. 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최현수</dc:creator>
  <cp:lastModifiedBy>최현수</cp:lastModifiedBy>
  <cp:revision>71</cp:revision>
  <dcterms:created xsi:type="dcterms:W3CDTF">2018-06-06T08:26:32Z</dcterms:created>
  <dcterms:modified xsi:type="dcterms:W3CDTF">2018-06-06T10:14:07Z</dcterms:modified>
</cp:coreProperties>
</file>