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0" r:id="rId25"/>
    <p:sldId id="283" r:id="rId26"/>
    <p:sldId id="284" r:id="rId27"/>
    <p:sldId id="285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9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5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7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2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7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6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6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8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6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7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67F91-FA46-4012-90A3-2701DFE9B44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595A-6547-46F7-9E0A-57A1DBF88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94322" y="4124934"/>
            <a:ext cx="21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bg1"/>
                </a:solidFill>
                <a:latin typeface="본고딕 Bold" panose="020B0800000000000000" pitchFamily="34" charset="-127"/>
                <a:ea typeface="본고딕 Bold" panose="020B0800000000000000" pitchFamily="34" charset="-127"/>
              </a:rPr>
              <a:t>동국대학교컴퓨터공학과</a:t>
            </a:r>
            <a:endParaRPr lang="en-US" altLang="ko-KR" sz="1400" dirty="0" smtClean="0">
              <a:solidFill>
                <a:schemeClr val="bg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4322" y="4306064"/>
            <a:ext cx="21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 smtClean="0">
                <a:solidFill>
                  <a:schemeClr val="bg1"/>
                </a:solidFill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공개소프트웨어프로젝트</a:t>
            </a:r>
            <a:endParaRPr lang="en-US" altLang="ko-KR" sz="1400" dirty="0" smtClean="0">
              <a:solidFill>
                <a:schemeClr val="bg1"/>
              </a:solidFill>
              <a:latin typeface="본고딕 ExtraLight" panose="020B0200000000000000" pitchFamily="34" charset="-127"/>
              <a:ea typeface="본고딕 ExtraLight" panose="020B02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5967" y="1931945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세상에서 제일 쉬운 </a:t>
            </a:r>
            <a:endParaRPr lang="en-US" altLang="ko-KR" sz="2400" dirty="0" smtClean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동국대학교 학사공지 시스템</a:t>
            </a:r>
            <a:endParaRPr lang="ko-KR" altLang="en-US" sz="24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62" y="2290846"/>
            <a:ext cx="518921" cy="5189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95" y="96253"/>
            <a:ext cx="1383014" cy="4627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75967" y="2752617"/>
            <a:ext cx="3840066" cy="1352766"/>
          </a:xfrm>
          <a:custGeom>
            <a:avLst/>
            <a:gdLst/>
            <a:ahLst/>
            <a:cxnLst/>
            <a:rect l="l" t="t" r="r" b="b"/>
            <a:pathLst>
              <a:path w="2801105" h="951184">
                <a:moveTo>
                  <a:pt x="391213" y="674620"/>
                </a:moveTo>
                <a:lnTo>
                  <a:pt x="394871" y="704795"/>
                </a:lnTo>
                <a:lnTo>
                  <a:pt x="394871" y="709367"/>
                </a:lnTo>
                <a:cubicBezTo>
                  <a:pt x="383898" y="747772"/>
                  <a:pt x="366525" y="766974"/>
                  <a:pt x="342750" y="766974"/>
                </a:cubicBezTo>
                <a:cubicBezTo>
                  <a:pt x="329339" y="760878"/>
                  <a:pt x="322024" y="754782"/>
                  <a:pt x="320805" y="748686"/>
                </a:cubicBezTo>
                <a:lnTo>
                  <a:pt x="320805" y="735885"/>
                </a:lnTo>
                <a:cubicBezTo>
                  <a:pt x="331777" y="715158"/>
                  <a:pt x="355247" y="694737"/>
                  <a:pt x="391213" y="674620"/>
                </a:cubicBezTo>
                <a:close/>
                <a:moveTo>
                  <a:pt x="408587" y="630729"/>
                </a:moveTo>
                <a:cubicBezTo>
                  <a:pt x="317757" y="686202"/>
                  <a:pt x="272341" y="730094"/>
                  <a:pt x="272341" y="762402"/>
                </a:cubicBezTo>
                <a:cubicBezTo>
                  <a:pt x="284533" y="791663"/>
                  <a:pt x="299164" y="806294"/>
                  <a:pt x="316233" y="806294"/>
                </a:cubicBezTo>
                <a:lnTo>
                  <a:pt x="372925" y="797150"/>
                </a:lnTo>
                <a:cubicBezTo>
                  <a:pt x="411940" y="769718"/>
                  <a:pt x="438457" y="737714"/>
                  <a:pt x="452478" y="701138"/>
                </a:cubicBezTo>
                <a:lnTo>
                  <a:pt x="452478" y="674620"/>
                </a:lnTo>
                <a:cubicBezTo>
                  <a:pt x="442115" y="645359"/>
                  <a:pt x="429009" y="630729"/>
                  <a:pt x="413159" y="630729"/>
                </a:cubicBezTo>
                <a:close/>
                <a:moveTo>
                  <a:pt x="2501801" y="616098"/>
                </a:moveTo>
                <a:lnTo>
                  <a:pt x="2479855" y="641702"/>
                </a:lnTo>
                <a:lnTo>
                  <a:pt x="2479855" y="645359"/>
                </a:lnTo>
                <a:lnTo>
                  <a:pt x="2483513" y="649017"/>
                </a:lnTo>
                <a:lnTo>
                  <a:pt x="2479855" y="649017"/>
                </a:lnTo>
                <a:cubicBezTo>
                  <a:pt x="2462786" y="697785"/>
                  <a:pt x="2445718" y="736799"/>
                  <a:pt x="2428649" y="766060"/>
                </a:cubicBezTo>
                <a:lnTo>
                  <a:pt x="2428649" y="777033"/>
                </a:lnTo>
                <a:lnTo>
                  <a:pt x="2432307" y="780690"/>
                </a:lnTo>
                <a:lnTo>
                  <a:pt x="2421334" y="784348"/>
                </a:lnTo>
                <a:cubicBezTo>
                  <a:pt x="2421334" y="795930"/>
                  <a:pt x="2418895" y="804465"/>
                  <a:pt x="2414019" y="809951"/>
                </a:cubicBezTo>
                <a:lnTo>
                  <a:pt x="2414019" y="828239"/>
                </a:lnTo>
                <a:cubicBezTo>
                  <a:pt x="2415847" y="835554"/>
                  <a:pt x="2424382" y="841650"/>
                  <a:pt x="2439622" y="846527"/>
                </a:cubicBezTo>
                <a:cubicBezTo>
                  <a:pt x="2462177" y="823972"/>
                  <a:pt x="2474369" y="804465"/>
                  <a:pt x="2476198" y="788006"/>
                </a:cubicBezTo>
                <a:lnTo>
                  <a:pt x="2505458" y="703881"/>
                </a:lnTo>
                <a:cubicBezTo>
                  <a:pt x="2510945" y="703881"/>
                  <a:pt x="2519479" y="717292"/>
                  <a:pt x="2531062" y="744114"/>
                </a:cubicBezTo>
                <a:cubicBezTo>
                  <a:pt x="2562761" y="795930"/>
                  <a:pt x="2584706" y="822753"/>
                  <a:pt x="2596899" y="824582"/>
                </a:cubicBezTo>
                <a:lnTo>
                  <a:pt x="2615186" y="817266"/>
                </a:lnTo>
                <a:cubicBezTo>
                  <a:pt x="2615186" y="797759"/>
                  <a:pt x="2618844" y="788006"/>
                  <a:pt x="2626159" y="788006"/>
                </a:cubicBezTo>
                <a:lnTo>
                  <a:pt x="2615186" y="755087"/>
                </a:lnTo>
                <a:cubicBezTo>
                  <a:pt x="2578611" y="711196"/>
                  <a:pt x="2545692" y="664866"/>
                  <a:pt x="2516431" y="616098"/>
                </a:cubicBezTo>
                <a:close/>
                <a:moveTo>
                  <a:pt x="1809905" y="606040"/>
                </a:moveTo>
                <a:lnTo>
                  <a:pt x="1787959" y="631643"/>
                </a:lnTo>
                <a:lnTo>
                  <a:pt x="1787959" y="635301"/>
                </a:lnTo>
                <a:lnTo>
                  <a:pt x="1791617" y="638958"/>
                </a:lnTo>
                <a:lnTo>
                  <a:pt x="1787959" y="638958"/>
                </a:lnTo>
                <a:cubicBezTo>
                  <a:pt x="1770891" y="687726"/>
                  <a:pt x="1753822" y="726741"/>
                  <a:pt x="1736753" y="756002"/>
                </a:cubicBezTo>
                <a:lnTo>
                  <a:pt x="1736753" y="766974"/>
                </a:lnTo>
                <a:lnTo>
                  <a:pt x="1740411" y="770632"/>
                </a:lnTo>
                <a:lnTo>
                  <a:pt x="1729438" y="774290"/>
                </a:lnTo>
                <a:cubicBezTo>
                  <a:pt x="1729438" y="785872"/>
                  <a:pt x="1726999" y="794406"/>
                  <a:pt x="1722123" y="799893"/>
                </a:cubicBezTo>
                <a:lnTo>
                  <a:pt x="1722123" y="818181"/>
                </a:lnTo>
                <a:cubicBezTo>
                  <a:pt x="1723951" y="825496"/>
                  <a:pt x="1732486" y="831592"/>
                  <a:pt x="1747726" y="836469"/>
                </a:cubicBezTo>
                <a:cubicBezTo>
                  <a:pt x="1770281" y="813914"/>
                  <a:pt x="1782473" y="794406"/>
                  <a:pt x="1784302" y="777947"/>
                </a:cubicBezTo>
                <a:lnTo>
                  <a:pt x="1813563" y="693822"/>
                </a:lnTo>
                <a:cubicBezTo>
                  <a:pt x="1819049" y="693822"/>
                  <a:pt x="1827583" y="707234"/>
                  <a:pt x="1839166" y="734056"/>
                </a:cubicBezTo>
                <a:cubicBezTo>
                  <a:pt x="1870865" y="785872"/>
                  <a:pt x="1892811" y="812694"/>
                  <a:pt x="1905003" y="814523"/>
                </a:cubicBezTo>
                <a:lnTo>
                  <a:pt x="1923291" y="807208"/>
                </a:lnTo>
                <a:cubicBezTo>
                  <a:pt x="1923291" y="787701"/>
                  <a:pt x="1926948" y="777947"/>
                  <a:pt x="1934263" y="777947"/>
                </a:cubicBezTo>
                <a:lnTo>
                  <a:pt x="1923291" y="745029"/>
                </a:lnTo>
                <a:cubicBezTo>
                  <a:pt x="1886715" y="701138"/>
                  <a:pt x="1853796" y="654808"/>
                  <a:pt x="1824535" y="606040"/>
                </a:cubicBezTo>
                <a:close/>
                <a:moveTo>
                  <a:pt x="2420419" y="405786"/>
                </a:moveTo>
                <a:cubicBezTo>
                  <a:pt x="2414323" y="405786"/>
                  <a:pt x="2410361" y="413406"/>
                  <a:pt x="2408532" y="428646"/>
                </a:cubicBezTo>
                <a:lnTo>
                  <a:pt x="2408532" y="443277"/>
                </a:lnTo>
                <a:lnTo>
                  <a:pt x="2413104" y="446934"/>
                </a:lnTo>
                <a:lnTo>
                  <a:pt x="2415847" y="460650"/>
                </a:lnTo>
                <a:lnTo>
                  <a:pt x="2420419" y="481682"/>
                </a:lnTo>
                <a:lnTo>
                  <a:pt x="2420419" y="498141"/>
                </a:lnTo>
                <a:lnTo>
                  <a:pt x="2424991" y="517343"/>
                </a:lnTo>
                <a:lnTo>
                  <a:pt x="2367384" y="532888"/>
                </a:lnTo>
                <a:lnTo>
                  <a:pt x="2350925" y="534717"/>
                </a:lnTo>
                <a:lnTo>
                  <a:pt x="2334466" y="543861"/>
                </a:lnTo>
                <a:lnTo>
                  <a:pt x="2324407" y="552090"/>
                </a:lnTo>
                <a:cubicBezTo>
                  <a:pt x="2320140" y="552090"/>
                  <a:pt x="2317702" y="558491"/>
                  <a:pt x="2317092" y="571293"/>
                </a:cubicBezTo>
                <a:lnTo>
                  <a:pt x="2317092" y="578608"/>
                </a:lnTo>
                <a:lnTo>
                  <a:pt x="2339952" y="609698"/>
                </a:lnTo>
                <a:cubicBezTo>
                  <a:pt x="2367994" y="607259"/>
                  <a:pt x="2382015" y="603297"/>
                  <a:pt x="2382015" y="597810"/>
                </a:cubicBezTo>
                <a:lnTo>
                  <a:pt x="2501801" y="573122"/>
                </a:lnTo>
                <a:lnTo>
                  <a:pt x="2537462" y="568550"/>
                </a:lnTo>
                <a:lnTo>
                  <a:pt x="2554836" y="563978"/>
                </a:lnTo>
                <a:lnTo>
                  <a:pt x="2638961" y="548433"/>
                </a:lnTo>
                <a:lnTo>
                  <a:pt x="2658163" y="552090"/>
                </a:lnTo>
                <a:cubicBezTo>
                  <a:pt x="2667917" y="552090"/>
                  <a:pt x="2672794" y="548128"/>
                  <a:pt x="2672794" y="540203"/>
                </a:cubicBezTo>
                <a:lnTo>
                  <a:pt x="2672794" y="529230"/>
                </a:lnTo>
                <a:lnTo>
                  <a:pt x="2669136" y="525573"/>
                </a:lnTo>
                <a:lnTo>
                  <a:pt x="2677366" y="513686"/>
                </a:lnTo>
                <a:lnTo>
                  <a:pt x="2677366" y="510028"/>
                </a:lnTo>
                <a:lnTo>
                  <a:pt x="2672794" y="506370"/>
                </a:lnTo>
                <a:lnTo>
                  <a:pt x="2677366" y="501798"/>
                </a:lnTo>
                <a:lnTo>
                  <a:pt x="2677366" y="482596"/>
                </a:lnTo>
                <a:lnTo>
                  <a:pt x="2658163" y="478938"/>
                </a:lnTo>
                <a:cubicBezTo>
                  <a:pt x="2630122" y="478938"/>
                  <a:pt x="2580439" y="485339"/>
                  <a:pt x="2509116" y="498141"/>
                </a:cubicBezTo>
                <a:cubicBezTo>
                  <a:pt x="2499362" y="498141"/>
                  <a:pt x="2493876" y="491435"/>
                  <a:pt x="2492657" y="478024"/>
                </a:cubicBezTo>
                <a:lnTo>
                  <a:pt x="2486256" y="469794"/>
                </a:lnTo>
                <a:lnTo>
                  <a:pt x="2482599" y="459736"/>
                </a:lnTo>
                <a:cubicBezTo>
                  <a:pt x="2480160" y="454250"/>
                  <a:pt x="2475283" y="445410"/>
                  <a:pt x="2467968" y="433218"/>
                </a:cubicBezTo>
                <a:cubicBezTo>
                  <a:pt x="2463091" y="414930"/>
                  <a:pt x="2447242" y="405786"/>
                  <a:pt x="2420419" y="405786"/>
                </a:cubicBezTo>
                <a:close/>
                <a:moveTo>
                  <a:pt x="267769" y="374697"/>
                </a:moveTo>
                <a:cubicBezTo>
                  <a:pt x="261673" y="374697"/>
                  <a:pt x="257711" y="382317"/>
                  <a:pt x="255882" y="397557"/>
                </a:cubicBezTo>
                <a:lnTo>
                  <a:pt x="255882" y="421331"/>
                </a:lnTo>
                <a:lnTo>
                  <a:pt x="260454" y="424989"/>
                </a:lnTo>
                <a:lnTo>
                  <a:pt x="263197" y="438705"/>
                </a:lnTo>
                <a:lnTo>
                  <a:pt x="267769" y="468880"/>
                </a:lnTo>
                <a:lnTo>
                  <a:pt x="267769" y="485339"/>
                </a:lnTo>
                <a:lnTo>
                  <a:pt x="272341" y="504542"/>
                </a:lnTo>
                <a:lnTo>
                  <a:pt x="214734" y="520086"/>
                </a:lnTo>
                <a:lnTo>
                  <a:pt x="198275" y="521915"/>
                </a:lnTo>
                <a:lnTo>
                  <a:pt x="181816" y="531059"/>
                </a:lnTo>
                <a:lnTo>
                  <a:pt x="171757" y="539289"/>
                </a:lnTo>
                <a:cubicBezTo>
                  <a:pt x="167490" y="539289"/>
                  <a:pt x="165052" y="545690"/>
                  <a:pt x="164442" y="558491"/>
                </a:cubicBezTo>
                <a:lnTo>
                  <a:pt x="164442" y="565806"/>
                </a:lnTo>
                <a:lnTo>
                  <a:pt x="187302" y="596896"/>
                </a:lnTo>
                <a:cubicBezTo>
                  <a:pt x="215344" y="594458"/>
                  <a:pt x="229365" y="590495"/>
                  <a:pt x="229365" y="585009"/>
                </a:cubicBezTo>
                <a:lnTo>
                  <a:pt x="349151" y="560320"/>
                </a:lnTo>
                <a:lnTo>
                  <a:pt x="384813" y="555748"/>
                </a:lnTo>
                <a:lnTo>
                  <a:pt x="402186" y="551176"/>
                </a:lnTo>
                <a:lnTo>
                  <a:pt x="486311" y="535631"/>
                </a:lnTo>
                <a:lnTo>
                  <a:pt x="505513" y="539289"/>
                </a:lnTo>
                <a:cubicBezTo>
                  <a:pt x="515267" y="539289"/>
                  <a:pt x="520144" y="535326"/>
                  <a:pt x="520144" y="527402"/>
                </a:cubicBezTo>
                <a:lnTo>
                  <a:pt x="520144" y="516429"/>
                </a:lnTo>
                <a:lnTo>
                  <a:pt x="516486" y="512771"/>
                </a:lnTo>
                <a:lnTo>
                  <a:pt x="524716" y="500884"/>
                </a:lnTo>
                <a:lnTo>
                  <a:pt x="524716" y="497226"/>
                </a:lnTo>
                <a:lnTo>
                  <a:pt x="520144" y="493569"/>
                </a:lnTo>
                <a:lnTo>
                  <a:pt x="524716" y="488997"/>
                </a:lnTo>
                <a:lnTo>
                  <a:pt x="524716" y="469794"/>
                </a:lnTo>
                <a:lnTo>
                  <a:pt x="505513" y="466137"/>
                </a:lnTo>
                <a:cubicBezTo>
                  <a:pt x="477472" y="466137"/>
                  <a:pt x="427789" y="472538"/>
                  <a:pt x="356466" y="485339"/>
                </a:cubicBezTo>
                <a:cubicBezTo>
                  <a:pt x="346713" y="485339"/>
                  <a:pt x="341226" y="478634"/>
                  <a:pt x="340007" y="465222"/>
                </a:cubicBezTo>
                <a:lnTo>
                  <a:pt x="333606" y="447849"/>
                </a:lnTo>
                <a:lnTo>
                  <a:pt x="329949" y="437790"/>
                </a:lnTo>
                <a:cubicBezTo>
                  <a:pt x="327510" y="432304"/>
                  <a:pt x="322633" y="423465"/>
                  <a:pt x="315318" y="411273"/>
                </a:cubicBezTo>
                <a:cubicBezTo>
                  <a:pt x="310441" y="386889"/>
                  <a:pt x="294592" y="374697"/>
                  <a:pt x="267769" y="374697"/>
                </a:cubicBezTo>
                <a:close/>
                <a:moveTo>
                  <a:pt x="1188951" y="371039"/>
                </a:moveTo>
                <a:lnTo>
                  <a:pt x="1077394" y="378354"/>
                </a:lnTo>
                <a:lnTo>
                  <a:pt x="1077394" y="373782"/>
                </a:lnTo>
                <a:lnTo>
                  <a:pt x="1005157" y="382012"/>
                </a:lnTo>
                <a:lnTo>
                  <a:pt x="1001499" y="382012"/>
                </a:lnTo>
                <a:lnTo>
                  <a:pt x="997842" y="376526"/>
                </a:lnTo>
                <a:cubicBezTo>
                  <a:pt x="925299" y="389327"/>
                  <a:pt x="869521" y="400910"/>
                  <a:pt x="830506" y="411273"/>
                </a:cubicBezTo>
                <a:cubicBezTo>
                  <a:pt x="777471" y="411273"/>
                  <a:pt x="749430" y="424074"/>
                  <a:pt x="746382" y="449678"/>
                </a:cubicBezTo>
                <a:lnTo>
                  <a:pt x="745467" y="453335"/>
                </a:lnTo>
                <a:cubicBezTo>
                  <a:pt x="747906" y="463698"/>
                  <a:pt x="759793" y="474062"/>
                  <a:pt x="781129" y="484425"/>
                </a:cubicBezTo>
                <a:cubicBezTo>
                  <a:pt x="825630" y="468575"/>
                  <a:pt x="885675" y="457907"/>
                  <a:pt x="961266" y="452421"/>
                </a:cubicBezTo>
                <a:cubicBezTo>
                  <a:pt x="970410" y="506066"/>
                  <a:pt x="977420" y="533193"/>
                  <a:pt x="982297" y="533802"/>
                </a:cubicBezTo>
                <a:lnTo>
                  <a:pt x="975896" y="545690"/>
                </a:lnTo>
                <a:cubicBezTo>
                  <a:pt x="982754" y="560320"/>
                  <a:pt x="989783" y="580437"/>
                  <a:pt x="996984" y="606040"/>
                </a:cubicBezTo>
                <a:lnTo>
                  <a:pt x="1002164" y="625616"/>
                </a:lnTo>
                <a:lnTo>
                  <a:pt x="1002128" y="625628"/>
                </a:lnTo>
                <a:cubicBezTo>
                  <a:pt x="1001099" y="626133"/>
                  <a:pt x="1000585" y="626614"/>
                  <a:pt x="1000585" y="627071"/>
                </a:cubicBezTo>
                <a:cubicBezTo>
                  <a:pt x="925604" y="627071"/>
                  <a:pt x="888114" y="639873"/>
                  <a:pt x="888114" y="665476"/>
                </a:cubicBezTo>
                <a:cubicBezTo>
                  <a:pt x="896038" y="684374"/>
                  <a:pt x="907621" y="693822"/>
                  <a:pt x="922861" y="693822"/>
                </a:cubicBezTo>
                <a:lnTo>
                  <a:pt x="927433" y="693822"/>
                </a:lnTo>
                <a:cubicBezTo>
                  <a:pt x="949378" y="681021"/>
                  <a:pt x="971324" y="673096"/>
                  <a:pt x="993270" y="670048"/>
                </a:cubicBezTo>
                <a:lnTo>
                  <a:pt x="1012472" y="670048"/>
                </a:lnTo>
                <a:lnTo>
                  <a:pt x="1060935" y="662733"/>
                </a:lnTo>
                <a:lnTo>
                  <a:pt x="1060935" y="665476"/>
                </a:lnTo>
                <a:lnTo>
                  <a:pt x="1099340" y="662733"/>
                </a:lnTo>
                <a:lnTo>
                  <a:pt x="1126772" y="662733"/>
                </a:lnTo>
                <a:lnTo>
                  <a:pt x="1126772" y="681935"/>
                </a:lnTo>
                <a:cubicBezTo>
                  <a:pt x="1079833" y="775814"/>
                  <a:pt x="1056363" y="827934"/>
                  <a:pt x="1056363" y="838298"/>
                </a:cubicBezTo>
                <a:lnTo>
                  <a:pt x="1056363" y="842870"/>
                </a:lnTo>
                <a:cubicBezTo>
                  <a:pt x="1056363" y="850185"/>
                  <a:pt x="1067946" y="855062"/>
                  <a:pt x="1091110" y="857500"/>
                </a:cubicBezTo>
                <a:lnTo>
                  <a:pt x="1110313" y="845613"/>
                </a:lnTo>
                <a:cubicBezTo>
                  <a:pt x="1151766" y="754782"/>
                  <a:pt x="1188342" y="684678"/>
                  <a:pt x="1220041" y="635301"/>
                </a:cubicBezTo>
                <a:cubicBezTo>
                  <a:pt x="1205410" y="619451"/>
                  <a:pt x="1191390" y="611526"/>
                  <a:pt x="1177978" y="611526"/>
                </a:cubicBezTo>
                <a:lnTo>
                  <a:pt x="1154204" y="611526"/>
                </a:lnTo>
                <a:lnTo>
                  <a:pt x="1149632" y="616098"/>
                </a:lnTo>
                <a:lnTo>
                  <a:pt x="1131344" y="613355"/>
                </a:lnTo>
                <a:lnTo>
                  <a:pt x="1099340" y="611526"/>
                </a:lnTo>
                <a:cubicBezTo>
                  <a:pt x="1091110" y="612365"/>
                  <a:pt x="1083395" y="613179"/>
                  <a:pt x="1076194" y="613970"/>
                </a:cubicBezTo>
                <a:lnTo>
                  <a:pt x="1074335" y="614183"/>
                </a:lnTo>
                <a:lnTo>
                  <a:pt x="1074251" y="613184"/>
                </a:lnTo>
                <a:cubicBezTo>
                  <a:pt x="1071622" y="595924"/>
                  <a:pt x="1065050" y="574036"/>
                  <a:pt x="1054534" y="547518"/>
                </a:cubicBezTo>
                <a:cubicBezTo>
                  <a:pt x="1042952" y="499970"/>
                  <a:pt x="1037770" y="471623"/>
                  <a:pt x="1038990" y="462479"/>
                </a:cubicBezTo>
                <a:lnTo>
                  <a:pt x="1046305" y="444191"/>
                </a:lnTo>
                <a:lnTo>
                  <a:pt x="1063678" y="446934"/>
                </a:lnTo>
                <a:cubicBezTo>
                  <a:pt x="1088062" y="449982"/>
                  <a:pt x="1107265" y="449678"/>
                  <a:pt x="1121286" y="446020"/>
                </a:cubicBezTo>
                <a:lnTo>
                  <a:pt x="1125858" y="446934"/>
                </a:lnTo>
                <a:lnTo>
                  <a:pt x="1129515" y="451506"/>
                </a:lnTo>
                <a:cubicBezTo>
                  <a:pt x="1170968" y="454554"/>
                  <a:pt x="1191694" y="454250"/>
                  <a:pt x="1191694" y="450592"/>
                </a:cubicBezTo>
                <a:cubicBezTo>
                  <a:pt x="1219736" y="454250"/>
                  <a:pt x="1241072" y="438095"/>
                  <a:pt x="1255702" y="402129"/>
                </a:cubicBezTo>
                <a:lnTo>
                  <a:pt x="1256617" y="392985"/>
                </a:lnTo>
                <a:cubicBezTo>
                  <a:pt x="1257226" y="388718"/>
                  <a:pt x="1252045" y="383536"/>
                  <a:pt x="1241072" y="377440"/>
                </a:cubicBezTo>
                <a:lnTo>
                  <a:pt x="1227356" y="379269"/>
                </a:lnTo>
                <a:lnTo>
                  <a:pt x="1223698" y="375611"/>
                </a:lnTo>
                <a:lnTo>
                  <a:pt x="1193523" y="371954"/>
                </a:lnTo>
                <a:lnTo>
                  <a:pt x="1188037" y="374697"/>
                </a:lnTo>
                <a:close/>
                <a:moveTo>
                  <a:pt x="1496266" y="296058"/>
                </a:moveTo>
                <a:lnTo>
                  <a:pt x="1478892" y="312518"/>
                </a:lnTo>
                <a:lnTo>
                  <a:pt x="1478892" y="319833"/>
                </a:lnTo>
                <a:cubicBezTo>
                  <a:pt x="1478892" y="331415"/>
                  <a:pt x="1508153" y="342693"/>
                  <a:pt x="1566675" y="353666"/>
                </a:cubicBezTo>
                <a:lnTo>
                  <a:pt x="1566675" y="358238"/>
                </a:lnTo>
                <a:lnTo>
                  <a:pt x="1562103" y="361895"/>
                </a:lnTo>
                <a:lnTo>
                  <a:pt x="1562103" y="370125"/>
                </a:lnTo>
                <a:lnTo>
                  <a:pt x="1566675" y="374697"/>
                </a:lnTo>
                <a:cubicBezTo>
                  <a:pt x="1522783" y="492350"/>
                  <a:pt x="1497790" y="570378"/>
                  <a:pt x="1491694" y="608783"/>
                </a:cubicBezTo>
                <a:lnTo>
                  <a:pt x="1505410" y="620670"/>
                </a:lnTo>
                <a:lnTo>
                  <a:pt x="1513639" y="620670"/>
                </a:lnTo>
                <a:lnTo>
                  <a:pt x="1540157" y="604211"/>
                </a:lnTo>
                <a:cubicBezTo>
                  <a:pt x="1556616" y="554834"/>
                  <a:pt x="1571247" y="524049"/>
                  <a:pt x="1584048" y="511857"/>
                </a:cubicBezTo>
                <a:cubicBezTo>
                  <a:pt x="1584048" y="519172"/>
                  <a:pt x="1598679" y="537460"/>
                  <a:pt x="1627939" y="566721"/>
                </a:cubicBezTo>
                <a:lnTo>
                  <a:pt x="1671831" y="608783"/>
                </a:lnTo>
                <a:lnTo>
                  <a:pt x="1685547" y="608783"/>
                </a:lnTo>
                <a:lnTo>
                  <a:pt x="1720294" y="574950"/>
                </a:lnTo>
                <a:cubicBezTo>
                  <a:pt x="1658724" y="510942"/>
                  <a:pt x="1617881" y="478938"/>
                  <a:pt x="1597764" y="478938"/>
                </a:cubicBezTo>
                <a:lnTo>
                  <a:pt x="1645313" y="345436"/>
                </a:lnTo>
                <a:cubicBezTo>
                  <a:pt x="1645313" y="322881"/>
                  <a:pt x="1623367" y="308860"/>
                  <a:pt x="1579476" y="303374"/>
                </a:cubicBezTo>
                <a:lnTo>
                  <a:pt x="1575819" y="307946"/>
                </a:lnTo>
                <a:cubicBezTo>
                  <a:pt x="1575819" y="303678"/>
                  <a:pt x="1555092" y="299716"/>
                  <a:pt x="1513639" y="296058"/>
                </a:cubicBezTo>
                <a:lnTo>
                  <a:pt x="1509982" y="298802"/>
                </a:lnTo>
                <a:lnTo>
                  <a:pt x="1505410" y="296058"/>
                </a:lnTo>
                <a:close/>
                <a:moveTo>
                  <a:pt x="2475283" y="260397"/>
                </a:moveTo>
                <a:lnTo>
                  <a:pt x="2488999" y="263140"/>
                </a:lnTo>
                <a:cubicBezTo>
                  <a:pt x="2492657" y="285086"/>
                  <a:pt x="2496315" y="299411"/>
                  <a:pt x="2499972" y="306117"/>
                </a:cubicBezTo>
                <a:lnTo>
                  <a:pt x="2493571" y="328977"/>
                </a:lnTo>
                <a:cubicBezTo>
                  <a:pt x="2492352" y="339340"/>
                  <a:pt x="2463091" y="343912"/>
                  <a:pt x="2405789" y="342693"/>
                </a:cubicBezTo>
                <a:lnTo>
                  <a:pt x="2403960" y="315261"/>
                </a:lnTo>
                <a:lnTo>
                  <a:pt x="2407618" y="272284"/>
                </a:lnTo>
                <a:lnTo>
                  <a:pt x="2443279" y="263140"/>
                </a:lnTo>
                <a:lnTo>
                  <a:pt x="2471626" y="263140"/>
                </a:lnTo>
                <a:close/>
                <a:moveTo>
                  <a:pt x="1615138" y="176272"/>
                </a:moveTo>
                <a:cubicBezTo>
                  <a:pt x="1596850" y="176272"/>
                  <a:pt x="1586487" y="197303"/>
                  <a:pt x="1584048" y="239366"/>
                </a:cubicBezTo>
                <a:cubicBezTo>
                  <a:pt x="1587706" y="269236"/>
                  <a:pt x="1598069" y="284171"/>
                  <a:pt x="1615138" y="284171"/>
                </a:cubicBezTo>
                <a:cubicBezTo>
                  <a:pt x="1633426" y="274418"/>
                  <a:pt x="1642570" y="252167"/>
                  <a:pt x="1642570" y="217420"/>
                </a:cubicBezTo>
                <a:cubicBezTo>
                  <a:pt x="1632207" y="189988"/>
                  <a:pt x="1623063" y="176272"/>
                  <a:pt x="1615138" y="176272"/>
                </a:cubicBezTo>
                <a:close/>
                <a:moveTo>
                  <a:pt x="234094" y="140925"/>
                </a:moveTo>
                <a:cubicBezTo>
                  <a:pt x="226445" y="141020"/>
                  <a:pt x="218468" y="141220"/>
                  <a:pt x="210162" y="141525"/>
                </a:cubicBezTo>
                <a:lnTo>
                  <a:pt x="205590" y="142439"/>
                </a:lnTo>
                <a:lnTo>
                  <a:pt x="190960" y="155241"/>
                </a:lnTo>
                <a:lnTo>
                  <a:pt x="197361" y="174443"/>
                </a:lnTo>
                <a:lnTo>
                  <a:pt x="199189" y="186330"/>
                </a:lnTo>
                <a:lnTo>
                  <a:pt x="183645" y="264969"/>
                </a:lnTo>
                <a:lnTo>
                  <a:pt x="183645" y="267712"/>
                </a:lnTo>
                <a:lnTo>
                  <a:pt x="188217" y="271370"/>
                </a:lnTo>
                <a:lnTo>
                  <a:pt x="184559" y="316175"/>
                </a:lnTo>
                <a:cubicBezTo>
                  <a:pt x="186388" y="328977"/>
                  <a:pt x="197970" y="347570"/>
                  <a:pt x="219306" y="371954"/>
                </a:cubicBezTo>
                <a:lnTo>
                  <a:pt x="324462" y="351837"/>
                </a:lnTo>
                <a:lnTo>
                  <a:pt x="388470" y="349094"/>
                </a:lnTo>
                <a:cubicBezTo>
                  <a:pt x="395785" y="346655"/>
                  <a:pt x="398833" y="338426"/>
                  <a:pt x="397614" y="324405"/>
                </a:cubicBezTo>
                <a:lnTo>
                  <a:pt x="395785" y="308860"/>
                </a:lnTo>
                <a:cubicBezTo>
                  <a:pt x="394566" y="302764"/>
                  <a:pt x="376583" y="296668"/>
                  <a:pt x="341836" y="290572"/>
                </a:cubicBezTo>
                <a:lnTo>
                  <a:pt x="338178" y="290572"/>
                </a:lnTo>
                <a:lnTo>
                  <a:pt x="334521" y="295144"/>
                </a:lnTo>
                <a:cubicBezTo>
                  <a:pt x="265636" y="298802"/>
                  <a:pt x="230584" y="294534"/>
                  <a:pt x="229365" y="282342"/>
                </a:cubicBezTo>
                <a:lnTo>
                  <a:pt x="225707" y="247595"/>
                </a:lnTo>
                <a:cubicBezTo>
                  <a:pt x="225707" y="210410"/>
                  <a:pt x="231193" y="191207"/>
                  <a:pt x="242166" y="189988"/>
                </a:cubicBezTo>
                <a:cubicBezTo>
                  <a:pt x="295811" y="191817"/>
                  <a:pt x="325681" y="195170"/>
                  <a:pt x="331777" y="200046"/>
                </a:cubicBezTo>
                <a:lnTo>
                  <a:pt x="345493" y="182673"/>
                </a:lnTo>
                <a:lnTo>
                  <a:pt x="344579" y="174443"/>
                </a:lnTo>
                <a:lnTo>
                  <a:pt x="340007" y="170785"/>
                </a:lnTo>
                <a:cubicBezTo>
                  <a:pt x="348541" y="169566"/>
                  <a:pt x="352504" y="166518"/>
                  <a:pt x="351894" y="161641"/>
                </a:cubicBezTo>
                <a:lnTo>
                  <a:pt x="350980" y="157984"/>
                </a:lnTo>
                <a:lnTo>
                  <a:pt x="346408" y="154326"/>
                </a:lnTo>
                <a:cubicBezTo>
                  <a:pt x="325072" y="144725"/>
                  <a:pt x="287634" y="140258"/>
                  <a:pt x="234094" y="140925"/>
                </a:cubicBezTo>
                <a:close/>
                <a:moveTo>
                  <a:pt x="1798932" y="133295"/>
                </a:moveTo>
                <a:cubicBezTo>
                  <a:pt x="1790398" y="133295"/>
                  <a:pt x="1783083" y="142744"/>
                  <a:pt x="1776987" y="161641"/>
                </a:cubicBezTo>
                <a:lnTo>
                  <a:pt x="1782473" y="233879"/>
                </a:lnTo>
                <a:lnTo>
                  <a:pt x="1782473" y="247595"/>
                </a:lnTo>
                <a:lnTo>
                  <a:pt x="1777901" y="286000"/>
                </a:lnTo>
                <a:lnTo>
                  <a:pt x="1777901" y="290572"/>
                </a:lnTo>
                <a:lnTo>
                  <a:pt x="1782473" y="295144"/>
                </a:lnTo>
                <a:lnTo>
                  <a:pt x="1778815" y="334463"/>
                </a:lnTo>
                <a:lnTo>
                  <a:pt x="1782473" y="371954"/>
                </a:lnTo>
                <a:lnTo>
                  <a:pt x="1790703" y="390242"/>
                </a:lnTo>
                <a:lnTo>
                  <a:pt x="1787959" y="421331"/>
                </a:lnTo>
                <a:lnTo>
                  <a:pt x="1794360" y="452421"/>
                </a:lnTo>
                <a:lnTo>
                  <a:pt x="1797103" y="490826"/>
                </a:lnTo>
                <a:cubicBezTo>
                  <a:pt x="1799542" y="511552"/>
                  <a:pt x="1804723" y="537155"/>
                  <a:pt x="1812648" y="567635"/>
                </a:cubicBezTo>
                <a:cubicBezTo>
                  <a:pt x="1827279" y="581656"/>
                  <a:pt x="1841604" y="588971"/>
                  <a:pt x="1855625" y="589581"/>
                </a:cubicBezTo>
                <a:lnTo>
                  <a:pt x="1888543" y="570378"/>
                </a:lnTo>
                <a:lnTo>
                  <a:pt x="1890372" y="556662"/>
                </a:lnTo>
                <a:lnTo>
                  <a:pt x="1885800" y="544775"/>
                </a:lnTo>
                <a:lnTo>
                  <a:pt x="1886715" y="538374"/>
                </a:lnTo>
                <a:lnTo>
                  <a:pt x="1869341" y="447849"/>
                </a:lnTo>
                <a:lnTo>
                  <a:pt x="1873913" y="428646"/>
                </a:lnTo>
                <a:lnTo>
                  <a:pt x="1864769" y="409444"/>
                </a:lnTo>
                <a:lnTo>
                  <a:pt x="1873913" y="400300"/>
                </a:lnTo>
                <a:lnTo>
                  <a:pt x="1899516" y="404872"/>
                </a:lnTo>
                <a:lnTo>
                  <a:pt x="1939750" y="400300"/>
                </a:lnTo>
                <a:lnTo>
                  <a:pt x="1979069" y="409444"/>
                </a:lnTo>
                <a:lnTo>
                  <a:pt x="1982727" y="409444"/>
                </a:lnTo>
                <a:lnTo>
                  <a:pt x="1987299" y="404872"/>
                </a:lnTo>
                <a:lnTo>
                  <a:pt x="1991871" y="409444"/>
                </a:lnTo>
                <a:lnTo>
                  <a:pt x="1979069" y="523744"/>
                </a:lnTo>
                <a:lnTo>
                  <a:pt x="1987299" y="547518"/>
                </a:lnTo>
                <a:lnTo>
                  <a:pt x="1987299" y="552090"/>
                </a:lnTo>
                <a:lnTo>
                  <a:pt x="2001015" y="547518"/>
                </a:lnTo>
                <a:lnTo>
                  <a:pt x="2017474" y="556662"/>
                </a:lnTo>
                <a:cubicBezTo>
                  <a:pt x="2034543" y="542642"/>
                  <a:pt x="2044906" y="526792"/>
                  <a:pt x="2048563" y="509114"/>
                </a:cubicBezTo>
                <a:cubicBezTo>
                  <a:pt x="2054050" y="414016"/>
                  <a:pt x="2068680" y="338121"/>
                  <a:pt x="2092455" y="281428"/>
                </a:cubicBezTo>
                <a:cubicBezTo>
                  <a:pt x="2090016" y="260092"/>
                  <a:pt x="2079653" y="239366"/>
                  <a:pt x="2061365" y="219249"/>
                </a:cubicBezTo>
                <a:lnTo>
                  <a:pt x="2048563" y="219249"/>
                </a:lnTo>
                <a:cubicBezTo>
                  <a:pt x="2038810" y="219249"/>
                  <a:pt x="2027227" y="262226"/>
                  <a:pt x="2013816" y="348179"/>
                </a:cubicBezTo>
                <a:lnTo>
                  <a:pt x="1982727" y="342693"/>
                </a:lnTo>
                <a:lnTo>
                  <a:pt x="1913232" y="342693"/>
                </a:lnTo>
                <a:lnTo>
                  <a:pt x="1873913" y="338121"/>
                </a:lnTo>
                <a:cubicBezTo>
                  <a:pt x="1861721" y="338121"/>
                  <a:pt x="1852882" y="319223"/>
                  <a:pt x="1847395" y="281428"/>
                </a:cubicBezTo>
                <a:cubicBezTo>
                  <a:pt x="1847395" y="194255"/>
                  <a:pt x="1831241" y="144878"/>
                  <a:pt x="1798932" y="133295"/>
                </a:cubicBezTo>
                <a:close/>
                <a:moveTo>
                  <a:pt x="1089282" y="131466"/>
                </a:moveTo>
                <a:cubicBezTo>
                  <a:pt x="992965" y="137562"/>
                  <a:pt x="944806" y="143354"/>
                  <a:pt x="944806" y="148840"/>
                </a:cubicBezTo>
                <a:cubicBezTo>
                  <a:pt x="896648" y="148840"/>
                  <a:pt x="872569" y="159203"/>
                  <a:pt x="872569" y="179930"/>
                </a:cubicBezTo>
                <a:lnTo>
                  <a:pt x="889942" y="196389"/>
                </a:lnTo>
                <a:lnTo>
                  <a:pt x="910059" y="196389"/>
                </a:lnTo>
                <a:cubicBezTo>
                  <a:pt x="910059" y="184806"/>
                  <a:pt x="946940" y="178101"/>
                  <a:pt x="1020702" y="176272"/>
                </a:cubicBezTo>
                <a:lnTo>
                  <a:pt x="1023445" y="176272"/>
                </a:lnTo>
                <a:lnTo>
                  <a:pt x="1027102" y="172614"/>
                </a:lnTo>
                <a:lnTo>
                  <a:pt x="1030760" y="176272"/>
                </a:lnTo>
                <a:lnTo>
                  <a:pt x="1040818" y="176272"/>
                </a:lnTo>
                <a:lnTo>
                  <a:pt x="1061850" y="168957"/>
                </a:lnTo>
                <a:lnTo>
                  <a:pt x="1081966" y="172614"/>
                </a:lnTo>
                <a:lnTo>
                  <a:pt x="1081966" y="176272"/>
                </a:lnTo>
                <a:lnTo>
                  <a:pt x="1068250" y="340864"/>
                </a:lnTo>
                <a:lnTo>
                  <a:pt x="1075566" y="358238"/>
                </a:lnTo>
                <a:lnTo>
                  <a:pt x="1102998" y="348179"/>
                </a:lnTo>
                <a:lnTo>
                  <a:pt x="1116714" y="350922"/>
                </a:lnTo>
                <a:lnTo>
                  <a:pt x="1119457" y="350922"/>
                </a:lnTo>
                <a:cubicBezTo>
                  <a:pt x="1124334" y="350922"/>
                  <a:pt x="1127991" y="344217"/>
                  <a:pt x="1130430" y="330806"/>
                </a:cubicBezTo>
                <a:lnTo>
                  <a:pt x="1126772" y="320747"/>
                </a:lnTo>
                <a:lnTo>
                  <a:pt x="1136830" y="234794"/>
                </a:lnTo>
                <a:lnTo>
                  <a:pt x="1133173" y="231136"/>
                </a:lnTo>
                <a:lnTo>
                  <a:pt x="1140488" y="166214"/>
                </a:lnTo>
                <a:cubicBezTo>
                  <a:pt x="1140488" y="153412"/>
                  <a:pt x="1123419" y="141829"/>
                  <a:pt x="1089282" y="131466"/>
                </a:cubicBezTo>
                <a:close/>
                <a:moveTo>
                  <a:pt x="2402131" y="124151"/>
                </a:moveTo>
                <a:cubicBezTo>
                  <a:pt x="2384453" y="133295"/>
                  <a:pt x="2374090" y="150059"/>
                  <a:pt x="2371042" y="174443"/>
                </a:cubicBezTo>
                <a:lnTo>
                  <a:pt x="2372870" y="186330"/>
                </a:lnTo>
                <a:lnTo>
                  <a:pt x="2369213" y="189988"/>
                </a:lnTo>
                <a:lnTo>
                  <a:pt x="2368299" y="191817"/>
                </a:lnTo>
                <a:lnTo>
                  <a:pt x="2371956" y="195474"/>
                </a:lnTo>
                <a:lnTo>
                  <a:pt x="2368299" y="198218"/>
                </a:lnTo>
                <a:lnTo>
                  <a:pt x="2367384" y="201875"/>
                </a:lnTo>
                <a:lnTo>
                  <a:pt x="2371042" y="204618"/>
                </a:lnTo>
                <a:lnTo>
                  <a:pt x="2366470" y="206447"/>
                </a:lnTo>
                <a:lnTo>
                  <a:pt x="2357326" y="251253"/>
                </a:lnTo>
                <a:lnTo>
                  <a:pt x="2352754" y="275027"/>
                </a:lnTo>
                <a:lnTo>
                  <a:pt x="2350925" y="304288"/>
                </a:lnTo>
                <a:cubicBezTo>
                  <a:pt x="2349096" y="322576"/>
                  <a:pt x="2350925" y="339035"/>
                  <a:pt x="2356411" y="353666"/>
                </a:cubicBezTo>
                <a:lnTo>
                  <a:pt x="2348182" y="359152"/>
                </a:lnTo>
                <a:lnTo>
                  <a:pt x="2347267" y="362810"/>
                </a:lnTo>
                <a:cubicBezTo>
                  <a:pt x="2345439" y="378050"/>
                  <a:pt x="2356107" y="386889"/>
                  <a:pt x="2379271" y="389327"/>
                </a:cubicBezTo>
                <a:cubicBezTo>
                  <a:pt x="2388415" y="381402"/>
                  <a:pt x="2410056" y="377440"/>
                  <a:pt x="2444194" y="377440"/>
                </a:cubicBezTo>
                <a:lnTo>
                  <a:pt x="2461567" y="380183"/>
                </a:lnTo>
                <a:lnTo>
                  <a:pt x="2461567" y="377440"/>
                </a:lnTo>
                <a:cubicBezTo>
                  <a:pt x="2484732" y="377440"/>
                  <a:pt x="2500277" y="375306"/>
                  <a:pt x="2508202" y="371039"/>
                </a:cubicBezTo>
                <a:lnTo>
                  <a:pt x="2507287" y="374697"/>
                </a:lnTo>
                <a:cubicBezTo>
                  <a:pt x="2519479" y="374697"/>
                  <a:pt x="2531976" y="361895"/>
                  <a:pt x="2544778" y="336292"/>
                </a:cubicBezTo>
                <a:lnTo>
                  <a:pt x="2544778" y="332634"/>
                </a:lnTo>
                <a:lnTo>
                  <a:pt x="2534719" y="272284"/>
                </a:lnTo>
                <a:lnTo>
                  <a:pt x="2537462" y="272284"/>
                </a:lnTo>
                <a:lnTo>
                  <a:pt x="2533805" y="195474"/>
                </a:lnTo>
                <a:lnTo>
                  <a:pt x="2537462" y="186330"/>
                </a:lnTo>
                <a:lnTo>
                  <a:pt x="2535634" y="183587"/>
                </a:lnTo>
                <a:lnTo>
                  <a:pt x="2539291" y="171700"/>
                </a:lnTo>
                <a:lnTo>
                  <a:pt x="2542035" y="150669"/>
                </a:lnTo>
                <a:cubicBezTo>
                  <a:pt x="2536548" y="139086"/>
                  <a:pt x="2524966" y="133295"/>
                  <a:pt x="2507287" y="133295"/>
                </a:cubicBezTo>
                <a:lnTo>
                  <a:pt x="2487170" y="147926"/>
                </a:lnTo>
                <a:cubicBezTo>
                  <a:pt x="2491438" y="165604"/>
                  <a:pt x="2491743" y="187550"/>
                  <a:pt x="2488085" y="213762"/>
                </a:cubicBezTo>
                <a:lnTo>
                  <a:pt x="2487170" y="224735"/>
                </a:lnTo>
                <a:lnTo>
                  <a:pt x="2463396" y="224735"/>
                </a:lnTo>
                <a:lnTo>
                  <a:pt x="2426820" y="227478"/>
                </a:lnTo>
                <a:lnTo>
                  <a:pt x="2424991" y="224735"/>
                </a:lnTo>
                <a:lnTo>
                  <a:pt x="2420419" y="224735"/>
                </a:lnTo>
                <a:lnTo>
                  <a:pt x="2416762" y="227478"/>
                </a:lnTo>
                <a:lnTo>
                  <a:pt x="2410361" y="221992"/>
                </a:lnTo>
                <a:lnTo>
                  <a:pt x="2415847" y="210105"/>
                </a:lnTo>
                <a:lnTo>
                  <a:pt x="2415847" y="206447"/>
                </a:lnTo>
                <a:lnTo>
                  <a:pt x="2413104" y="204618"/>
                </a:lnTo>
                <a:lnTo>
                  <a:pt x="2427735" y="147926"/>
                </a:lnTo>
                <a:cubicBezTo>
                  <a:pt x="2422248" y="135124"/>
                  <a:pt x="2416152" y="127199"/>
                  <a:pt x="2409447" y="124151"/>
                </a:cubicBezTo>
                <a:close/>
                <a:moveTo>
                  <a:pt x="0" y="0"/>
                </a:moveTo>
                <a:lnTo>
                  <a:pt x="2801105" y="0"/>
                </a:lnTo>
                <a:lnTo>
                  <a:pt x="2801105" y="951184"/>
                </a:lnTo>
                <a:lnTo>
                  <a:pt x="0" y="95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lang="ko-KR" altLang="en-US" sz="7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3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544928" y="2843580"/>
            <a:ext cx="4971234" cy="847719"/>
            <a:chOff x="2329544" y="1557609"/>
            <a:chExt cx="4971234" cy="847719"/>
          </a:xfrm>
        </p:grpSpPr>
        <p:sp>
          <p:nvSpPr>
            <p:cNvPr id="30" name="TextBox 29"/>
            <p:cNvSpPr txBox="1"/>
            <p:nvPr/>
          </p:nvSpPr>
          <p:spPr>
            <a:xfrm>
              <a:off x="2329544" y="1557609"/>
              <a:ext cx="4971234" cy="646331"/>
            </a:xfrm>
            <a:prstGeom prst="rect">
              <a:avLst/>
            </a:prstGeom>
            <a:noFill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isometricLeftDown">
                <a:rot lat="21221297" lon="1340575" rev="21220868"/>
              </a:camera>
              <a:lightRig rig="threePt" dir="t"/>
            </a:scene3d>
            <a:sp3d z="120650">
              <a:bevelT w="82550"/>
              <a:bevelB w="12700"/>
            </a:sp3d>
          </p:spPr>
          <p:txBody>
            <a:bodyPr wrap="none" rtlCol="0">
              <a:spAutoFit/>
              <a:sp3d prstMaterial="softEdge">
                <a:bevelT w="0"/>
              </a:sp3d>
            </a:bodyPr>
            <a:lstStyle/>
            <a:p>
              <a:pPr algn="ctr"/>
              <a:r>
                <a:rPr lang="en-US" altLang="ko-KR" sz="3600" dirty="0" smtClean="0">
                  <a:solidFill>
                    <a:srgbClr val="FFC000"/>
                  </a:solidFill>
                  <a:effectLst>
                    <a:outerShdw blurRad="50800" dist="38100" dir="13500000" algn="br" rotWithShape="0">
                      <a:schemeClr val="bg1">
                        <a:alpha val="60000"/>
                      </a:scheme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TEAM 5G PRESENTS</a:t>
              </a:r>
              <a:endParaRPr lang="ko-KR" altLang="en-US" sz="3600" dirty="0">
                <a:solidFill>
                  <a:srgbClr val="FFC000"/>
                </a:solidFill>
                <a:effectLst>
                  <a:outerShdw blurRad="50800" dist="38100" dir="13500000" algn="br" rotWithShape="0">
                    <a:schemeClr val="bg1">
                      <a:alpha val="6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39108">
              <a:off x="2515774" y="2066774"/>
              <a:ext cx="2814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600" dirty="0" smtClean="0">
                  <a:solidFill>
                    <a:schemeClr val="bg1"/>
                  </a:solidFill>
                  <a:latin typeface="본고딕 Light" panose="020B0300000000000000" pitchFamily="34" charset="-127"/>
                  <a:ea typeface="본고딕 Light" panose="020B0300000000000000" pitchFamily="34" charset="-127"/>
                </a:rPr>
                <a:t>OSSP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본고딕 Light" panose="020B0300000000000000" pitchFamily="34" charset="-127"/>
                  <a:ea typeface="본고딕 Light" panose="020B0300000000000000" pitchFamily="34" charset="-127"/>
                </a:rPr>
                <a:t>최종개발보고서</a:t>
              </a:r>
              <a:endParaRPr lang="ko-KR" altLang="en-US" sz="1600" dirty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>
            <a:off x="2547257" y="4004169"/>
            <a:ext cx="964474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0187" y="2609818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진영기</a:t>
            </a:r>
            <a:endParaRPr lang="en-US" altLang="ko-KR" sz="20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김동휘</a:t>
            </a:r>
            <a:endParaRPr lang="en-US" altLang="ko-KR" sz="20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김동현</a:t>
            </a:r>
            <a:endParaRPr lang="en-US" altLang="ko-KR" sz="20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유근창</a:t>
            </a:r>
            <a:endParaRPr lang="ko-KR" altLang="en-US" sz="20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3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8" grpId="0"/>
      <p:bldP spid="18" grpId="0"/>
      <p:bldP spid="23" grpId="0" animBg="1"/>
      <p:bldP spid="29" grpId="0" animBg="1"/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4853" y="1052115"/>
            <a:ext cx="3485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개발 툴과 사용 언어</a:t>
            </a:r>
            <a:endParaRPr lang="ko-KR" altLang="en-US" sz="3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7737" y="1559274"/>
            <a:ext cx="261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IDE and programming language</a:t>
            </a:r>
            <a:endParaRPr lang="ko-KR" altLang="en-US" sz="1200" dirty="0">
              <a:solidFill>
                <a:schemeClr val="bg1"/>
              </a:solidFill>
              <a:latin typeface="본고딕 ExtraLight" panose="020B0200000000000000" pitchFamily="34" charset="-127"/>
              <a:ea typeface="본고딕 ExtraLight" panose="020B02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12" y="3706791"/>
            <a:ext cx="2475801" cy="10799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28" y="2603526"/>
            <a:ext cx="2490731" cy="10606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92" y="2619864"/>
            <a:ext cx="3232108" cy="13906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34" y="5385912"/>
            <a:ext cx="2028775" cy="8729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93" y="5117674"/>
            <a:ext cx="2027926" cy="8725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889171" y="4010534"/>
            <a:ext cx="1115648" cy="154341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61571" y="4001037"/>
            <a:ext cx="0" cy="120559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6592" y="3315199"/>
            <a:ext cx="2168736" cy="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8684609" y="4782241"/>
            <a:ext cx="1003677" cy="104012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895020" y="1278572"/>
            <a:ext cx="131860" cy="1318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675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460774" y="1503481"/>
            <a:ext cx="4661566" cy="584775"/>
            <a:chOff x="4460774" y="1503481"/>
            <a:chExt cx="4661566" cy="584775"/>
          </a:xfrm>
        </p:grpSpPr>
        <p:sp>
          <p:nvSpPr>
            <p:cNvPr id="51" name="TextBox 50"/>
            <p:cNvSpPr txBox="1"/>
            <p:nvPr/>
          </p:nvSpPr>
          <p:spPr>
            <a:xfrm>
              <a:off x="4593536" y="1503481"/>
              <a:ext cx="45288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본고딕 Light" panose="020B0300000000000000" pitchFamily="34" charset="-127"/>
                  <a:ea typeface="본고딕 Light" panose="020B0300000000000000" pitchFamily="34" charset="-127"/>
                </a:rPr>
                <a:t>프로그램의 전체적인 구조</a:t>
              </a:r>
              <a:endParaRPr lang="ko-KR" altLang="en-US" sz="3200" dirty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460774" y="1718361"/>
              <a:ext cx="124238" cy="12423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738"/>
            <a:ext cx="12192000" cy="685800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99" y="4745977"/>
            <a:ext cx="2134076" cy="9087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49" y="3849225"/>
            <a:ext cx="1846069" cy="7943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05" y="1005400"/>
            <a:ext cx="2161026" cy="929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27" y="5117569"/>
            <a:ext cx="2463043" cy="107438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158112" y="1922060"/>
            <a:ext cx="0" cy="1069919"/>
          </a:xfrm>
          <a:prstGeom prst="line">
            <a:avLst/>
          </a:prstGeom>
          <a:ln w="1905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367295" y="2684202"/>
            <a:ext cx="3485611" cy="1504620"/>
            <a:chOff x="4461712" y="2736128"/>
            <a:chExt cx="3485611" cy="150462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422" y="2754218"/>
              <a:ext cx="3454901" cy="148653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61712" y="2736128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본고딕 Light" panose="020B0300000000000000" pitchFamily="34" charset="-127"/>
                  <a:ea typeface="본고딕 Light" panose="020B0300000000000000" pitchFamily="34" charset="-127"/>
                </a:rPr>
                <a:t>애플리케이션 작성</a:t>
              </a:r>
              <a:endParaRPr lang="ko-KR" altLang="en-US" sz="1400" dirty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67295" y="854422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프로그램 작성을 위한 언어</a:t>
            </a:r>
            <a:endParaRPr lang="ko-KR" altLang="en-US" sz="14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890311" y="4188822"/>
            <a:ext cx="16646" cy="698865"/>
          </a:xfrm>
          <a:prstGeom prst="line">
            <a:avLst/>
          </a:prstGeom>
          <a:ln w="1905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3625" y="4356948"/>
            <a:ext cx="1960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로그인 </a:t>
            </a:r>
            <a:r>
              <a:rPr lang="ko-KR" altLang="en-US" sz="1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시스템 </a:t>
            </a:r>
            <a:r>
              <a:rPr lang="en-US" altLang="ko-KR" sz="1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(DIRECT)</a:t>
            </a:r>
            <a:endParaRPr lang="ko-KR" altLang="en-US" sz="14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962783" y="5262945"/>
            <a:ext cx="1430200" cy="783631"/>
            <a:chOff x="5965346" y="914449"/>
            <a:chExt cx="1430200" cy="783631"/>
          </a:xfrm>
        </p:grpSpPr>
        <p:sp>
          <p:nvSpPr>
            <p:cNvPr id="16" name="직사각형 15"/>
            <p:cNvSpPr/>
            <p:nvPr/>
          </p:nvSpPr>
          <p:spPr>
            <a:xfrm>
              <a:off x="5976315" y="914449"/>
              <a:ext cx="1297639" cy="78363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65346" y="983100"/>
              <a:ext cx="143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Phython</a:t>
              </a:r>
              <a:r>
                <a:rPr lang="ko-KR" altLang="en-US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으로 </a:t>
              </a:r>
              <a:endPara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작성된 크롤러</a:t>
              </a:r>
              <a:endParaRPr lang="ko-KR" altLang="en-US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flipH="1">
            <a:off x="6702770" y="5519057"/>
            <a:ext cx="3260013" cy="0"/>
          </a:xfrm>
          <a:prstGeom prst="line">
            <a:avLst/>
          </a:prstGeom>
          <a:ln w="1905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4852907" y="4046112"/>
            <a:ext cx="618342" cy="0"/>
          </a:xfrm>
          <a:prstGeom prst="line">
            <a:avLst/>
          </a:prstGeom>
          <a:ln w="1905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 rot="11541850" flipH="1">
            <a:off x="5154658" y="3583224"/>
            <a:ext cx="579204" cy="455750"/>
          </a:xfrm>
          <a:custGeom>
            <a:avLst/>
            <a:gdLst>
              <a:gd name="connsiteX0" fmla="*/ 110168 w 782197"/>
              <a:gd name="connsiteY0" fmla="*/ 0 h 1039256"/>
              <a:gd name="connsiteX1" fmla="*/ 77118 w 782197"/>
              <a:gd name="connsiteY1" fmla="*/ 55085 h 1039256"/>
              <a:gd name="connsiteX2" fmla="*/ 66101 w 782197"/>
              <a:gd name="connsiteY2" fmla="*/ 88135 h 1039256"/>
              <a:gd name="connsiteX3" fmla="*/ 22033 w 782197"/>
              <a:gd name="connsiteY3" fmla="*/ 231355 h 1039256"/>
              <a:gd name="connsiteX4" fmla="*/ 0 w 782197"/>
              <a:gd name="connsiteY4" fmla="*/ 341523 h 1039256"/>
              <a:gd name="connsiteX5" fmla="*/ 11017 w 782197"/>
              <a:gd name="connsiteY5" fmla="*/ 528810 h 1039256"/>
              <a:gd name="connsiteX6" fmla="*/ 22033 w 782197"/>
              <a:gd name="connsiteY6" fmla="*/ 561861 h 1039256"/>
              <a:gd name="connsiteX7" fmla="*/ 55084 w 782197"/>
              <a:gd name="connsiteY7" fmla="*/ 649996 h 1039256"/>
              <a:gd name="connsiteX8" fmla="*/ 66101 w 782197"/>
              <a:gd name="connsiteY8" fmla="*/ 694063 h 1039256"/>
              <a:gd name="connsiteX9" fmla="*/ 99151 w 782197"/>
              <a:gd name="connsiteY9" fmla="*/ 727114 h 1039256"/>
              <a:gd name="connsiteX10" fmla="*/ 165253 w 782197"/>
              <a:gd name="connsiteY10" fmla="*/ 804232 h 1039256"/>
              <a:gd name="connsiteX11" fmla="*/ 231354 w 782197"/>
              <a:gd name="connsiteY11" fmla="*/ 848299 h 1039256"/>
              <a:gd name="connsiteX12" fmla="*/ 319489 w 782197"/>
              <a:gd name="connsiteY12" fmla="*/ 903383 h 1039256"/>
              <a:gd name="connsiteX13" fmla="*/ 352539 w 782197"/>
              <a:gd name="connsiteY13" fmla="*/ 914400 h 1039256"/>
              <a:gd name="connsiteX14" fmla="*/ 418641 w 782197"/>
              <a:gd name="connsiteY14" fmla="*/ 903383 h 1039256"/>
              <a:gd name="connsiteX15" fmla="*/ 484742 w 782197"/>
              <a:gd name="connsiteY15" fmla="*/ 859316 h 1039256"/>
              <a:gd name="connsiteX16" fmla="*/ 506776 w 782197"/>
              <a:gd name="connsiteY16" fmla="*/ 826265 h 1039256"/>
              <a:gd name="connsiteX17" fmla="*/ 528809 w 782197"/>
              <a:gd name="connsiteY17" fmla="*/ 760164 h 1039256"/>
              <a:gd name="connsiteX18" fmla="*/ 517792 w 782197"/>
              <a:gd name="connsiteY18" fmla="*/ 716097 h 1039256"/>
              <a:gd name="connsiteX19" fmla="*/ 396607 w 782197"/>
              <a:gd name="connsiteY19" fmla="*/ 749147 h 1039256"/>
              <a:gd name="connsiteX20" fmla="*/ 396607 w 782197"/>
              <a:gd name="connsiteY20" fmla="*/ 947451 h 1039256"/>
              <a:gd name="connsiteX21" fmla="*/ 495759 w 782197"/>
              <a:gd name="connsiteY21" fmla="*/ 1002535 h 1039256"/>
              <a:gd name="connsiteX22" fmla="*/ 528809 w 782197"/>
              <a:gd name="connsiteY22" fmla="*/ 1024569 h 1039256"/>
              <a:gd name="connsiteX23" fmla="*/ 738130 w 782197"/>
              <a:gd name="connsiteY23" fmla="*/ 1024569 h 1039256"/>
              <a:gd name="connsiteX24" fmla="*/ 782197 w 782197"/>
              <a:gd name="connsiteY24" fmla="*/ 1002535 h 103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82197" h="1039256">
                <a:moveTo>
                  <a:pt x="110168" y="0"/>
                </a:moveTo>
                <a:cubicBezTo>
                  <a:pt x="99151" y="18362"/>
                  <a:pt x="86694" y="35933"/>
                  <a:pt x="77118" y="55085"/>
                </a:cubicBezTo>
                <a:cubicBezTo>
                  <a:pt x="71925" y="65472"/>
                  <a:pt x="70179" y="77262"/>
                  <a:pt x="66101" y="88135"/>
                </a:cubicBezTo>
                <a:cubicBezTo>
                  <a:pt x="37954" y="163193"/>
                  <a:pt x="41003" y="136504"/>
                  <a:pt x="22033" y="231355"/>
                </a:cubicBezTo>
                <a:lnTo>
                  <a:pt x="0" y="341523"/>
                </a:lnTo>
                <a:cubicBezTo>
                  <a:pt x="3672" y="403952"/>
                  <a:pt x="4795" y="466583"/>
                  <a:pt x="11017" y="528810"/>
                </a:cubicBezTo>
                <a:cubicBezTo>
                  <a:pt x="12172" y="540365"/>
                  <a:pt x="18843" y="550695"/>
                  <a:pt x="22033" y="561861"/>
                </a:cubicBezTo>
                <a:cubicBezTo>
                  <a:pt x="67269" y="720192"/>
                  <a:pt x="-6517" y="485728"/>
                  <a:pt x="55084" y="649996"/>
                </a:cubicBezTo>
                <a:cubicBezTo>
                  <a:pt x="60400" y="664173"/>
                  <a:pt x="58589" y="680917"/>
                  <a:pt x="66101" y="694063"/>
                </a:cubicBezTo>
                <a:cubicBezTo>
                  <a:pt x="73831" y="707590"/>
                  <a:pt x="89012" y="715285"/>
                  <a:pt x="99151" y="727114"/>
                </a:cubicBezTo>
                <a:cubicBezTo>
                  <a:pt x="128717" y="761608"/>
                  <a:pt x="130108" y="776897"/>
                  <a:pt x="165253" y="804232"/>
                </a:cubicBezTo>
                <a:cubicBezTo>
                  <a:pt x="186156" y="820490"/>
                  <a:pt x="231354" y="848299"/>
                  <a:pt x="231354" y="848299"/>
                </a:cubicBezTo>
                <a:cubicBezTo>
                  <a:pt x="266271" y="900675"/>
                  <a:pt x="240826" y="877162"/>
                  <a:pt x="319489" y="903383"/>
                </a:cubicBezTo>
                <a:lnTo>
                  <a:pt x="352539" y="914400"/>
                </a:lnTo>
                <a:cubicBezTo>
                  <a:pt x="374573" y="910728"/>
                  <a:pt x="398021" y="911974"/>
                  <a:pt x="418641" y="903383"/>
                </a:cubicBezTo>
                <a:cubicBezTo>
                  <a:pt x="443085" y="893198"/>
                  <a:pt x="484742" y="859316"/>
                  <a:pt x="484742" y="859316"/>
                </a:cubicBezTo>
                <a:cubicBezTo>
                  <a:pt x="492087" y="848299"/>
                  <a:pt x="501398" y="838365"/>
                  <a:pt x="506776" y="826265"/>
                </a:cubicBezTo>
                <a:cubicBezTo>
                  <a:pt x="516209" y="805041"/>
                  <a:pt x="528809" y="760164"/>
                  <a:pt x="528809" y="760164"/>
                </a:cubicBezTo>
                <a:cubicBezTo>
                  <a:pt x="525137" y="745475"/>
                  <a:pt x="532156" y="720885"/>
                  <a:pt x="517792" y="716097"/>
                </a:cubicBezTo>
                <a:cubicBezTo>
                  <a:pt x="462938" y="697812"/>
                  <a:pt x="433534" y="724530"/>
                  <a:pt x="396607" y="749147"/>
                </a:cubicBezTo>
                <a:cubicBezTo>
                  <a:pt x="373464" y="818576"/>
                  <a:pt x="359470" y="846652"/>
                  <a:pt x="396607" y="947451"/>
                </a:cubicBezTo>
                <a:cubicBezTo>
                  <a:pt x="407214" y="976241"/>
                  <a:pt x="466159" y="992668"/>
                  <a:pt x="495759" y="1002535"/>
                </a:cubicBezTo>
                <a:cubicBezTo>
                  <a:pt x="506776" y="1009880"/>
                  <a:pt x="516966" y="1018648"/>
                  <a:pt x="528809" y="1024569"/>
                </a:cubicBezTo>
                <a:cubicBezTo>
                  <a:pt x="591368" y="1055849"/>
                  <a:pt x="683809" y="1027964"/>
                  <a:pt x="738130" y="1024569"/>
                </a:cubicBezTo>
                <a:cubicBezTo>
                  <a:pt x="774236" y="1000498"/>
                  <a:pt x="757939" y="1002535"/>
                  <a:pt x="782197" y="1002535"/>
                </a:cubicBezTo>
              </a:path>
            </a:pathLst>
          </a:custGeom>
          <a:noFill/>
          <a:ln w="19050">
            <a:solidFill>
              <a:schemeClr val="bg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63385" y="3362752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채팅을 분석한 정보를 토대로</a:t>
            </a:r>
            <a:endParaRPr lang="en-US" altLang="ko-KR" sz="14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요청 생성 및 </a:t>
            </a:r>
            <a:r>
              <a:rPr lang="en-US" altLang="ko-KR" sz="1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PHP </a:t>
            </a:r>
            <a:r>
              <a:rPr lang="ko-KR" altLang="en-US" sz="1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프로그램에게 전달</a:t>
            </a:r>
            <a:endParaRPr lang="ko-KR" altLang="en-US" sz="14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702770" y="5787827"/>
            <a:ext cx="836767" cy="0"/>
          </a:xfrm>
          <a:prstGeom prst="line">
            <a:avLst/>
          </a:prstGeom>
          <a:ln w="1905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775939" y="4643529"/>
            <a:ext cx="0" cy="659023"/>
          </a:xfrm>
          <a:prstGeom prst="line">
            <a:avLst/>
          </a:prstGeom>
          <a:ln w="1905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39537" y="560316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Apache Server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517606" y="3741922"/>
            <a:ext cx="2209929" cy="981195"/>
            <a:chOff x="8595399" y="1961685"/>
            <a:chExt cx="2209929" cy="981195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" r="-59"/>
            <a:stretch/>
          </p:blipFill>
          <p:spPr>
            <a:xfrm>
              <a:off x="8644302" y="1961685"/>
              <a:ext cx="2161026" cy="929818"/>
            </a:xfrm>
            <a:prstGeom prst="snip2SameRect">
              <a:avLst>
                <a:gd name="adj1" fmla="val 0"/>
                <a:gd name="adj2" fmla="val 0"/>
              </a:avLst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8709660" y="2166933"/>
              <a:ext cx="1752600" cy="6711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57360" y="2364011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PHYTHON</a:t>
              </a:r>
              <a:endParaRPr lang="ko-KR" altLang="en-US" sz="12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399" y="2011610"/>
              <a:ext cx="931270" cy="931270"/>
            </a:xfrm>
            <a:prstGeom prst="rect">
              <a:avLst/>
            </a:prstGeom>
          </p:spPr>
        </p:pic>
      </p:grpSp>
      <p:cxnSp>
        <p:nvCxnSpPr>
          <p:cNvPr id="62" name="직선 연결선 61"/>
          <p:cNvCxnSpPr/>
          <p:nvPr/>
        </p:nvCxnSpPr>
        <p:spPr>
          <a:xfrm flipV="1">
            <a:off x="10677883" y="4664725"/>
            <a:ext cx="0" cy="598220"/>
          </a:xfrm>
          <a:prstGeom prst="line">
            <a:avLst/>
          </a:prstGeom>
          <a:ln w="1905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2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  <p:bldP spid="14" grpId="0"/>
      <p:bldP spid="20" grpId="0" animBg="1"/>
      <p:bldP spid="2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00425" y="3075057"/>
            <a:ext cx="279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파이썬 크롤링</a:t>
            </a:r>
            <a:endParaRPr lang="ko-KR" altLang="en-US" sz="40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066314" y="0"/>
            <a:ext cx="0" cy="6858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92422" y="3782943"/>
            <a:ext cx="2007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PYTHON CRAWLING</a:t>
            </a:r>
            <a:endParaRPr lang="ko-KR" altLang="en-US" sz="16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6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8066314" y="0"/>
            <a:ext cx="0" cy="6531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92603" y="1300515"/>
            <a:ext cx="2747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Why did we use the phython ?</a:t>
            </a:r>
            <a:endParaRPr lang="ko-KR" altLang="en-US" sz="14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5223" y="777295"/>
            <a:ext cx="398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왜 파이썬을 선택했는가</a:t>
            </a:r>
            <a:r>
              <a:rPr lang="en-US" altLang="ko-KR" sz="28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8588" y="3910731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BeautifulSoup</a:t>
            </a: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Selenium</a:t>
            </a:r>
            <a:endParaRPr lang="ko-KR" altLang="en-US" sz="2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40" y="3270835"/>
            <a:ext cx="639896" cy="639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19600" y="3679148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웹 파싱에 효과적인 라이브러리들이 다수 존재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88588" y="2780577"/>
            <a:ext cx="2514600" cy="2514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19600" y="4037877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참고할만한 오픈 소스 파이썬 크롤러 프로젝트가 많음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666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150" y="639680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크롤링 과정 요약</a:t>
            </a:r>
            <a:endParaRPr lang="ko-KR" altLang="en-US" sz="36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886" y="1502934"/>
            <a:ext cx="143691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0712" y="3734582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크롬 웹 드라이버 실행 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83" y="2700067"/>
            <a:ext cx="903514" cy="9035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92098" y="2424007"/>
            <a:ext cx="2324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타깃 정보가 있는 URL 접근 </a:t>
            </a:r>
            <a:endParaRPr lang="ko-KR" altLang="en-US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98" y="2762561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웹 HTML 정보 가져오기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72119" y="3411569"/>
            <a:ext cx="202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BeautifulSoup </a:t>
            </a:r>
            <a:r>
              <a:rPr lang="en-US" altLang="ko-KR" dirty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]</a:t>
            </a:r>
            <a:endParaRPr lang="ko-KR" altLang="en-US" dirty="0"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53473" y="3737528"/>
            <a:ext cx="12586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파이썬 라이브러리</a:t>
            </a:r>
            <a:endParaRPr lang="ko-KR" altLang="en-US" sz="1050" dirty="0"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93649" y="4190273"/>
            <a:ext cx="2778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HTML</a:t>
            </a:r>
            <a:r>
              <a:rPr lang="ko-KR" altLang="en-US" sz="1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태그의 고유 id의 해당 정보 </a:t>
            </a:r>
            <a:r>
              <a:rPr lang="ko-KR" altLang="en-US" sz="1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추출</a:t>
            </a:r>
            <a:endParaRPr lang="ko-KR" altLang="en-US" sz="14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242728" y="4463698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Ph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ython에서 변수에 저장 </a:t>
            </a:r>
            <a:endParaRPr lang="ko-KR" altLang="en-US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82491" y="4894073"/>
            <a:ext cx="6309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Query문을 통해 Amazon RDS Web Server에 저장</a:t>
            </a:r>
            <a:endParaRPr lang="ko-KR" altLang="en-US" sz="24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796231" y="2700068"/>
            <a:ext cx="2287398" cy="286582"/>
          </a:xfrm>
          <a:custGeom>
            <a:avLst/>
            <a:gdLst>
              <a:gd name="connsiteX0" fmla="*/ 0 w 1698171"/>
              <a:gd name="connsiteY0" fmla="*/ 838200 h 838200"/>
              <a:gd name="connsiteX1" fmla="*/ 21771 w 1698171"/>
              <a:gd name="connsiteY1" fmla="*/ 642257 h 838200"/>
              <a:gd name="connsiteX2" fmla="*/ 43543 w 1698171"/>
              <a:gd name="connsiteY2" fmla="*/ 555172 h 838200"/>
              <a:gd name="connsiteX3" fmla="*/ 54428 w 1698171"/>
              <a:gd name="connsiteY3" fmla="*/ 522515 h 838200"/>
              <a:gd name="connsiteX4" fmla="*/ 97971 w 1698171"/>
              <a:gd name="connsiteY4" fmla="*/ 446315 h 838200"/>
              <a:gd name="connsiteX5" fmla="*/ 130628 w 1698171"/>
              <a:gd name="connsiteY5" fmla="*/ 381000 h 838200"/>
              <a:gd name="connsiteX6" fmla="*/ 152400 w 1698171"/>
              <a:gd name="connsiteY6" fmla="*/ 359229 h 838200"/>
              <a:gd name="connsiteX7" fmla="*/ 174171 w 1698171"/>
              <a:gd name="connsiteY7" fmla="*/ 326572 h 838200"/>
              <a:gd name="connsiteX8" fmla="*/ 206828 w 1698171"/>
              <a:gd name="connsiteY8" fmla="*/ 293915 h 838200"/>
              <a:gd name="connsiteX9" fmla="*/ 239485 w 1698171"/>
              <a:gd name="connsiteY9" fmla="*/ 250372 h 838200"/>
              <a:gd name="connsiteX10" fmla="*/ 304800 w 1698171"/>
              <a:gd name="connsiteY10" fmla="*/ 206829 h 838200"/>
              <a:gd name="connsiteX11" fmla="*/ 413657 w 1698171"/>
              <a:gd name="connsiteY11" fmla="*/ 130629 h 838200"/>
              <a:gd name="connsiteX12" fmla="*/ 468085 w 1698171"/>
              <a:gd name="connsiteY12" fmla="*/ 108857 h 838200"/>
              <a:gd name="connsiteX13" fmla="*/ 555171 w 1698171"/>
              <a:gd name="connsiteY13" fmla="*/ 65315 h 838200"/>
              <a:gd name="connsiteX14" fmla="*/ 642257 w 1698171"/>
              <a:gd name="connsiteY14" fmla="*/ 43543 h 838200"/>
              <a:gd name="connsiteX15" fmla="*/ 751114 w 1698171"/>
              <a:gd name="connsiteY15" fmla="*/ 10886 h 838200"/>
              <a:gd name="connsiteX16" fmla="*/ 849085 w 1698171"/>
              <a:gd name="connsiteY16" fmla="*/ 0 h 838200"/>
              <a:gd name="connsiteX17" fmla="*/ 1175657 w 1698171"/>
              <a:gd name="connsiteY17" fmla="*/ 21772 h 838200"/>
              <a:gd name="connsiteX18" fmla="*/ 1240971 w 1698171"/>
              <a:gd name="connsiteY18" fmla="*/ 43543 h 838200"/>
              <a:gd name="connsiteX19" fmla="*/ 1273628 w 1698171"/>
              <a:gd name="connsiteY19" fmla="*/ 54429 h 838200"/>
              <a:gd name="connsiteX20" fmla="*/ 1306285 w 1698171"/>
              <a:gd name="connsiteY20" fmla="*/ 76200 h 838200"/>
              <a:gd name="connsiteX21" fmla="*/ 1371600 w 1698171"/>
              <a:gd name="connsiteY21" fmla="*/ 97972 h 838200"/>
              <a:gd name="connsiteX22" fmla="*/ 1393371 w 1698171"/>
              <a:gd name="connsiteY22" fmla="*/ 130629 h 838200"/>
              <a:gd name="connsiteX23" fmla="*/ 1426028 w 1698171"/>
              <a:gd name="connsiteY23" fmla="*/ 141515 h 838200"/>
              <a:gd name="connsiteX24" fmla="*/ 1447800 w 1698171"/>
              <a:gd name="connsiteY24" fmla="*/ 163286 h 838200"/>
              <a:gd name="connsiteX25" fmla="*/ 1480457 w 1698171"/>
              <a:gd name="connsiteY25" fmla="*/ 185057 h 838200"/>
              <a:gd name="connsiteX26" fmla="*/ 1524000 w 1698171"/>
              <a:gd name="connsiteY26" fmla="*/ 228600 h 838200"/>
              <a:gd name="connsiteX27" fmla="*/ 1545771 w 1698171"/>
              <a:gd name="connsiteY27" fmla="*/ 250372 h 838200"/>
              <a:gd name="connsiteX28" fmla="*/ 1578428 w 1698171"/>
              <a:gd name="connsiteY28" fmla="*/ 261257 h 838200"/>
              <a:gd name="connsiteX29" fmla="*/ 1698171 w 1698171"/>
              <a:gd name="connsiteY29" fmla="*/ 283029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98171" h="838200">
                <a:moveTo>
                  <a:pt x="0" y="838200"/>
                </a:moveTo>
                <a:cubicBezTo>
                  <a:pt x="6215" y="763617"/>
                  <a:pt x="6987" y="711248"/>
                  <a:pt x="21771" y="642257"/>
                </a:cubicBezTo>
                <a:cubicBezTo>
                  <a:pt x="28041" y="612999"/>
                  <a:pt x="34081" y="583558"/>
                  <a:pt x="43543" y="555172"/>
                </a:cubicBezTo>
                <a:cubicBezTo>
                  <a:pt x="47171" y="544286"/>
                  <a:pt x="49297" y="532778"/>
                  <a:pt x="54428" y="522515"/>
                </a:cubicBezTo>
                <a:cubicBezTo>
                  <a:pt x="109094" y="413181"/>
                  <a:pt x="40715" y="579913"/>
                  <a:pt x="97971" y="446315"/>
                </a:cubicBezTo>
                <a:cubicBezTo>
                  <a:pt x="116543" y="402980"/>
                  <a:pt x="98446" y="421227"/>
                  <a:pt x="130628" y="381000"/>
                </a:cubicBezTo>
                <a:cubicBezTo>
                  <a:pt x="137039" y="372986"/>
                  <a:pt x="145989" y="367243"/>
                  <a:pt x="152400" y="359229"/>
                </a:cubicBezTo>
                <a:cubicBezTo>
                  <a:pt x="160573" y="349013"/>
                  <a:pt x="165796" y="336623"/>
                  <a:pt x="174171" y="326572"/>
                </a:cubicBezTo>
                <a:cubicBezTo>
                  <a:pt x="184026" y="314745"/>
                  <a:pt x="196809" y="305604"/>
                  <a:pt x="206828" y="293915"/>
                </a:cubicBezTo>
                <a:cubicBezTo>
                  <a:pt x="218635" y="280140"/>
                  <a:pt x="225925" y="262425"/>
                  <a:pt x="239485" y="250372"/>
                </a:cubicBezTo>
                <a:cubicBezTo>
                  <a:pt x="259042" y="232988"/>
                  <a:pt x="283867" y="222529"/>
                  <a:pt x="304800" y="206829"/>
                </a:cubicBezTo>
                <a:cubicBezTo>
                  <a:pt x="326795" y="190333"/>
                  <a:pt x="394513" y="138287"/>
                  <a:pt x="413657" y="130629"/>
                </a:cubicBezTo>
                <a:cubicBezTo>
                  <a:pt x="431800" y="123372"/>
                  <a:pt x="450343" y="117046"/>
                  <a:pt x="468085" y="108857"/>
                </a:cubicBezTo>
                <a:cubicBezTo>
                  <a:pt x="497553" y="95257"/>
                  <a:pt x="523685" y="73187"/>
                  <a:pt x="555171" y="65315"/>
                </a:cubicBezTo>
                <a:cubicBezTo>
                  <a:pt x="584200" y="58058"/>
                  <a:pt x="613870" y="53005"/>
                  <a:pt x="642257" y="43543"/>
                </a:cubicBezTo>
                <a:cubicBezTo>
                  <a:pt x="667685" y="35067"/>
                  <a:pt x="720563" y="15586"/>
                  <a:pt x="751114" y="10886"/>
                </a:cubicBezTo>
                <a:cubicBezTo>
                  <a:pt x="783590" y="5890"/>
                  <a:pt x="816428" y="3629"/>
                  <a:pt x="849085" y="0"/>
                </a:cubicBezTo>
                <a:cubicBezTo>
                  <a:pt x="984051" y="5191"/>
                  <a:pt x="1066352" y="-11019"/>
                  <a:pt x="1175657" y="21772"/>
                </a:cubicBezTo>
                <a:cubicBezTo>
                  <a:pt x="1197638" y="28366"/>
                  <a:pt x="1219200" y="36286"/>
                  <a:pt x="1240971" y="43543"/>
                </a:cubicBezTo>
                <a:cubicBezTo>
                  <a:pt x="1251857" y="47172"/>
                  <a:pt x="1264081" y="48064"/>
                  <a:pt x="1273628" y="54429"/>
                </a:cubicBezTo>
                <a:cubicBezTo>
                  <a:pt x="1284514" y="61686"/>
                  <a:pt x="1294330" y="70887"/>
                  <a:pt x="1306285" y="76200"/>
                </a:cubicBezTo>
                <a:cubicBezTo>
                  <a:pt x="1327256" y="85521"/>
                  <a:pt x="1371600" y="97972"/>
                  <a:pt x="1371600" y="97972"/>
                </a:cubicBezTo>
                <a:cubicBezTo>
                  <a:pt x="1378857" y="108858"/>
                  <a:pt x="1383155" y="122456"/>
                  <a:pt x="1393371" y="130629"/>
                </a:cubicBezTo>
                <a:cubicBezTo>
                  <a:pt x="1402331" y="137797"/>
                  <a:pt x="1416189" y="135611"/>
                  <a:pt x="1426028" y="141515"/>
                </a:cubicBezTo>
                <a:cubicBezTo>
                  <a:pt x="1434829" y="146795"/>
                  <a:pt x="1439786" y="156875"/>
                  <a:pt x="1447800" y="163286"/>
                </a:cubicBezTo>
                <a:cubicBezTo>
                  <a:pt x="1458016" y="171459"/>
                  <a:pt x="1470524" y="176543"/>
                  <a:pt x="1480457" y="185057"/>
                </a:cubicBezTo>
                <a:cubicBezTo>
                  <a:pt x="1496042" y="198415"/>
                  <a:pt x="1509486" y="214086"/>
                  <a:pt x="1524000" y="228600"/>
                </a:cubicBezTo>
                <a:cubicBezTo>
                  <a:pt x="1531257" y="235857"/>
                  <a:pt x="1536034" y="247127"/>
                  <a:pt x="1545771" y="250372"/>
                </a:cubicBezTo>
                <a:lnTo>
                  <a:pt x="1578428" y="261257"/>
                </a:lnTo>
                <a:cubicBezTo>
                  <a:pt x="1623292" y="306121"/>
                  <a:pt x="1589937" y="283029"/>
                  <a:pt x="1698171" y="283029"/>
                </a:cubicBezTo>
              </a:path>
            </a:pathLst>
          </a:custGeom>
          <a:noFill/>
          <a:ln w="60325" cap="rnd">
            <a:solidFill>
              <a:schemeClr val="bg1"/>
            </a:solidFill>
            <a:prstDash val="solid"/>
            <a:round/>
            <a:headEnd w="sm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48800" y="3270163"/>
            <a:ext cx="2079172" cy="8058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 rot="8521303" flipV="1">
            <a:off x="7774332" y="4207893"/>
            <a:ext cx="1605765" cy="106103"/>
          </a:xfrm>
          <a:custGeom>
            <a:avLst/>
            <a:gdLst>
              <a:gd name="connsiteX0" fmla="*/ 0 w 1698171"/>
              <a:gd name="connsiteY0" fmla="*/ 838200 h 838200"/>
              <a:gd name="connsiteX1" fmla="*/ 21771 w 1698171"/>
              <a:gd name="connsiteY1" fmla="*/ 642257 h 838200"/>
              <a:gd name="connsiteX2" fmla="*/ 43543 w 1698171"/>
              <a:gd name="connsiteY2" fmla="*/ 555172 h 838200"/>
              <a:gd name="connsiteX3" fmla="*/ 54428 w 1698171"/>
              <a:gd name="connsiteY3" fmla="*/ 522515 h 838200"/>
              <a:gd name="connsiteX4" fmla="*/ 97971 w 1698171"/>
              <a:gd name="connsiteY4" fmla="*/ 446315 h 838200"/>
              <a:gd name="connsiteX5" fmla="*/ 130628 w 1698171"/>
              <a:gd name="connsiteY5" fmla="*/ 381000 h 838200"/>
              <a:gd name="connsiteX6" fmla="*/ 152400 w 1698171"/>
              <a:gd name="connsiteY6" fmla="*/ 359229 h 838200"/>
              <a:gd name="connsiteX7" fmla="*/ 174171 w 1698171"/>
              <a:gd name="connsiteY7" fmla="*/ 326572 h 838200"/>
              <a:gd name="connsiteX8" fmla="*/ 206828 w 1698171"/>
              <a:gd name="connsiteY8" fmla="*/ 293915 h 838200"/>
              <a:gd name="connsiteX9" fmla="*/ 239485 w 1698171"/>
              <a:gd name="connsiteY9" fmla="*/ 250372 h 838200"/>
              <a:gd name="connsiteX10" fmla="*/ 304800 w 1698171"/>
              <a:gd name="connsiteY10" fmla="*/ 206829 h 838200"/>
              <a:gd name="connsiteX11" fmla="*/ 413657 w 1698171"/>
              <a:gd name="connsiteY11" fmla="*/ 130629 h 838200"/>
              <a:gd name="connsiteX12" fmla="*/ 468085 w 1698171"/>
              <a:gd name="connsiteY12" fmla="*/ 108857 h 838200"/>
              <a:gd name="connsiteX13" fmla="*/ 555171 w 1698171"/>
              <a:gd name="connsiteY13" fmla="*/ 65315 h 838200"/>
              <a:gd name="connsiteX14" fmla="*/ 642257 w 1698171"/>
              <a:gd name="connsiteY14" fmla="*/ 43543 h 838200"/>
              <a:gd name="connsiteX15" fmla="*/ 751114 w 1698171"/>
              <a:gd name="connsiteY15" fmla="*/ 10886 h 838200"/>
              <a:gd name="connsiteX16" fmla="*/ 849085 w 1698171"/>
              <a:gd name="connsiteY16" fmla="*/ 0 h 838200"/>
              <a:gd name="connsiteX17" fmla="*/ 1175657 w 1698171"/>
              <a:gd name="connsiteY17" fmla="*/ 21772 h 838200"/>
              <a:gd name="connsiteX18" fmla="*/ 1240971 w 1698171"/>
              <a:gd name="connsiteY18" fmla="*/ 43543 h 838200"/>
              <a:gd name="connsiteX19" fmla="*/ 1273628 w 1698171"/>
              <a:gd name="connsiteY19" fmla="*/ 54429 h 838200"/>
              <a:gd name="connsiteX20" fmla="*/ 1306285 w 1698171"/>
              <a:gd name="connsiteY20" fmla="*/ 76200 h 838200"/>
              <a:gd name="connsiteX21" fmla="*/ 1371600 w 1698171"/>
              <a:gd name="connsiteY21" fmla="*/ 97972 h 838200"/>
              <a:gd name="connsiteX22" fmla="*/ 1393371 w 1698171"/>
              <a:gd name="connsiteY22" fmla="*/ 130629 h 838200"/>
              <a:gd name="connsiteX23" fmla="*/ 1426028 w 1698171"/>
              <a:gd name="connsiteY23" fmla="*/ 141515 h 838200"/>
              <a:gd name="connsiteX24" fmla="*/ 1447800 w 1698171"/>
              <a:gd name="connsiteY24" fmla="*/ 163286 h 838200"/>
              <a:gd name="connsiteX25" fmla="*/ 1480457 w 1698171"/>
              <a:gd name="connsiteY25" fmla="*/ 185057 h 838200"/>
              <a:gd name="connsiteX26" fmla="*/ 1524000 w 1698171"/>
              <a:gd name="connsiteY26" fmla="*/ 228600 h 838200"/>
              <a:gd name="connsiteX27" fmla="*/ 1545771 w 1698171"/>
              <a:gd name="connsiteY27" fmla="*/ 250372 h 838200"/>
              <a:gd name="connsiteX28" fmla="*/ 1578428 w 1698171"/>
              <a:gd name="connsiteY28" fmla="*/ 261257 h 838200"/>
              <a:gd name="connsiteX29" fmla="*/ 1698171 w 1698171"/>
              <a:gd name="connsiteY29" fmla="*/ 283029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98171" h="838200">
                <a:moveTo>
                  <a:pt x="0" y="838200"/>
                </a:moveTo>
                <a:cubicBezTo>
                  <a:pt x="6215" y="763617"/>
                  <a:pt x="6987" y="711248"/>
                  <a:pt x="21771" y="642257"/>
                </a:cubicBezTo>
                <a:cubicBezTo>
                  <a:pt x="28041" y="612999"/>
                  <a:pt x="34081" y="583558"/>
                  <a:pt x="43543" y="555172"/>
                </a:cubicBezTo>
                <a:cubicBezTo>
                  <a:pt x="47171" y="544286"/>
                  <a:pt x="49297" y="532778"/>
                  <a:pt x="54428" y="522515"/>
                </a:cubicBezTo>
                <a:cubicBezTo>
                  <a:pt x="109094" y="413181"/>
                  <a:pt x="40715" y="579913"/>
                  <a:pt x="97971" y="446315"/>
                </a:cubicBezTo>
                <a:cubicBezTo>
                  <a:pt x="116543" y="402980"/>
                  <a:pt x="98446" y="421227"/>
                  <a:pt x="130628" y="381000"/>
                </a:cubicBezTo>
                <a:cubicBezTo>
                  <a:pt x="137039" y="372986"/>
                  <a:pt x="145989" y="367243"/>
                  <a:pt x="152400" y="359229"/>
                </a:cubicBezTo>
                <a:cubicBezTo>
                  <a:pt x="160573" y="349013"/>
                  <a:pt x="165796" y="336623"/>
                  <a:pt x="174171" y="326572"/>
                </a:cubicBezTo>
                <a:cubicBezTo>
                  <a:pt x="184026" y="314745"/>
                  <a:pt x="196809" y="305604"/>
                  <a:pt x="206828" y="293915"/>
                </a:cubicBezTo>
                <a:cubicBezTo>
                  <a:pt x="218635" y="280140"/>
                  <a:pt x="225925" y="262425"/>
                  <a:pt x="239485" y="250372"/>
                </a:cubicBezTo>
                <a:cubicBezTo>
                  <a:pt x="259042" y="232988"/>
                  <a:pt x="283867" y="222529"/>
                  <a:pt x="304800" y="206829"/>
                </a:cubicBezTo>
                <a:cubicBezTo>
                  <a:pt x="326795" y="190333"/>
                  <a:pt x="394513" y="138287"/>
                  <a:pt x="413657" y="130629"/>
                </a:cubicBezTo>
                <a:cubicBezTo>
                  <a:pt x="431800" y="123372"/>
                  <a:pt x="450343" y="117046"/>
                  <a:pt x="468085" y="108857"/>
                </a:cubicBezTo>
                <a:cubicBezTo>
                  <a:pt x="497553" y="95257"/>
                  <a:pt x="523685" y="73187"/>
                  <a:pt x="555171" y="65315"/>
                </a:cubicBezTo>
                <a:cubicBezTo>
                  <a:pt x="584200" y="58058"/>
                  <a:pt x="613870" y="53005"/>
                  <a:pt x="642257" y="43543"/>
                </a:cubicBezTo>
                <a:cubicBezTo>
                  <a:pt x="667685" y="35067"/>
                  <a:pt x="720563" y="15586"/>
                  <a:pt x="751114" y="10886"/>
                </a:cubicBezTo>
                <a:cubicBezTo>
                  <a:pt x="783590" y="5890"/>
                  <a:pt x="816428" y="3629"/>
                  <a:pt x="849085" y="0"/>
                </a:cubicBezTo>
                <a:cubicBezTo>
                  <a:pt x="984051" y="5191"/>
                  <a:pt x="1066352" y="-11019"/>
                  <a:pt x="1175657" y="21772"/>
                </a:cubicBezTo>
                <a:cubicBezTo>
                  <a:pt x="1197638" y="28366"/>
                  <a:pt x="1219200" y="36286"/>
                  <a:pt x="1240971" y="43543"/>
                </a:cubicBezTo>
                <a:cubicBezTo>
                  <a:pt x="1251857" y="47172"/>
                  <a:pt x="1264081" y="48064"/>
                  <a:pt x="1273628" y="54429"/>
                </a:cubicBezTo>
                <a:cubicBezTo>
                  <a:pt x="1284514" y="61686"/>
                  <a:pt x="1294330" y="70887"/>
                  <a:pt x="1306285" y="76200"/>
                </a:cubicBezTo>
                <a:cubicBezTo>
                  <a:pt x="1327256" y="85521"/>
                  <a:pt x="1371600" y="97972"/>
                  <a:pt x="1371600" y="97972"/>
                </a:cubicBezTo>
                <a:cubicBezTo>
                  <a:pt x="1378857" y="108858"/>
                  <a:pt x="1383155" y="122456"/>
                  <a:pt x="1393371" y="130629"/>
                </a:cubicBezTo>
                <a:cubicBezTo>
                  <a:pt x="1402331" y="137797"/>
                  <a:pt x="1416189" y="135611"/>
                  <a:pt x="1426028" y="141515"/>
                </a:cubicBezTo>
                <a:cubicBezTo>
                  <a:pt x="1434829" y="146795"/>
                  <a:pt x="1439786" y="156875"/>
                  <a:pt x="1447800" y="163286"/>
                </a:cubicBezTo>
                <a:cubicBezTo>
                  <a:pt x="1458016" y="171459"/>
                  <a:pt x="1470524" y="176543"/>
                  <a:pt x="1480457" y="185057"/>
                </a:cubicBezTo>
                <a:cubicBezTo>
                  <a:pt x="1496042" y="198415"/>
                  <a:pt x="1509486" y="214086"/>
                  <a:pt x="1524000" y="228600"/>
                </a:cubicBezTo>
                <a:cubicBezTo>
                  <a:pt x="1531257" y="235857"/>
                  <a:pt x="1536034" y="247127"/>
                  <a:pt x="1545771" y="250372"/>
                </a:cubicBezTo>
                <a:lnTo>
                  <a:pt x="1578428" y="261257"/>
                </a:lnTo>
                <a:cubicBezTo>
                  <a:pt x="1623292" y="306121"/>
                  <a:pt x="1589937" y="283029"/>
                  <a:pt x="1698171" y="283029"/>
                </a:cubicBezTo>
              </a:path>
            </a:pathLst>
          </a:custGeom>
          <a:noFill/>
          <a:ln w="60325" cap="rnd">
            <a:solidFill>
              <a:schemeClr val="bg1"/>
            </a:solidFill>
            <a:prstDash val="solid"/>
            <a:round/>
            <a:headEnd w="sm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 rot="1427900">
            <a:off x="7586925" y="3023079"/>
            <a:ext cx="1610615" cy="45719"/>
          </a:xfrm>
          <a:custGeom>
            <a:avLst/>
            <a:gdLst>
              <a:gd name="connsiteX0" fmla="*/ 0 w 1698171"/>
              <a:gd name="connsiteY0" fmla="*/ 838200 h 838200"/>
              <a:gd name="connsiteX1" fmla="*/ 21771 w 1698171"/>
              <a:gd name="connsiteY1" fmla="*/ 642257 h 838200"/>
              <a:gd name="connsiteX2" fmla="*/ 43543 w 1698171"/>
              <a:gd name="connsiteY2" fmla="*/ 555172 h 838200"/>
              <a:gd name="connsiteX3" fmla="*/ 54428 w 1698171"/>
              <a:gd name="connsiteY3" fmla="*/ 522515 h 838200"/>
              <a:gd name="connsiteX4" fmla="*/ 97971 w 1698171"/>
              <a:gd name="connsiteY4" fmla="*/ 446315 h 838200"/>
              <a:gd name="connsiteX5" fmla="*/ 130628 w 1698171"/>
              <a:gd name="connsiteY5" fmla="*/ 381000 h 838200"/>
              <a:gd name="connsiteX6" fmla="*/ 152400 w 1698171"/>
              <a:gd name="connsiteY6" fmla="*/ 359229 h 838200"/>
              <a:gd name="connsiteX7" fmla="*/ 174171 w 1698171"/>
              <a:gd name="connsiteY7" fmla="*/ 326572 h 838200"/>
              <a:gd name="connsiteX8" fmla="*/ 206828 w 1698171"/>
              <a:gd name="connsiteY8" fmla="*/ 293915 h 838200"/>
              <a:gd name="connsiteX9" fmla="*/ 239485 w 1698171"/>
              <a:gd name="connsiteY9" fmla="*/ 250372 h 838200"/>
              <a:gd name="connsiteX10" fmla="*/ 304800 w 1698171"/>
              <a:gd name="connsiteY10" fmla="*/ 206829 h 838200"/>
              <a:gd name="connsiteX11" fmla="*/ 413657 w 1698171"/>
              <a:gd name="connsiteY11" fmla="*/ 130629 h 838200"/>
              <a:gd name="connsiteX12" fmla="*/ 468085 w 1698171"/>
              <a:gd name="connsiteY12" fmla="*/ 108857 h 838200"/>
              <a:gd name="connsiteX13" fmla="*/ 555171 w 1698171"/>
              <a:gd name="connsiteY13" fmla="*/ 65315 h 838200"/>
              <a:gd name="connsiteX14" fmla="*/ 642257 w 1698171"/>
              <a:gd name="connsiteY14" fmla="*/ 43543 h 838200"/>
              <a:gd name="connsiteX15" fmla="*/ 751114 w 1698171"/>
              <a:gd name="connsiteY15" fmla="*/ 10886 h 838200"/>
              <a:gd name="connsiteX16" fmla="*/ 849085 w 1698171"/>
              <a:gd name="connsiteY16" fmla="*/ 0 h 838200"/>
              <a:gd name="connsiteX17" fmla="*/ 1175657 w 1698171"/>
              <a:gd name="connsiteY17" fmla="*/ 21772 h 838200"/>
              <a:gd name="connsiteX18" fmla="*/ 1240971 w 1698171"/>
              <a:gd name="connsiteY18" fmla="*/ 43543 h 838200"/>
              <a:gd name="connsiteX19" fmla="*/ 1273628 w 1698171"/>
              <a:gd name="connsiteY19" fmla="*/ 54429 h 838200"/>
              <a:gd name="connsiteX20" fmla="*/ 1306285 w 1698171"/>
              <a:gd name="connsiteY20" fmla="*/ 76200 h 838200"/>
              <a:gd name="connsiteX21" fmla="*/ 1371600 w 1698171"/>
              <a:gd name="connsiteY21" fmla="*/ 97972 h 838200"/>
              <a:gd name="connsiteX22" fmla="*/ 1393371 w 1698171"/>
              <a:gd name="connsiteY22" fmla="*/ 130629 h 838200"/>
              <a:gd name="connsiteX23" fmla="*/ 1426028 w 1698171"/>
              <a:gd name="connsiteY23" fmla="*/ 141515 h 838200"/>
              <a:gd name="connsiteX24" fmla="*/ 1447800 w 1698171"/>
              <a:gd name="connsiteY24" fmla="*/ 163286 h 838200"/>
              <a:gd name="connsiteX25" fmla="*/ 1480457 w 1698171"/>
              <a:gd name="connsiteY25" fmla="*/ 185057 h 838200"/>
              <a:gd name="connsiteX26" fmla="*/ 1524000 w 1698171"/>
              <a:gd name="connsiteY26" fmla="*/ 228600 h 838200"/>
              <a:gd name="connsiteX27" fmla="*/ 1545771 w 1698171"/>
              <a:gd name="connsiteY27" fmla="*/ 250372 h 838200"/>
              <a:gd name="connsiteX28" fmla="*/ 1578428 w 1698171"/>
              <a:gd name="connsiteY28" fmla="*/ 261257 h 838200"/>
              <a:gd name="connsiteX29" fmla="*/ 1698171 w 1698171"/>
              <a:gd name="connsiteY29" fmla="*/ 283029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98171" h="838200">
                <a:moveTo>
                  <a:pt x="0" y="838200"/>
                </a:moveTo>
                <a:cubicBezTo>
                  <a:pt x="6215" y="763617"/>
                  <a:pt x="6987" y="711248"/>
                  <a:pt x="21771" y="642257"/>
                </a:cubicBezTo>
                <a:cubicBezTo>
                  <a:pt x="28041" y="612999"/>
                  <a:pt x="34081" y="583558"/>
                  <a:pt x="43543" y="555172"/>
                </a:cubicBezTo>
                <a:cubicBezTo>
                  <a:pt x="47171" y="544286"/>
                  <a:pt x="49297" y="532778"/>
                  <a:pt x="54428" y="522515"/>
                </a:cubicBezTo>
                <a:cubicBezTo>
                  <a:pt x="109094" y="413181"/>
                  <a:pt x="40715" y="579913"/>
                  <a:pt x="97971" y="446315"/>
                </a:cubicBezTo>
                <a:cubicBezTo>
                  <a:pt x="116543" y="402980"/>
                  <a:pt x="98446" y="421227"/>
                  <a:pt x="130628" y="381000"/>
                </a:cubicBezTo>
                <a:cubicBezTo>
                  <a:pt x="137039" y="372986"/>
                  <a:pt x="145989" y="367243"/>
                  <a:pt x="152400" y="359229"/>
                </a:cubicBezTo>
                <a:cubicBezTo>
                  <a:pt x="160573" y="349013"/>
                  <a:pt x="165796" y="336623"/>
                  <a:pt x="174171" y="326572"/>
                </a:cubicBezTo>
                <a:cubicBezTo>
                  <a:pt x="184026" y="314745"/>
                  <a:pt x="196809" y="305604"/>
                  <a:pt x="206828" y="293915"/>
                </a:cubicBezTo>
                <a:cubicBezTo>
                  <a:pt x="218635" y="280140"/>
                  <a:pt x="225925" y="262425"/>
                  <a:pt x="239485" y="250372"/>
                </a:cubicBezTo>
                <a:cubicBezTo>
                  <a:pt x="259042" y="232988"/>
                  <a:pt x="283867" y="222529"/>
                  <a:pt x="304800" y="206829"/>
                </a:cubicBezTo>
                <a:cubicBezTo>
                  <a:pt x="326795" y="190333"/>
                  <a:pt x="394513" y="138287"/>
                  <a:pt x="413657" y="130629"/>
                </a:cubicBezTo>
                <a:cubicBezTo>
                  <a:pt x="431800" y="123372"/>
                  <a:pt x="450343" y="117046"/>
                  <a:pt x="468085" y="108857"/>
                </a:cubicBezTo>
                <a:cubicBezTo>
                  <a:pt x="497553" y="95257"/>
                  <a:pt x="523685" y="73187"/>
                  <a:pt x="555171" y="65315"/>
                </a:cubicBezTo>
                <a:cubicBezTo>
                  <a:pt x="584200" y="58058"/>
                  <a:pt x="613870" y="53005"/>
                  <a:pt x="642257" y="43543"/>
                </a:cubicBezTo>
                <a:cubicBezTo>
                  <a:pt x="667685" y="35067"/>
                  <a:pt x="720563" y="15586"/>
                  <a:pt x="751114" y="10886"/>
                </a:cubicBezTo>
                <a:cubicBezTo>
                  <a:pt x="783590" y="5890"/>
                  <a:pt x="816428" y="3629"/>
                  <a:pt x="849085" y="0"/>
                </a:cubicBezTo>
                <a:cubicBezTo>
                  <a:pt x="984051" y="5191"/>
                  <a:pt x="1066352" y="-11019"/>
                  <a:pt x="1175657" y="21772"/>
                </a:cubicBezTo>
                <a:cubicBezTo>
                  <a:pt x="1197638" y="28366"/>
                  <a:pt x="1219200" y="36286"/>
                  <a:pt x="1240971" y="43543"/>
                </a:cubicBezTo>
                <a:cubicBezTo>
                  <a:pt x="1251857" y="47172"/>
                  <a:pt x="1264081" y="48064"/>
                  <a:pt x="1273628" y="54429"/>
                </a:cubicBezTo>
                <a:cubicBezTo>
                  <a:pt x="1284514" y="61686"/>
                  <a:pt x="1294330" y="70887"/>
                  <a:pt x="1306285" y="76200"/>
                </a:cubicBezTo>
                <a:cubicBezTo>
                  <a:pt x="1327256" y="85521"/>
                  <a:pt x="1371600" y="97972"/>
                  <a:pt x="1371600" y="97972"/>
                </a:cubicBezTo>
                <a:cubicBezTo>
                  <a:pt x="1378857" y="108858"/>
                  <a:pt x="1383155" y="122456"/>
                  <a:pt x="1393371" y="130629"/>
                </a:cubicBezTo>
                <a:cubicBezTo>
                  <a:pt x="1402331" y="137797"/>
                  <a:pt x="1416189" y="135611"/>
                  <a:pt x="1426028" y="141515"/>
                </a:cubicBezTo>
                <a:cubicBezTo>
                  <a:pt x="1434829" y="146795"/>
                  <a:pt x="1439786" y="156875"/>
                  <a:pt x="1447800" y="163286"/>
                </a:cubicBezTo>
                <a:cubicBezTo>
                  <a:pt x="1458016" y="171459"/>
                  <a:pt x="1470524" y="176543"/>
                  <a:pt x="1480457" y="185057"/>
                </a:cubicBezTo>
                <a:cubicBezTo>
                  <a:pt x="1496042" y="198415"/>
                  <a:pt x="1509486" y="214086"/>
                  <a:pt x="1524000" y="228600"/>
                </a:cubicBezTo>
                <a:cubicBezTo>
                  <a:pt x="1531257" y="235857"/>
                  <a:pt x="1536034" y="247127"/>
                  <a:pt x="1545771" y="250372"/>
                </a:cubicBezTo>
                <a:lnTo>
                  <a:pt x="1578428" y="261257"/>
                </a:lnTo>
                <a:cubicBezTo>
                  <a:pt x="1623292" y="306121"/>
                  <a:pt x="1589937" y="283029"/>
                  <a:pt x="1698171" y="283029"/>
                </a:cubicBezTo>
              </a:path>
            </a:pathLst>
          </a:custGeom>
          <a:noFill/>
          <a:ln w="60325" cap="rnd">
            <a:solidFill>
              <a:schemeClr val="bg1"/>
            </a:solidFill>
            <a:prstDash val="solid"/>
            <a:round/>
            <a:headEnd w="sm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8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5917" y="1099035"/>
            <a:ext cx="3399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Dialog Flow</a:t>
            </a:r>
            <a:endParaRPr lang="ko-KR" altLang="en-US" sz="44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09"/>
          <a:stretch/>
        </p:blipFill>
        <p:spPr>
          <a:xfrm>
            <a:off x="3591591" y="748476"/>
            <a:ext cx="1263440" cy="15333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06285" y="2685969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구글의 대화형 봇 빌더</a:t>
            </a:r>
            <a:r>
              <a:rPr lang="en-US" altLang="ko-KR" sz="2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 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자연어 처리 </a:t>
            </a:r>
            <a:r>
              <a:rPr lang="en-US" altLang="ko-KR" sz="2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API </a:t>
            </a:r>
            <a:r>
              <a:rPr lang="ko-KR" altLang="en-US" sz="2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지원</a:t>
            </a:r>
            <a:endParaRPr lang="ko-KR" altLang="en-US" sz="24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46762" y="2931229"/>
            <a:ext cx="253388" cy="253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146762" y="3959524"/>
            <a:ext cx="253388" cy="253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06285" y="3784767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규칙 기반 챗봇 애플리케이션 개발에 적합</a:t>
            </a:r>
            <a:endParaRPr lang="ko-KR" altLang="en-US" sz="24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06285" y="4164328"/>
            <a:ext cx="136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(Rule-Based)</a:t>
            </a:r>
            <a:endParaRPr lang="ko-KR" altLang="en-US" sz="16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0352314" y="1502934"/>
            <a:ext cx="1839686" cy="0"/>
          </a:xfrm>
          <a:prstGeom prst="line">
            <a:avLst/>
          </a:prstGeom>
          <a:ln w="127000">
            <a:solidFill>
              <a:srgbClr val="EF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469086" y="1502934"/>
            <a:ext cx="1741714" cy="0"/>
          </a:xfrm>
          <a:prstGeom prst="line">
            <a:avLst/>
          </a:prstGeom>
          <a:ln w="127000">
            <a:solidFill>
              <a:srgbClr val="EF6C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52383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7" y="381000"/>
            <a:ext cx="3240650" cy="101548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1502934"/>
            <a:ext cx="1796143" cy="0"/>
          </a:xfrm>
          <a:prstGeom prst="line">
            <a:avLst/>
          </a:prstGeom>
          <a:ln w="127000">
            <a:solidFill>
              <a:srgbClr val="EF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4887" y="3167390"/>
            <a:ext cx="7422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비슷한 속성의 단어들을 </a:t>
            </a:r>
            <a:r>
              <a:rPr lang="en-US" altLang="ko-KR" sz="28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VECTOR</a:t>
            </a:r>
            <a:r>
              <a:rPr lang="ko-KR" altLang="en-US" sz="28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로 바인딩 할 수 있음</a:t>
            </a:r>
            <a:endParaRPr lang="ko-KR" altLang="en-US" sz="28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139743" y="1700870"/>
            <a:ext cx="1912511" cy="2404885"/>
            <a:chOff x="5139743" y="1700870"/>
            <a:chExt cx="1912511" cy="2404885"/>
          </a:xfrm>
        </p:grpSpPr>
        <p:sp>
          <p:nvSpPr>
            <p:cNvPr id="9" name="TextBox 8"/>
            <p:cNvSpPr txBox="1"/>
            <p:nvPr/>
          </p:nvSpPr>
          <p:spPr>
            <a:xfrm>
              <a:off x="5139743" y="3274758"/>
              <a:ext cx="19125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</a:rPr>
                <a:t>ROME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8466" y="1700870"/>
              <a:ext cx="1635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</a:rPr>
                <a:t>ITALY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6095999" y="2558142"/>
              <a:ext cx="0" cy="664067"/>
            </a:xfrm>
            <a:prstGeom prst="straightConnector1">
              <a:avLst/>
            </a:prstGeom>
            <a:ln w="38100">
              <a:solidFill>
                <a:srgbClr val="EF6C00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839920" y="3939819"/>
            <a:ext cx="97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PARIS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9920" y="2950695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FRANCE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327362" y="3428542"/>
            <a:ext cx="80680" cy="495095"/>
          </a:xfrm>
          <a:prstGeom prst="straightConnector1">
            <a:avLst/>
          </a:prstGeom>
          <a:ln w="19050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2132" y="2423539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LONDON</a:t>
            </a:r>
            <a:endParaRPr lang="ko-KR" altLang="en-US" sz="2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96236" y="1323702"/>
            <a:ext cx="172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ENGLAND</a:t>
            </a:r>
            <a:endParaRPr lang="ko-KR" altLang="en-US" sz="24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4501906" y="1785367"/>
            <a:ext cx="224269" cy="556383"/>
          </a:xfrm>
          <a:prstGeom prst="straightConnector1">
            <a:avLst/>
          </a:prstGeom>
          <a:ln w="19050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68293" y="37007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he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36690" y="3915479"/>
            <a:ext cx="403514" cy="21771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01202" y="3751823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himself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3790" y="464943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her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196002" y="4533418"/>
            <a:ext cx="457235" cy="314761"/>
          </a:xfrm>
          <a:prstGeom prst="straightConnector1">
            <a:avLst/>
          </a:prstGeom>
          <a:ln w="12700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9052" y="4267633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herself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4186" y="4573314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mother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712473" y="4767714"/>
            <a:ext cx="403514" cy="21771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712473" y="4757980"/>
            <a:ext cx="294258" cy="736388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63454" y="4605950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daughter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13574" y="5514263"/>
            <a:ext cx="5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boy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93176" y="345606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f</a:t>
            </a:r>
            <a:r>
              <a:rPr lang="en-US" altLang="ko-KR" dirty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a</a:t>
            </a:r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ther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9251103" y="3621049"/>
            <a:ext cx="403514" cy="21771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702084" y="3459285"/>
            <a:ext cx="5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girl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8696063" y="3925068"/>
            <a:ext cx="151526" cy="748456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29134" y="467141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son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12473" y="885617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slow</a:t>
            </a:r>
            <a:endParaRPr lang="ko-KR" altLang="en-US" sz="3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7347857" y="1077686"/>
            <a:ext cx="1164772" cy="76200"/>
          </a:xfrm>
          <a:custGeom>
            <a:avLst/>
            <a:gdLst>
              <a:gd name="connsiteX0" fmla="*/ 0 w 794657"/>
              <a:gd name="connsiteY0" fmla="*/ 97971 h 154196"/>
              <a:gd name="connsiteX1" fmla="*/ 54429 w 794657"/>
              <a:gd name="connsiteY1" fmla="*/ 54428 h 154196"/>
              <a:gd name="connsiteX2" fmla="*/ 130629 w 794657"/>
              <a:gd name="connsiteY2" fmla="*/ 32657 h 154196"/>
              <a:gd name="connsiteX3" fmla="*/ 206829 w 794657"/>
              <a:gd name="connsiteY3" fmla="*/ 10885 h 154196"/>
              <a:gd name="connsiteX4" fmla="*/ 304800 w 794657"/>
              <a:gd name="connsiteY4" fmla="*/ 0 h 154196"/>
              <a:gd name="connsiteX5" fmla="*/ 489857 w 794657"/>
              <a:gd name="connsiteY5" fmla="*/ 21771 h 154196"/>
              <a:gd name="connsiteX6" fmla="*/ 544286 w 794657"/>
              <a:gd name="connsiteY6" fmla="*/ 32657 h 154196"/>
              <a:gd name="connsiteX7" fmla="*/ 609600 w 794657"/>
              <a:gd name="connsiteY7" fmla="*/ 54428 h 154196"/>
              <a:gd name="connsiteX8" fmla="*/ 674914 w 794657"/>
              <a:gd name="connsiteY8" fmla="*/ 97971 h 154196"/>
              <a:gd name="connsiteX9" fmla="*/ 707572 w 794657"/>
              <a:gd name="connsiteY9" fmla="*/ 108857 h 154196"/>
              <a:gd name="connsiteX10" fmla="*/ 740229 w 794657"/>
              <a:gd name="connsiteY10" fmla="*/ 130628 h 154196"/>
              <a:gd name="connsiteX11" fmla="*/ 762000 w 794657"/>
              <a:gd name="connsiteY11" fmla="*/ 152400 h 154196"/>
              <a:gd name="connsiteX12" fmla="*/ 794657 w 794657"/>
              <a:gd name="connsiteY12" fmla="*/ 152400 h 15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4657" h="154196">
                <a:moveTo>
                  <a:pt x="0" y="97971"/>
                </a:moveTo>
                <a:cubicBezTo>
                  <a:pt x="18143" y="83457"/>
                  <a:pt x="34726" y="66742"/>
                  <a:pt x="54429" y="54428"/>
                </a:cubicBezTo>
                <a:cubicBezTo>
                  <a:pt x="65415" y="47562"/>
                  <a:pt x="122716" y="34918"/>
                  <a:pt x="130629" y="32657"/>
                </a:cubicBezTo>
                <a:cubicBezTo>
                  <a:pt x="163820" y="23174"/>
                  <a:pt x="169963" y="16557"/>
                  <a:pt x="206829" y="10885"/>
                </a:cubicBezTo>
                <a:cubicBezTo>
                  <a:pt x="239305" y="5889"/>
                  <a:pt x="272143" y="3628"/>
                  <a:pt x="304800" y="0"/>
                </a:cubicBezTo>
                <a:cubicBezTo>
                  <a:pt x="515301" y="16191"/>
                  <a:pt x="383317" y="-1905"/>
                  <a:pt x="489857" y="21771"/>
                </a:cubicBezTo>
                <a:cubicBezTo>
                  <a:pt x="507919" y="25785"/>
                  <a:pt x="526436" y="27789"/>
                  <a:pt x="544286" y="32657"/>
                </a:cubicBezTo>
                <a:cubicBezTo>
                  <a:pt x="566426" y="38695"/>
                  <a:pt x="609600" y="54428"/>
                  <a:pt x="609600" y="54428"/>
                </a:cubicBezTo>
                <a:cubicBezTo>
                  <a:pt x="631371" y="68942"/>
                  <a:pt x="650091" y="89697"/>
                  <a:pt x="674914" y="97971"/>
                </a:cubicBezTo>
                <a:cubicBezTo>
                  <a:pt x="685800" y="101600"/>
                  <a:pt x="697309" y="103725"/>
                  <a:pt x="707572" y="108857"/>
                </a:cubicBezTo>
                <a:cubicBezTo>
                  <a:pt x="719274" y="114708"/>
                  <a:pt x="730013" y="122455"/>
                  <a:pt x="740229" y="130628"/>
                </a:cubicBezTo>
                <a:cubicBezTo>
                  <a:pt x="748243" y="137039"/>
                  <a:pt x="752471" y="148588"/>
                  <a:pt x="762000" y="152400"/>
                </a:cubicBezTo>
                <a:cubicBezTo>
                  <a:pt x="772107" y="156443"/>
                  <a:pt x="783771" y="152400"/>
                  <a:pt x="794657" y="152400"/>
                </a:cubicBezTo>
              </a:path>
            </a:pathLst>
          </a:custGeom>
          <a:noFill/>
          <a:ln w="44450">
            <a:solidFill>
              <a:srgbClr val="EF6C00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469546" y="885616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slower</a:t>
            </a:r>
            <a:endParaRPr lang="ko-KR" altLang="en-US" sz="3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59" name="자유형 58"/>
          <p:cNvSpPr/>
          <p:nvPr/>
        </p:nvSpPr>
        <p:spPr>
          <a:xfrm rot="2037304">
            <a:off x="9332876" y="1309516"/>
            <a:ext cx="1046908" cy="278049"/>
          </a:xfrm>
          <a:custGeom>
            <a:avLst/>
            <a:gdLst>
              <a:gd name="connsiteX0" fmla="*/ 0 w 794657"/>
              <a:gd name="connsiteY0" fmla="*/ 97971 h 154196"/>
              <a:gd name="connsiteX1" fmla="*/ 54429 w 794657"/>
              <a:gd name="connsiteY1" fmla="*/ 54428 h 154196"/>
              <a:gd name="connsiteX2" fmla="*/ 130629 w 794657"/>
              <a:gd name="connsiteY2" fmla="*/ 32657 h 154196"/>
              <a:gd name="connsiteX3" fmla="*/ 206829 w 794657"/>
              <a:gd name="connsiteY3" fmla="*/ 10885 h 154196"/>
              <a:gd name="connsiteX4" fmla="*/ 304800 w 794657"/>
              <a:gd name="connsiteY4" fmla="*/ 0 h 154196"/>
              <a:gd name="connsiteX5" fmla="*/ 489857 w 794657"/>
              <a:gd name="connsiteY5" fmla="*/ 21771 h 154196"/>
              <a:gd name="connsiteX6" fmla="*/ 544286 w 794657"/>
              <a:gd name="connsiteY6" fmla="*/ 32657 h 154196"/>
              <a:gd name="connsiteX7" fmla="*/ 609600 w 794657"/>
              <a:gd name="connsiteY7" fmla="*/ 54428 h 154196"/>
              <a:gd name="connsiteX8" fmla="*/ 674914 w 794657"/>
              <a:gd name="connsiteY8" fmla="*/ 97971 h 154196"/>
              <a:gd name="connsiteX9" fmla="*/ 707572 w 794657"/>
              <a:gd name="connsiteY9" fmla="*/ 108857 h 154196"/>
              <a:gd name="connsiteX10" fmla="*/ 740229 w 794657"/>
              <a:gd name="connsiteY10" fmla="*/ 130628 h 154196"/>
              <a:gd name="connsiteX11" fmla="*/ 762000 w 794657"/>
              <a:gd name="connsiteY11" fmla="*/ 152400 h 154196"/>
              <a:gd name="connsiteX12" fmla="*/ 794657 w 794657"/>
              <a:gd name="connsiteY12" fmla="*/ 152400 h 15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4657" h="154196">
                <a:moveTo>
                  <a:pt x="0" y="97971"/>
                </a:moveTo>
                <a:cubicBezTo>
                  <a:pt x="18143" y="83457"/>
                  <a:pt x="34726" y="66742"/>
                  <a:pt x="54429" y="54428"/>
                </a:cubicBezTo>
                <a:cubicBezTo>
                  <a:pt x="65415" y="47562"/>
                  <a:pt x="122716" y="34918"/>
                  <a:pt x="130629" y="32657"/>
                </a:cubicBezTo>
                <a:cubicBezTo>
                  <a:pt x="163820" y="23174"/>
                  <a:pt x="169963" y="16557"/>
                  <a:pt x="206829" y="10885"/>
                </a:cubicBezTo>
                <a:cubicBezTo>
                  <a:pt x="239305" y="5889"/>
                  <a:pt x="272143" y="3628"/>
                  <a:pt x="304800" y="0"/>
                </a:cubicBezTo>
                <a:cubicBezTo>
                  <a:pt x="515301" y="16191"/>
                  <a:pt x="383317" y="-1905"/>
                  <a:pt x="489857" y="21771"/>
                </a:cubicBezTo>
                <a:cubicBezTo>
                  <a:pt x="507919" y="25785"/>
                  <a:pt x="526436" y="27789"/>
                  <a:pt x="544286" y="32657"/>
                </a:cubicBezTo>
                <a:cubicBezTo>
                  <a:pt x="566426" y="38695"/>
                  <a:pt x="609600" y="54428"/>
                  <a:pt x="609600" y="54428"/>
                </a:cubicBezTo>
                <a:cubicBezTo>
                  <a:pt x="631371" y="68942"/>
                  <a:pt x="650091" y="89697"/>
                  <a:pt x="674914" y="97971"/>
                </a:cubicBezTo>
                <a:cubicBezTo>
                  <a:pt x="685800" y="101600"/>
                  <a:pt x="697309" y="103725"/>
                  <a:pt x="707572" y="108857"/>
                </a:cubicBezTo>
                <a:cubicBezTo>
                  <a:pt x="719274" y="114708"/>
                  <a:pt x="730013" y="122455"/>
                  <a:pt x="740229" y="130628"/>
                </a:cubicBezTo>
                <a:cubicBezTo>
                  <a:pt x="748243" y="137039"/>
                  <a:pt x="752471" y="148588"/>
                  <a:pt x="762000" y="152400"/>
                </a:cubicBezTo>
                <a:cubicBezTo>
                  <a:pt x="772107" y="156443"/>
                  <a:pt x="783771" y="152400"/>
                  <a:pt x="794657" y="152400"/>
                </a:cubicBezTo>
              </a:path>
            </a:pathLst>
          </a:custGeom>
          <a:noFill/>
          <a:ln w="44450">
            <a:solidFill>
              <a:srgbClr val="EF6C00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702084" y="1789271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slowest</a:t>
            </a:r>
            <a:endParaRPr lang="ko-KR" altLang="en-US" sz="3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03728" y="1670012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fast</a:t>
            </a:r>
            <a:endParaRPr lang="ko-KR" altLang="en-US" sz="3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62" name="자유형 61"/>
          <p:cNvSpPr/>
          <p:nvPr/>
        </p:nvSpPr>
        <p:spPr>
          <a:xfrm rot="574795">
            <a:off x="7804561" y="1948416"/>
            <a:ext cx="664985" cy="96945"/>
          </a:xfrm>
          <a:custGeom>
            <a:avLst/>
            <a:gdLst>
              <a:gd name="connsiteX0" fmla="*/ 0 w 794657"/>
              <a:gd name="connsiteY0" fmla="*/ 97971 h 154196"/>
              <a:gd name="connsiteX1" fmla="*/ 54429 w 794657"/>
              <a:gd name="connsiteY1" fmla="*/ 54428 h 154196"/>
              <a:gd name="connsiteX2" fmla="*/ 130629 w 794657"/>
              <a:gd name="connsiteY2" fmla="*/ 32657 h 154196"/>
              <a:gd name="connsiteX3" fmla="*/ 206829 w 794657"/>
              <a:gd name="connsiteY3" fmla="*/ 10885 h 154196"/>
              <a:gd name="connsiteX4" fmla="*/ 304800 w 794657"/>
              <a:gd name="connsiteY4" fmla="*/ 0 h 154196"/>
              <a:gd name="connsiteX5" fmla="*/ 489857 w 794657"/>
              <a:gd name="connsiteY5" fmla="*/ 21771 h 154196"/>
              <a:gd name="connsiteX6" fmla="*/ 544286 w 794657"/>
              <a:gd name="connsiteY6" fmla="*/ 32657 h 154196"/>
              <a:gd name="connsiteX7" fmla="*/ 609600 w 794657"/>
              <a:gd name="connsiteY7" fmla="*/ 54428 h 154196"/>
              <a:gd name="connsiteX8" fmla="*/ 674914 w 794657"/>
              <a:gd name="connsiteY8" fmla="*/ 97971 h 154196"/>
              <a:gd name="connsiteX9" fmla="*/ 707572 w 794657"/>
              <a:gd name="connsiteY9" fmla="*/ 108857 h 154196"/>
              <a:gd name="connsiteX10" fmla="*/ 740229 w 794657"/>
              <a:gd name="connsiteY10" fmla="*/ 130628 h 154196"/>
              <a:gd name="connsiteX11" fmla="*/ 762000 w 794657"/>
              <a:gd name="connsiteY11" fmla="*/ 152400 h 154196"/>
              <a:gd name="connsiteX12" fmla="*/ 794657 w 794657"/>
              <a:gd name="connsiteY12" fmla="*/ 152400 h 15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4657" h="154196">
                <a:moveTo>
                  <a:pt x="0" y="97971"/>
                </a:moveTo>
                <a:cubicBezTo>
                  <a:pt x="18143" y="83457"/>
                  <a:pt x="34726" y="66742"/>
                  <a:pt x="54429" y="54428"/>
                </a:cubicBezTo>
                <a:cubicBezTo>
                  <a:pt x="65415" y="47562"/>
                  <a:pt x="122716" y="34918"/>
                  <a:pt x="130629" y="32657"/>
                </a:cubicBezTo>
                <a:cubicBezTo>
                  <a:pt x="163820" y="23174"/>
                  <a:pt x="169963" y="16557"/>
                  <a:pt x="206829" y="10885"/>
                </a:cubicBezTo>
                <a:cubicBezTo>
                  <a:pt x="239305" y="5889"/>
                  <a:pt x="272143" y="3628"/>
                  <a:pt x="304800" y="0"/>
                </a:cubicBezTo>
                <a:cubicBezTo>
                  <a:pt x="515301" y="16191"/>
                  <a:pt x="383317" y="-1905"/>
                  <a:pt x="489857" y="21771"/>
                </a:cubicBezTo>
                <a:cubicBezTo>
                  <a:pt x="507919" y="25785"/>
                  <a:pt x="526436" y="27789"/>
                  <a:pt x="544286" y="32657"/>
                </a:cubicBezTo>
                <a:cubicBezTo>
                  <a:pt x="566426" y="38695"/>
                  <a:pt x="609600" y="54428"/>
                  <a:pt x="609600" y="54428"/>
                </a:cubicBezTo>
                <a:cubicBezTo>
                  <a:pt x="631371" y="68942"/>
                  <a:pt x="650091" y="89697"/>
                  <a:pt x="674914" y="97971"/>
                </a:cubicBezTo>
                <a:cubicBezTo>
                  <a:pt x="685800" y="101600"/>
                  <a:pt x="697309" y="103725"/>
                  <a:pt x="707572" y="108857"/>
                </a:cubicBezTo>
                <a:cubicBezTo>
                  <a:pt x="719274" y="114708"/>
                  <a:pt x="730013" y="122455"/>
                  <a:pt x="740229" y="130628"/>
                </a:cubicBezTo>
                <a:cubicBezTo>
                  <a:pt x="748243" y="137039"/>
                  <a:pt x="752471" y="148588"/>
                  <a:pt x="762000" y="152400"/>
                </a:cubicBezTo>
                <a:cubicBezTo>
                  <a:pt x="772107" y="156443"/>
                  <a:pt x="783771" y="152400"/>
                  <a:pt x="794657" y="152400"/>
                </a:cubicBezTo>
              </a:path>
            </a:pathLst>
          </a:custGeom>
          <a:noFill/>
          <a:ln w="44450">
            <a:solidFill>
              <a:srgbClr val="EF6C00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448087" y="1821891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faster</a:t>
            </a:r>
            <a:endParaRPr lang="ko-KR" altLang="en-US" sz="3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69788" y="250779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fastest</a:t>
            </a:r>
            <a:endParaRPr lang="ko-KR" altLang="en-US" sz="3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65" name="자유형 64"/>
          <p:cNvSpPr/>
          <p:nvPr/>
        </p:nvSpPr>
        <p:spPr>
          <a:xfrm rot="2037304" flipV="1">
            <a:off x="8943905" y="2545494"/>
            <a:ext cx="602485" cy="239651"/>
          </a:xfrm>
          <a:custGeom>
            <a:avLst/>
            <a:gdLst>
              <a:gd name="connsiteX0" fmla="*/ 0 w 794657"/>
              <a:gd name="connsiteY0" fmla="*/ 97971 h 154196"/>
              <a:gd name="connsiteX1" fmla="*/ 54429 w 794657"/>
              <a:gd name="connsiteY1" fmla="*/ 54428 h 154196"/>
              <a:gd name="connsiteX2" fmla="*/ 130629 w 794657"/>
              <a:gd name="connsiteY2" fmla="*/ 32657 h 154196"/>
              <a:gd name="connsiteX3" fmla="*/ 206829 w 794657"/>
              <a:gd name="connsiteY3" fmla="*/ 10885 h 154196"/>
              <a:gd name="connsiteX4" fmla="*/ 304800 w 794657"/>
              <a:gd name="connsiteY4" fmla="*/ 0 h 154196"/>
              <a:gd name="connsiteX5" fmla="*/ 489857 w 794657"/>
              <a:gd name="connsiteY5" fmla="*/ 21771 h 154196"/>
              <a:gd name="connsiteX6" fmla="*/ 544286 w 794657"/>
              <a:gd name="connsiteY6" fmla="*/ 32657 h 154196"/>
              <a:gd name="connsiteX7" fmla="*/ 609600 w 794657"/>
              <a:gd name="connsiteY7" fmla="*/ 54428 h 154196"/>
              <a:gd name="connsiteX8" fmla="*/ 674914 w 794657"/>
              <a:gd name="connsiteY8" fmla="*/ 97971 h 154196"/>
              <a:gd name="connsiteX9" fmla="*/ 707572 w 794657"/>
              <a:gd name="connsiteY9" fmla="*/ 108857 h 154196"/>
              <a:gd name="connsiteX10" fmla="*/ 740229 w 794657"/>
              <a:gd name="connsiteY10" fmla="*/ 130628 h 154196"/>
              <a:gd name="connsiteX11" fmla="*/ 762000 w 794657"/>
              <a:gd name="connsiteY11" fmla="*/ 152400 h 154196"/>
              <a:gd name="connsiteX12" fmla="*/ 794657 w 794657"/>
              <a:gd name="connsiteY12" fmla="*/ 152400 h 15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4657" h="154196">
                <a:moveTo>
                  <a:pt x="0" y="97971"/>
                </a:moveTo>
                <a:cubicBezTo>
                  <a:pt x="18143" y="83457"/>
                  <a:pt x="34726" y="66742"/>
                  <a:pt x="54429" y="54428"/>
                </a:cubicBezTo>
                <a:cubicBezTo>
                  <a:pt x="65415" y="47562"/>
                  <a:pt x="122716" y="34918"/>
                  <a:pt x="130629" y="32657"/>
                </a:cubicBezTo>
                <a:cubicBezTo>
                  <a:pt x="163820" y="23174"/>
                  <a:pt x="169963" y="16557"/>
                  <a:pt x="206829" y="10885"/>
                </a:cubicBezTo>
                <a:cubicBezTo>
                  <a:pt x="239305" y="5889"/>
                  <a:pt x="272143" y="3628"/>
                  <a:pt x="304800" y="0"/>
                </a:cubicBezTo>
                <a:cubicBezTo>
                  <a:pt x="515301" y="16191"/>
                  <a:pt x="383317" y="-1905"/>
                  <a:pt x="489857" y="21771"/>
                </a:cubicBezTo>
                <a:cubicBezTo>
                  <a:pt x="507919" y="25785"/>
                  <a:pt x="526436" y="27789"/>
                  <a:pt x="544286" y="32657"/>
                </a:cubicBezTo>
                <a:cubicBezTo>
                  <a:pt x="566426" y="38695"/>
                  <a:pt x="609600" y="54428"/>
                  <a:pt x="609600" y="54428"/>
                </a:cubicBezTo>
                <a:cubicBezTo>
                  <a:pt x="631371" y="68942"/>
                  <a:pt x="650091" y="89697"/>
                  <a:pt x="674914" y="97971"/>
                </a:cubicBezTo>
                <a:cubicBezTo>
                  <a:pt x="685800" y="101600"/>
                  <a:pt x="697309" y="103725"/>
                  <a:pt x="707572" y="108857"/>
                </a:cubicBezTo>
                <a:cubicBezTo>
                  <a:pt x="719274" y="114708"/>
                  <a:pt x="730013" y="122455"/>
                  <a:pt x="740229" y="130628"/>
                </a:cubicBezTo>
                <a:cubicBezTo>
                  <a:pt x="748243" y="137039"/>
                  <a:pt x="752471" y="148588"/>
                  <a:pt x="762000" y="152400"/>
                </a:cubicBezTo>
                <a:cubicBezTo>
                  <a:pt x="772107" y="156443"/>
                  <a:pt x="783771" y="152400"/>
                  <a:pt x="794657" y="152400"/>
                </a:cubicBezTo>
              </a:path>
            </a:pathLst>
          </a:custGeom>
          <a:noFill/>
          <a:ln w="44450">
            <a:solidFill>
              <a:srgbClr val="EF6C00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68490" y="5327526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long</a:t>
            </a:r>
            <a:endParaRPr lang="ko-KR" altLang="en-US" sz="3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68" name="자유형 67"/>
          <p:cNvSpPr/>
          <p:nvPr/>
        </p:nvSpPr>
        <p:spPr>
          <a:xfrm>
            <a:off x="2645633" y="5581814"/>
            <a:ext cx="1164772" cy="76200"/>
          </a:xfrm>
          <a:custGeom>
            <a:avLst/>
            <a:gdLst>
              <a:gd name="connsiteX0" fmla="*/ 0 w 794657"/>
              <a:gd name="connsiteY0" fmla="*/ 97971 h 154196"/>
              <a:gd name="connsiteX1" fmla="*/ 54429 w 794657"/>
              <a:gd name="connsiteY1" fmla="*/ 54428 h 154196"/>
              <a:gd name="connsiteX2" fmla="*/ 130629 w 794657"/>
              <a:gd name="connsiteY2" fmla="*/ 32657 h 154196"/>
              <a:gd name="connsiteX3" fmla="*/ 206829 w 794657"/>
              <a:gd name="connsiteY3" fmla="*/ 10885 h 154196"/>
              <a:gd name="connsiteX4" fmla="*/ 304800 w 794657"/>
              <a:gd name="connsiteY4" fmla="*/ 0 h 154196"/>
              <a:gd name="connsiteX5" fmla="*/ 489857 w 794657"/>
              <a:gd name="connsiteY5" fmla="*/ 21771 h 154196"/>
              <a:gd name="connsiteX6" fmla="*/ 544286 w 794657"/>
              <a:gd name="connsiteY6" fmla="*/ 32657 h 154196"/>
              <a:gd name="connsiteX7" fmla="*/ 609600 w 794657"/>
              <a:gd name="connsiteY7" fmla="*/ 54428 h 154196"/>
              <a:gd name="connsiteX8" fmla="*/ 674914 w 794657"/>
              <a:gd name="connsiteY8" fmla="*/ 97971 h 154196"/>
              <a:gd name="connsiteX9" fmla="*/ 707572 w 794657"/>
              <a:gd name="connsiteY9" fmla="*/ 108857 h 154196"/>
              <a:gd name="connsiteX10" fmla="*/ 740229 w 794657"/>
              <a:gd name="connsiteY10" fmla="*/ 130628 h 154196"/>
              <a:gd name="connsiteX11" fmla="*/ 762000 w 794657"/>
              <a:gd name="connsiteY11" fmla="*/ 152400 h 154196"/>
              <a:gd name="connsiteX12" fmla="*/ 794657 w 794657"/>
              <a:gd name="connsiteY12" fmla="*/ 152400 h 15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4657" h="154196">
                <a:moveTo>
                  <a:pt x="0" y="97971"/>
                </a:moveTo>
                <a:cubicBezTo>
                  <a:pt x="18143" y="83457"/>
                  <a:pt x="34726" y="66742"/>
                  <a:pt x="54429" y="54428"/>
                </a:cubicBezTo>
                <a:cubicBezTo>
                  <a:pt x="65415" y="47562"/>
                  <a:pt x="122716" y="34918"/>
                  <a:pt x="130629" y="32657"/>
                </a:cubicBezTo>
                <a:cubicBezTo>
                  <a:pt x="163820" y="23174"/>
                  <a:pt x="169963" y="16557"/>
                  <a:pt x="206829" y="10885"/>
                </a:cubicBezTo>
                <a:cubicBezTo>
                  <a:pt x="239305" y="5889"/>
                  <a:pt x="272143" y="3628"/>
                  <a:pt x="304800" y="0"/>
                </a:cubicBezTo>
                <a:cubicBezTo>
                  <a:pt x="515301" y="16191"/>
                  <a:pt x="383317" y="-1905"/>
                  <a:pt x="489857" y="21771"/>
                </a:cubicBezTo>
                <a:cubicBezTo>
                  <a:pt x="507919" y="25785"/>
                  <a:pt x="526436" y="27789"/>
                  <a:pt x="544286" y="32657"/>
                </a:cubicBezTo>
                <a:cubicBezTo>
                  <a:pt x="566426" y="38695"/>
                  <a:pt x="609600" y="54428"/>
                  <a:pt x="609600" y="54428"/>
                </a:cubicBezTo>
                <a:cubicBezTo>
                  <a:pt x="631371" y="68942"/>
                  <a:pt x="650091" y="89697"/>
                  <a:pt x="674914" y="97971"/>
                </a:cubicBezTo>
                <a:cubicBezTo>
                  <a:pt x="685800" y="101600"/>
                  <a:pt x="697309" y="103725"/>
                  <a:pt x="707572" y="108857"/>
                </a:cubicBezTo>
                <a:cubicBezTo>
                  <a:pt x="719274" y="114708"/>
                  <a:pt x="730013" y="122455"/>
                  <a:pt x="740229" y="130628"/>
                </a:cubicBezTo>
                <a:cubicBezTo>
                  <a:pt x="748243" y="137039"/>
                  <a:pt x="752471" y="148588"/>
                  <a:pt x="762000" y="152400"/>
                </a:cubicBezTo>
                <a:cubicBezTo>
                  <a:pt x="772107" y="156443"/>
                  <a:pt x="783771" y="152400"/>
                  <a:pt x="794657" y="152400"/>
                </a:cubicBezTo>
              </a:path>
            </a:pathLst>
          </a:custGeom>
          <a:noFill/>
          <a:ln w="44450">
            <a:solidFill>
              <a:srgbClr val="EF6C00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10405" y="535575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longer</a:t>
            </a:r>
            <a:endParaRPr lang="ko-KR" altLang="en-US" sz="3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4667609" y="5607964"/>
            <a:ext cx="842073" cy="95120"/>
          </a:xfrm>
          <a:custGeom>
            <a:avLst/>
            <a:gdLst>
              <a:gd name="connsiteX0" fmla="*/ 0 w 794657"/>
              <a:gd name="connsiteY0" fmla="*/ 97971 h 154196"/>
              <a:gd name="connsiteX1" fmla="*/ 54429 w 794657"/>
              <a:gd name="connsiteY1" fmla="*/ 54428 h 154196"/>
              <a:gd name="connsiteX2" fmla="*/ 130629 w 794657"/>
              <a:gd name="connsiteY2" fmla="*/ 32657 h 154196"/>
              <a:gd name="connsiteX3" fmla="*/ 206829 w 794657"/>
              <a:gd name="connsiteY3" fmla="*/ 10885 h 154196"/>
              <a:gd name="connsiteX4" fmla="*/ 304800 w 794657"/>
              <a:gd name="connsiteY4" fmla="*/ 0 h 154196"/>
              <a:gd name="connsiteX5" fmla="*/ 489857 w 794657"/>
              <a:gd name="connsiteY5" fmla="*/ 21771 h 154196"/>
              <a:gd name="connsiteX6" fmla="*/ 544286 w 794657"/>
              <a:gd name="connsiteY6" fmla="*/ 32657 h 154196"/>
              <a:gd name="connsiteX7" fmla="*/ 609600 w 794657"/>
              <a:gd name="connsiteY7" fmla="*/ 54428 h 154196"/>
              <a:gd name="connsiteX8" fmla="*/ 674914 w 794657"/>
              <a:gd name="connsiteY8" fmla="*/ 97971 h 154196"/>
              <a:gd name="connsiteX9" fmla="*/ 707572 w 794657"/>
              <a:gd name="connsiteY9" fmla="*/ 108857 h 154196"/>
              <a:gd name="connsiteX10" fmla="*/ 740229 w 794657"/>
              <a:gd name="connsiteY10" fmla="*/ 130628 h 154196"/>
              <a:gd name="connsiteX11" fmla="*/ 762000 w 794657"/>
              <a:gd name="connsiteY11" fmla="*/ 152400 h 154196"/>
              <a:gd name="connsiteX12" fmla="*/ 794657 w 794657"/>
              <a:gd name="connsiteY12" fmla="*/ 152400 h 15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4657" h="154196">
                <a:moveTo>
                  <a:pt x="0" y="97971"/>
                </a:moveTo>
                <a:cubicBezTo>
                  <a:pt x="18143" y="83457"/>
                  <a:pt x="34726" y="66742"/>
                  <a:pt x="54429" y="54428"/>
                </a:cubicBezTo>
                <a:cubicBezTo>
                  <a:pt x="65415" y="47562"/>
                  <a:pt x="122716" y="34918"/>
                  <a:pt x="130629" y="32657"/>
                </a:cubicBezTo>
                <a:cubicBezTo>
                  <a:pt x="163820" y="23174"/>
                  <a:pt x="169963" y="16557"/>
                  <a:pt x="206829" y="10885"/>
                </a:cubicBezTo>
                <a:cubicBezTo>
                  <a:pt x="239305" y="5889"/>
                  <a:pt x="272143" y="3628"/>
                  <a:pt x="304800" y="0"/>
                </a:cubicBezTo>
                <a:cubicBezTo>
                  <a:pt x="515301" y="16191"/>
                  <a:pt x="383317" y="-1905"/>
                  <a:pt x="489857" y="21771"/>
                </a:cubicBezTo>
                <a:cubicBezTo>
                  <a:pt x="507919" y="25785"/>
                  <a:pt x="526436" y="27789"/>
                  <a:pt x="544286" y="32657"/>
                </a:cubicBezTo>
                <a:cubicBezTo>
                  <a:pt x="566426" y="38695"/>
                  <a:pt x="609600" y="54428"/>
                  <a:pt x="609600" y="54428"/>
                </a:cubicBezTo>
                <a:cubicBezTo>
                  <a:pt x="631371" y="68942"/>
                  <a:pt x="650091" y="89697"/>
                  <a:pt x="674914" y="97971"/>
                </a:cubicBezTo>
                <a:cubicBezTo>
                  <a:pt x="685800" y="101600"/>
                  <a:pt x="697309" y="103725"/>
                  <a:pt x="707572" y="108857"/>
                </a:cubicBezTo>
                <a:cubicBezTo>
                  <a:pt x="719274" y="114708"/>
                  <a:pt x="730013" y="122455"/>
                  <a:pt x="740229" y="130628"/>
                </a:cubicBezTo>
                <a:cubicBezTo>
                  <a:pt x="748243" y="137039"/>
                  <a:pt x="752471" y="148588"/>
                  <a:pt x="762000" y="152400"/>
                </a:cubicBezTo>
                <a:cubicBezTo>
                  <a:pt x="772107" y="156443"/>
                  <a:pt x="783771" y="152400"/>
                  <a:pt x="794657" y="152400"/>
                </a:cubicBezTo>
              </a:path>
            </a:pathLst>
          </a:custGeom>
          <a:noFill/>
          <a:ln w="44450">
            <a:solidFill>
              <a:srgbClr val="EF6C00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509682" y="538989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longest</a:t>
            </a:r>
            <a:endParaRPr lang="ko-KR" altLang="en-US" sz="3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95599" y="149229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cat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1494" y="13584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cats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1920156" y="1598747"/>
            <a:ext cx="508270" cy="78978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22555" y="190803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dog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2058607" y="2046140"/>
            <a:ext cx="508270" cy="78978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29581" y="18639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dogs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1318292" y="2339713"/>
            <a:ext cx="341082" cy="924211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1305048" y="1742171"/>
            <a:ext cx="80879" cy="1575851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0594" y="332627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animal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27798" y="302618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King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879304" y="3235222"/>
            <a:ext cx="403514" cy="21771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40095" y="30165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man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21744" y="4817104"/>
            <a:ext cx="9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Queen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H="1" flipV="1">
            <a:off x="2566877" y="4296593"/>
            <a:ext cx="165652" cy="418016"/>
          </a:xfrm>
          <a:prstGeom prst="straightConnector1">
            <a:avLst/>
          </a:prstGeom>
          <a:ln w="15875">
            <a:solidFill>
              <a:srgbClr val="EF6C00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90620" y="3774956"/>
            <a:ext cx="100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woman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75561" y="291922"/>
            <a:ext cx="3832459" cy="653982"/>
            <a:chOff x="-434580" y="257585"/>
            <a:chExt cx="3832459" cy="653982"/>
          </a:xfrm>
        </p:grpSpPr>
        <p:sp>
          <p:nvSpPr>
            <p:cNvPr id="97" name="TextBox 96"/>
            <p:cNvSpPr txBox="1"/>
            <p:nvPr/>
          </p:nvSpPr>
          <p:spPr>
            <a:xfrm>
              <a:off x="295181" y="634568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latin typeface="본고딕 ExtraLight" panose="020B0200000000000000" pitchFamily="34" charset="-127"/>
                  <a:ea typeface="본고딕 ExtraLight" panose="020B0200000000000000" pitchFamily="34" charset="-127"/>
                </a:rPr>
                <a:t>단어들을 벡터로</a:t>
              </a:r>
              <a:endParaRPr lang="ko-KR" altLang="en-US" sz="1200">
                <a:latin typeface="본고딕 ExtraLight" panose="020B0200000000000000" pitchFamily="34" charset="-127"/>
                <a:ea typeface="본고딕 ExtraLight" panose="020B0200000000000000" pitchFamily="34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-434580" y="257585"/>
              <a:ext cx="38324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본고딕 Heavy" panose="020B0A00000000000000" pitchFamily="34" charset="-127"/>
                  <a:ea typeface="본고딕 Heavy" panose="020B0A00000000000000" pitchFamily="34" charset="-127"/>
                </a:rPr>
                <a:t>WORD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본고딕 ExtraLight" panose="020B0200000000000000" pitchFamily="34" charset="-127"/>
                  <a:ea typeface="본고딕 ExtraLight" panose="020B0200000000000000" pitchFamily="34" charset="-127"/>
                </a:rPr>
                <a:t> TO 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본고딕 Heavy" panose="020B0A00000000000000" pitchFamily="34" charset="-127"/>
                  <a:ea typeface="본고딕 Heavy" panose="020B0A00000000000000" pitchFamily="34" charset="-127"/>
                </a:rPr>
                <a:t>VECTOR</a:t>
              </a:r>
              <a:endParaRPr lang="ko-KR" altLang="en-US" sz="3200" dirty="0">
                <a:solidFill>
                  <a:schemeClr val="bg1"/>
                </a:solidFill>
                <a:latin typeface="본고딕 Heavy" panose="020B0A00000000000000" pitchFamily="34" charset="-127"/>
                <a:ea typeface="본고딕 Heavy" panose="020B0A00000000000000" pitchFamily="34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506" y="744979"/>
            <a:ext cx="1509608" cy="238167"/>
          </a:xfrm>
          <a:prstGeom prst="rect">
            <a:avLst/>
          </a:prstGeom>
          <a:solidFill>
            <a:srgbClr val="FF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3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/>
      <p:bldP spid="29" grpId="0"/>
      <p:bldP spid="31" grpId="0"/>
      <p:bldP spid="32" grpId="0"/>
      <p:bldP spid="34" grpId="0"/>
      <p:bldP spid="37" grpId="0"/>
      <p:bldP spid="38" grpId="0"/>
      <p:bldP spid="40" grpId="0"/>
      <p:bldP spid="42" grpId="0"/>
      <p:bldP spid="47" grpId="0"/>
      <p:bldP spid="48" grpId="0"/>
      <p:bldP spid="49" grpId="0"/>
      <p:bldP spid="51" grpId="0"/>
      <p:bldP spid="54" grpId="0"/>
      <p:bldP spid="55" grpId="0"/>
      <p:bldP spid="57" grpId="0" animBg="1"/>
      <p:bldP spid="58" grpId="0"/>
      <p:bldP spid="59" grpId="0" animBg="1"/>
      <p:bldP spid="60" grpId="0"/>
      <p:bldP spid="61" grpId="0"/>
      <p:bldP spid="62" grpId="0" animBg="1"/>
      <p:bldP spid="63" grpId="0"/>
      <p:bldP spid="64" grpId="0"/>
      <p:bldP spid="65" grpId="0" animBg="1"/>
      <p:bldP spid="67" grpId="0"/>
      <p:bldP spid="68" grpId="0" animBg="1"/>
      <p:bldP spid="69" grpId="0"/>
      <p:bldP spid="70" grpId="0" animBg="1"/>
      <p:bldP spid="71" grpId="0"/>
      <p:bldP spid="73" grpId="0"/>
      <p:bldP spid="74" grpId="0"/>
      <p:bldP spid="77" grpId="0"/>
      <p:bldP spid="79" grpId="0"/>
      <p:bldP spid="85" grpId="0"/>
      <p:bldP spid="87" grpId="0"/>
      <p:bldP spid="89" grpId="0"/>
      <p:bldP spid="90" grpId="0"/>
      <p:bldP spid="92" grpId="0"/>
      <p:bldP spid="1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6695" y="3105833"/>
            <a:ext cx="426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챗봇과의 채팅 동작 과정</a:t>
            </a:r>
            <a:endParaRPr lang="ko-KR" altLang="en-US" sz="3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59519" y="3363068"/>
            <a:ext cx="131860" cy="1318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57" y="1475697"/>
            <a:ext cx="2173515" cy="16301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013530" y="0"/>
            <a:ext cx="178470" cy="68580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641599" y="1954210"/>
            <a:ext cx="6957611" cy="2949579"/>
            <a:chOff x="1003299" y="1400798"/>
            <a:chExt cx="6957611" cy="2949579"/>
          </a:xfrm>
        </p:grpSpPr>
        <p:sp>
          <p:nvSpPr>
            <p:cNvPr id="3" name="TextBox 2"/>
            <p:cNvSpPr txBox="1"/>
            <p:nvPr/>
          </p:nvSpPr>
          <p:spPr>
            <a:xfrm>
              <a:off x="1019330" y="1743907"/>
              <a:ext cx="171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ENTITY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3299" y="3198167"/>
              <a:ext cx="175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INTENT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19330" y="2147871"/>
              <a:ext cx="164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질문 변수 그룹</a:t>
              </a:r>
              <a:endParaRPr lang="ko-KR" altLang="en-US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2866" y="3662064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질문지</a:t>
              </a:r>
              <a:endParaRPr lang="ko-KR" altLang="en-US" dirty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450" y="2205573"/>
              <a:ext cx="3255652" cy="1020186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>
            <a:xfrm>
              <a:off x="2921000" y="2093441"/>
              <a:ext cx="75785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908300" y="3576827"/>
              <a:ext cx="75785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3663087" y="2088007"/>
              <a:ext cx="3066" cy="149049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 18"/>
            <p:cNvSpPr/>
            <p:nvPr/>
          </p:nvSpPr>
          <p:spPr>
            <a:xfrm rot="21333688">
              <a:off x="2213541" y="1446231"/>
              <a:ext cx="1002663" cy="193057"/>
            </a:xfrm>
            <a:custGeom>
              <a:avLst/>
              <a:gdLst>
                <a:gd name="connsiteX0" fmla="*/ 0 w 3614058"/>
                <a:gd name="connsiteY0" fmla="*/ 849086 h 849086"/>
                <a:gd name="connsiteX1" fmla="*/ 32658 w 3614058"/>
                <a:gd name="connsiteY1" fmla="*/ 729343 h 849086"/>
                <a:gd name="connsiteX2" fmla="*/ 97972 w 3614058"/>
                <a:gd name="connsiteY2" fmla="*/ 631372 h 849086"/>
                <a:gd name="connsiteX3" fmla="*/ 119743 w 3614058"/>
                <a:gd name="connsiteY3" fmla="*/ 576943 h 849086"/>
                <a:gd name="connsiteX4" fmla="*/ 174172 w 3614058"/>
                <a:gd name="connsiteY4" fmla="*/ 522515 h 849086"/>
                <a:gd name="connsiteX5" fmla="*/ 206829 w 3614058"/>
                <a:gd name="connsiteY5" fmla="*/ 478972 h 849086"/>
                <a:gd name="connsiteX6" fmla="*/ 315686 w 3614058"/>
                <a:gd name="connsiteY6" fmla="*/ 391886 h 849086"/>
                <a:gd name="connsiteX7" fmla="*/ 359229 w 3614058"/>
                <a:gd name="connsiteY7" fmla="*/ 359229 h 849086"/>
                <a:gd name="connsiteX8" fmla="*/ 413658 w 3614058"/>
                <a:gd name="connsiteY8" fmla="*/ 326572 h 849086"/>
                <a:gd name="connsiteX9" fmla="*/ 468086 w 3614058"/>
                <a:gd name="connsiteY9" fmla="*/ 283029 h 849086"/>
                <a:gd name="connsiteX10" fmla="*/ 576943 w 3614058"/>
                <a:gd name="connsiteY10" fmla="*/ 239486 h 849086"/>
                <a:gd name="connsiteX11" fmla="*/ 696686 w 3614058"/>
                <a:gd name="connsiteY11" fmla="*/ 185058 h 849086"/>
                <a:gd name="connsiteX12" fmla="*/ 762000 w 3614058"/>
                <a:gd name="connsiteY12" fmla="*/ 152400 h 849086"/>
                <a:gd name="connsiteX13" fmla="*/ 979715 w 3614058"/>
                <a:gd name="connsiteY13" fmla="*/ 76200 h 849086"/>
                <a:gd name="connsiteX14" fmla="*/ 1088572 w 3614058"/>
                <a:gd name="connsiteY14" fmla="*/ 43543 h 849086"/>
                <a:gd name="connsiteX15" fmla="*/ 1186543 w 3614058"/>
                <a:gd name="connsiteY15" fmla="*/ 21772 h 849086"/>
                <a:gd name="connsiteX16" fmla="*/ 1251858 w 3614058"/>
                <a:gd name="connsiteY16" fmla="*/ 10886 h 849086"/>
                <a:gd name="connsiteX17" fmla="*/ 1469572 w 3614058"/>
                <a:gd name="connsiteY17" fmla="*/ 0 h 849086"/>
                <a:gd name="connsiteX18" fmla="*/ 1992086 w 3614058"/>
                <a:gd name="connsiteY18" fmla="*/ 10886 h 849086"/>
                <a:gd name="connsiteX19" fmla="*/ 2198915 w 3614058"/>
                <a:gd name="connsiteY19" fmla="*/ 43543 h 849086"/>
                <a:gd name="connsiteX20" fmla="*/ 2340429 w 3614058"/>
                <a:gd name="connsiteY20" fmla="*/ 54429 h 849086"/>
                <a:gd name="connsiteX21" fmla="*/ 2394858 w 3614058"/>
                <a:gd name="connsiteY21" fmla="*/ 76200 h 849086"/>
                <a:gd name="connsiteX22" fmla="*/ 2536372 w 3614058"/>
                <a:gd name="connsiteY22" fmla="*/ 97972 h 849086"/>
                <a:gd name="connsiteX23" fmla="*/ 2612572 w 3614058"/>
                <a:gd name="connsiteY23" fmla="*/ 119743 h 849086"/>
                <a:gd name="connsiteX24" fmla="*/ 2656115 w 3614058"/>
                <a:gd name="connsiteY24" fmla="*/ 130629 h 849086"/>
                <a:gd name="connsiteX25" fmla="*/ 2699658 w 3614058"/>
                <a:gd name="connsiteY25" fmla="*/ 152400 h 849086"/>
                <a:gd name="connsiteX26" fmla="*/ 2775858 w 3614058"/>
                <a:gd name="connsiteY26" fmla="*/ 174172 h 849086"/>
                <a:gd name="connsiteX27" fmla="*/ 2830286 w 3614058"/>
                <a:gd name="connsiteY27" fmla="*/ 217715 h 849086"/>
                <a:gd name="connsiteX28" fmla="*/ 2862943 w 3614058"/>
                <a:gd name="connsiteY28" fmla="*/ 228600 h 849086"/>
                <a:gd name="connsiteX29" fmla="*/ 2906486 w 3614058"/>
                <a:gd name="connsiteY29" fmla="*/ 283029 h 849086"/>
                <a:gd name="connsiteX30" fmla="*/ 2982686 w 3614058"/>
                <a:gd name="connsiteY30" fmla="*/ 348343 h 849086"/>
                <a:gd name="connsiteX31" fmla="*/ 3026229 w 3614058"/>
                <a:gd name="connsiteY31" fmla="*/ 402772 h 849086"/>
                <a:gd name="connsiteX32" fmla="*/ 3058886 w 3614058"/>
                <a:gd name="connsiteY32" fmla="*/ 424543 h 849086"/>
                <a:gd name="connsiteX33" fmla="*/ 3080658 w 3614058"/>
                <a:gd name="connsiteY33" fmla="*/ 446315 h 849086"/>
                <a:gd name="connsiteX34" fmla="*/ 3102429 w 3614058"/>
                <a:gd name="connsiteY34" fmla="*/ 478972 h 849086"/>
                <a:gd name="connsiteX35" fmla="*/ 3135086 w 3614058"/>
                <a:gd name="connsiteY35" fmla="*/ 489858 h 849086"/>
                <a:gd name="connsiteX36" fmla="*/ 3189515 w 3614058"/>
                <a:gd name="connsiteY36" fmla="*/ 533400 h 849086"/>
                <a:gd name="connsiteX37" fmla="*/ 3233058 w 3614058"/>
                <a:gd name="connsiteY37" fmla="*/ 576943 h 849086"/>
                <a:gd name="connsiteX38" fmla="*/ 3298372 w 3614058"/>
                <a:gd name="connsiteY38" fmla="*/ 609600 h 849086"/>
                <a:gd name="connsiteX39" fmla="*/ 3363686 w 3614058"/>
                <a:gd name="connsiteY39" fmla="*/ 631372 h 849086"/>
                <a:gd name="connsiteX40" fmla="*/ 3429000 w 3614058"/>
                <a:gd name="connsiteY40" fmla="*/ 653143 h 849086"/>
                <a:gd name="connsiteX41" fmla="*/ 3614058 w 3614058"/>
                <a:gd name="connsiteY41" fmla="*/ 653143 h 84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4058" h="849086">
                  <a:moveTo>
                    <a:pt x="0" y="849086"/>
                  </a:moveTo>
                  <a:cubicBezTo>
                    <a:pt x="5264" y="822767"/>
                    <a:pt x="17591" y="749432"/>
                    <a:pt x="32658" y="729343"/>
                  </a:cubicBezTo>
                  <a:cubicBezTo>
                    <a:pt x="60004" y="692881"/>
                    <a:pt x="76978" y="673361"/>
                    <a:pt x="97972" y="631372"/>
                  </a:cubicBezTo>
                  <a:cubicBezTo>
                    <a:pt x="106711" y="613894"/>
                    <a:pt x="108537" y="592951"/>
                    <a:pt x="119743" y="576943"/>
                  </a:cubicBezTo>
                  <a:cubicBezTo>
                    <a:pt x="134457" y="555923"/>
                    <a:pt x="157126" y="541692"/>
                    <a:pt x="174172" y="522515"/>
                  </a:cubicBezTo>
                  <a:cubicBezTo>
                    <a:pt x="186226" y="508955"/>
                    <a:pt x="193498" y="491278"/>
                    <a:pt x="206829" y="478972"/>
                  </a:cubicBezTo>
                  <a:cubicBezTo>
                    <a:pt x="240974" y="447453"/>
                    <a:pt x="279147" y="420595"/>
                    <a:pt x="315686" y="391886"/>
                  </a:cubicBezTo>
                  <a:cubicBezTo>
                    <a:pt x="329952" y="380677"/>
                    <a:pt x="343672" y="368563"/>
                    <a:pt x="359229" y="359229"/>
                  </a:cubicBezTo>
                  <a:cubicBezTo>
                    <a:pt x="377372" y="348343"/>
                    <a:pt x="396325" y="338705"/>
                    <a:pt x="413658" y="326572"/>
                  </a:cubicBezTo>
                  <a:cubicBezTo>
                    <a:pt x="432692" y="313248"/>
                    <a:pt x="447585" y="293963"/>
                    <a:pt x="468086" y="283029"/>
                  </a:cubicBezTo>
                  <a:cubicBezTo>
                    <a:pt x="502569" y="264638"/>
                    <a:pt x="543431" y="259593"/>
                    <a:pt x="576943" y="239486"/>
                  </a:cubicBezTo>
                  <a:cubicBezTo>
                    <a:pt x="686841" y="173548"/>
                    <a:pt x="572480" y="236811"/>
                    <a:pt x="696686" y="185058"/>
                  </a:cubicBezTo>
                  <a:cubicBezTo>
                    <a:pt x="719155" y="175696"/>
                    <a:pt x="739627" y="161989"/>
                    <a:pt x="762000" y="152400"/>
                  </a:cubicBezTo>
                  <a:cubicBezTo>
                    <a:pt x="900382" y="93093"/>
                    <a:pt x="807357" y="145142"/>
                    <a:pt x="979715" y="76200"/>
                  </a:cubicBezTo>
                  <a:cubicBezTo>
                    <a:pt x="1061033" y="43673"/>
                    <a:pt x="1005787" y="61939"/>
                    <a:pt x="1088572" y="43543"/>
                  </a:cubicBezTo>
                  <a:cubicBezTo>
                    <a:pt x="1167180" y="26075"/>
                    <a:pt x="1096278" y="38184"/>
                    <a:pt x="1186543" y="21772"/>
                  </a:cubicBezTo>
                  <a:cubicBezTo>
                    <a:pt x="1208259" y="17824"/>
                    <a:pt x="1229851" y="12579"/>
                    <a:pt x="1251858" y="10886"/>
                  </a:cubicBezTo>
                  <a:cubicBezTo>
                    <a:pt x="1324306" y="5313"/>
                    <a:pt x="1397001" y="3629"/>
                    <a:pt x="1469572" y="0"/>
                  </a:cubicBezTo>
                  <a:cubicBezTo>
                    <a:pt x="1643743" y="3629"/>
                    <a:pt x="1818080" y="2466"/>
                    <a:pt x="1992086" y="10886"/>
                  </a:cubicBezTo>
                  <a:cubicBezTo>
                    <a:pt x="2317333" y="26624"/>
                    <a:pt x="2038449" y="25714"/>
                    <a:pt x="2198915" y="43543"/>
                  </a:cubicBezTo>
                  <a:cubicBezTo>
                    <a:pt x="2245936" y="48767"/>
                    <a:pt x="2293258" y="50800"/>
                    <a:pt x="2340429" y="54429"/>
                  </a:cubicBezTo>
                  <a:cubicBezTo>
                    <a:pt x="2358572" y="61686"/>
                    <a:pt x="2376142" y="70585"/>
                    <a:pt x="2394858" y="76200"/>
                  </a:cubicBezTo>
                  <a:cubicBezTo>
                    <a:pt x="2436481" y="88687"/>
                    <a:pt x="2496532" y="91332"/>
                    <a:pt x="2536372" y="97972"/>
                  </a:cubicBezTo>
                  <a:cubicBezTo>
                    <a:pt x="2577199" y="104777"/>
                    <a:pt x="2576342" y="109392"/>
                    <a:pt x="2612572" y="119743"/>
                  </a:cubicBezTo>
                  <a:cubicBezTo>
                    <a:pt x="2626957" y="123853"/>
                    <a:pt x="2642107" y="125376"/>
                    <a:pt x="2656115" y="130629"/>
                  </a:cubicBezTo>
                  <a:cubicBezTo>
                    <a:pt x="2671309" y="136327"/>
                    <a:pt x="2684464" y="146702"/>
                    <a:pt x="2699658" y="152400"/>
                  </a:cubicBezTo>
                  <a:cubicBezTo>
                    <a:pt x="2727559" y="162863"/>
                    <a:pt x="2749542" y="161014"/>
                    <a:pt x="2775858" y="174172"/>
                  </a:cubicBezTo>
                  <a:cubicBezTo>
                    <a:pt x="2906580" y="239532"/>
                    <a:pt x="2729034" y="156963"/>
                    <a:pt x="2830286" y="217715"/>
                  </a:cubicBezTo>
                  <a:cubicBezTo>
                    <a:pt x="2840125" y="223619"/>
                    <a:pt x="2852057" y="224972"/>
                    <a:pt x="2862943" y="228600"/>
                  </a:cubicBezTo>
                  <a:cubicBezTo>
                    <a:pt x="2937058" y="302715"/>
                    <a:pt x="2824093" y="186903"/>
                    <a:pt x="2906486" y="283029"/>
                  </a:cubicBezTo>
                  <a:cubicBezTo>
                    <a:pt x="2963659" y="349731"/>
                    <a:pt x="2930159" y="306322"/>
                    <a:pt x="2982686" y="348343"/>
                  </a:cubicBezTo>
                  <a:cubicBezTo>
                    <a:pt x="3036551" y="391435"/>
                    <a:pt x="2969648" y="346191"/>
                    <a:pt x="3026229" y="402772"/>
                  </a:cubicBezTo>
                  <a:cubicBezTo>
                    <a:pt x="3035480" y="412023"/>
                    <a:pt x="3048670" y="416370"/>
                    <a:pt x="3058886" y="424543"/>
                  </a:cubicBezTo>
                  <a:cubicBezTo>
                    <a:pt x="3066900" y="430954"/>
                    <a:pt x="3074247" y="438301"/>
                    <a:pt x="3080658" y="446315"/>
                  </a:cubicBezTo>
                  <a:cubicBezTo>
                    <a:pt x="3088831" y="456531"/>
                    <a:pt x="3092213" y="470799"/>
                    <a:pt x="3102429" y="478972"/>
                  </a:cubicBezTo>
                  <a:cubicBezTo>
                    <a:pt x="3111389" y="486140"/>
                    <a:pt x="3124200" y="486229"/>
                    <a:pt x="3135086" y="489858"/>
                  </a:cubicBezTo>
                  <a:cubicBezTo>
                    <a:pt x="3209214" y="563982"/>
                    <a:pt x="3093372" y="450992"/>
                    <a:pt x="3189515" y="533400"/>
                  </a:cubicBezTo>
                  <a:cubicBezTo>
                    <a:pt x="3205100" y="546758"/>
                    <a:pt x="3213585" y="570452"/>
                    <a:pt x="3233058" y="576943"/>
                  </a:cubicBezTo>
                  <a:cubicBezTo>
                    <a:pt x="3352159" y="616644"/>
                    <a:pt x="3171759" y="553327"/>
                    <a:pt x="3298372" y="609600"/>
                  </a:cubicBezTo>
                  <a:cubicBezTo>
                    <a:pt x="3319343" y="618921"/>
                    <a:pt x="3341915" y="624115"/>
                    <a:pt x="3363686" y="631372"/>
                  </a:cubicBezTo>
                  <a:lnTo>
                    <a:pt x="3429000" y="653143"/>
                  </a:lnTo>
                  <a:lnTo>
                    <a:pt x="3614058" y="65314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67269" y="1400798"/>
              <a:ext cx="2611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공지 그룹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강의 그룹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학사 일정 그룹</a:t>
              </a:r>
              <a:endParaRPr lang="ko-KR" altLang="en-US" sz="1200" dirty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 rot="12032644" flipH="1">
              <a:off x="2526982" y="3966378"/>
              <a:ext cx="1150918" cy="214001"/>
            </a:xfrm>
            <a:custGeom>
              <a:avLst/>
              <a:gdLst>
                <a:gd name="connsiteX0" fmla="*/ 0 w 3614058"/>
                <a:gd name="connsiteY0" fmla="*/ 849086 h 849086"/>
                <a:gd name="connsiteX1" fmla="*/ 32658 w 3614058"/>
                <a:gd name="connsiteY1" fmla="*/ 729343 h 849086"/>
                <a:gd name="connsiteX2" fmla="*/ 97972 w 3614058"/>
                <a:gd name="connsiteY2" fmla="*/ 631372 h 849086"/>
                <a:gd name="connsiteX3" fmla="*/ 119743 w 3614058"/>
                <a:gd name="connsiteY3" fmla="*/ 576943 h 849086"/>
                <a:gd name="connsiteX4" fmla="*/ 174172 w 3614058"/>
                <a:gd name="connsiteY4" fmla="*/ 522515 h 849086"/>
                <a:gd name="connsiteX5" fmla="*/ 206829 w 3614058"/>
                <a:gd name="connsiteY5" fmla="*/ 478972 h 849086"/>
                <a:gd name="connsiteX6" fmla="*/ 315686 w 3614058"/>
                <a:gd name="connsiteY6" fmla="*/ 391886 h 849086"/>
                <a:gd name="connsiteX7" fmla="*/ 359229 w 3614058"/>
                <a:gd name="connsiteY7" fmla="*/ 359229 h 849086"/>
                <a:gd name="connsiteX8" fmla="*/ 413658 w 3614058"/>
                <a:gd name="connsiteY8" fmla="*/ 326572 h 849086"/>
                <a:gd name="connsiteX9" fmla="*/ 468086 w 3614058"/>
                <a:gd name="connsiteY9" fmla="*/ 283029 h 849086"/>
                <a:gd name="connsiteX10" fmla="*/ 576943 w 3614058"/>
                <a:gd name="connsiteY10" fmla="*/ 239486 h 849086"/>
                <a:gd name="connsiteX11" fmla="*/ 696686 w 3614058"/>
                <a:gd name="connsiteY11" fmla="*/ 185058 h 849086"/>
                <a:gd name="connsiteX12" fmla="*/ 762000 w 3614058"/>
                <a:gd name="connsiteY12" fmla="*/ 152400 h 849086"/>
                <a:gd name="connsiteX13" fmla="*/ 979715 w 3614058"/>
                <a:gd name="connsiteY13" fmla="*/ 76200 h 849086"/>
                <a:gd name="connsiteX14" fmla="*/ 1088572 w 3614058"/>
                <a:gd name="connsiteY14" fmla="*/ 43543 h 849086"/>
                <a:gd name="connsiteX15" fmla="*/ 1186543 w 3614058"/>
                <a:gd name="connsiteY15" fmla="*/ 21772 h 849086"/>
                <a:gd name="connsiteX16" fmla="*/ 1251858 w 3614058"/>
                <a:gd name="connsiteY16" fmla="*/ 10886 h 849086"/>
                <a:gd name="connsiteX17" fmla="*/ 1469572 w 3614058"/>
                <a:gd name="connsiteY17" fmla="*/ 0 h 849086"/>
                <a:gd name="connsiteX18" fmla="*/ 1992086 w 3614058"/>
                <a:gd name="connsiteY18" fmla="*/ 10886 h 849086"/>
                <a:gd name="connsiteX19" fmla="*/ 2198915 w 3614058"/>
                <a:gd name="connsiteY19" fmla="*/ 43543 h 849086"/>
                <a:gd name="connsiteX20" fmla="*/ 2340429 w 3614058"/>
                <a:gd name="connsiteY20" fmla="*/ 54429 h 849086"/>
                <a:gd name="connsiteX21" fmla="*/ 2394858 w 3614058"/>
                <a:gd name="connsiteY21" fmla="*/ 76200 h 849086"/>
                <a:gd name="connsiteX22" fmla="*/ 2536372 w 3614058"/>
                <a:gd name="connsiteY22" fmla="*/ 97972 h 849086"/>
                <a:gd name="connsiteX23" fmla="*/ 2612572 w 3614058"/>
                <a:gd name="connsiteY23" fmla="*/ 119743 h 849086"/>
                <a:gd name="connsiteX24" fmla="*/ 2656115 w 3614058"/>
                <a:gd name="connsiteY24" fmla="*/ 130629 h 849086"/>
                <a:gd name="connsiteX25" fmla="*/ 2699658 w 3614058"/>
                <a:gd name="connsiteY25" fmla="*/ 152400 h 849086"/>
                <a:gd name="connsiteX26" fmla="*/ 2775858 w 3614058"/>
                <a:gd name="connsiteY26" fmla="*/ 174172 h 849086"/>
                <a:gd name="connsiteX27" fmla="*/ 2830286 w 3614058"/>
                <a:gd name="connsiteY27" fmla="*/ 217715 h 849086"/>
                <a:gd name="connsiteX28" fmla="*/ 2862943 w 3614058"/>
                <a:gd name="connsiteY28" fmla="*/ 228600 h 849086"/>
                <a:gd name="connsiteX29" fmla="*/ 2906486 w 3614058"/>
                <a:gd name="connsiteY29" fmla="*/ 283029 h 849086"/>
                <a:gd name="connsiteX30" fmla="*/ 2982686 w 3614058"/>
                <a:gd name="connsiteY30" fmla="*/ 348343 h 849086"/>
                <a:gd name="connsiteX31" fmla="*/ 3026229 w 3614058"/>
                <a:gd name="connsiteY31" fmla="*/ 402772 h 849086"/>
                <a:gd name="connsiteX32" fmla="*/ 3058886 w 3614058"/>
                <a:gd name="connsiteY32" fmla="*/ 424543 h 849086"/>
                <a:gd name="connsiteX33" fmla="*/ 3080658 w 3614058"/>
                <a:gd name="connsiteY33" fmla="*/ 446315 h 849086"/>
                <a:gd name="connsiteX34" fmla="*/ 3102429 w 3614058"/>
                <a:gd name="connsiteY34" fmla="*/ 478972 h 849086"/>
                <a:gd name="connsiteX35" fmla="*/ 3135086 w 3614058"/>
                <a:gd name="connsiteY35" fmla="*/ 489858 h 849086"/>
                <a:gd name="connsiteX36" fmla="*/ 3189515 w 3614058"/>
                <a:gd name="connsiteY36" fmla="*/ 533400 h 849086"/>
                <a:gd name="connsiteX37" fmla="*/ 3233058 w 3614058"/>
                <a:gd name="connsiteY37" fmla="*/ 576943 h 849086"/>
                <a:gd name="connsiteX38" fmla="*/ 3298372 w 3614058"/>
                <a:gd name="connsiteY38" fmla="*/ 609600 h 849086"/>
                <a:gd name="connsiteX39" fmla="*/ 3363686 w 3614058"/>
                <a:gd name="connsiteY39" fmla="*/ 631372 h 849086"/>
                <a:gd name="connsiteX40" fmla="*/ 3429000 w 3614058"/>
                <a:gd name="connsiteY40" fmla="*/ 653143 h 849086"/>
                <a:gd name="connsiteX41" fmla="*/ 3614058 w 3614058"/>
                <a:gd name="connsiteY41" fmla="*/ 653143 h 84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4058" h="849086">
                  <a:moveTo>
                    <a:pt x="0" y="849086"/>
                  </a:moveTo>
                  <a:cubicBezTo>
                    <a:pt x="5264" y="822767"/>
                    <a:pt x="17591" y="749432"/>
                    <a:pt x="32658" y="729343"/>
                  </a:cubicBezTo>
                  <a:cubicBezTo>
                    <a:pt x="60004" y="692881"/>
                    <a:pt x="76978" y="673361"/>
                    <a:pt x="97972" y="631372"/>
                  </a:cubicBezTo>
                  <a:cubicBezTo>
                    <a:pt x="106711" y="613894"/>
                    <a:pt x="108537" y="592951"/>
                    <a:pt x="119743" y="576943"/>
                  </a:cubicBezTo>
                  <a:cubicBezTo>
                    <a:pt x="134457" y="555923"/>
                    <a:pt x="157126" y="541692"/>
                    <a:pt x="174172" y="522515"/>
                  </a:cubicBezTo>
                  <a:cubicBezTo>
                    <a:pt x="186226" y="508955"/>
                    <a:pt x="193498" y="491278"/>
                    <a:pt x="206829" y="478972"/>
                  </a:cubicBezTo>
                  <a:cubicBezTo>
                    <a:pt x="240974" y="447453"/>
                    <a:pt x="279147" y="420595"/>
                    <a:pt x="315686" y="391886"/>
                  </a:cubicBezTo>
                  <a:cubicBezTo>
                    <a:pt x="329952" y="380677"/>
                    <a:pt x="343672" y="368563"/>
                    <a:pt x="359229" y="359229"/>
                  </a:cubicBezTo>
                  <a:cubicBezTo>
                    <a:pt x="377372" y="348343"/>
                    <a:pt x="396325" y="338705"/>
                    <a:pt x="413658" y="326572"/>
                  </a:cubicBezTo>
                  <a:cubicBezTo>
                    <a:pt x="432692" y="313248"/>
                    <a:pt x="447585" y="293963"/>
                    <a:pt x="468086" y="283029"/>
                  </a:cubicBezTo>
                  <a:cubicBezTo>
                    <a:pt x="502569" y="264638"/>
                    <a:pt x="543431" y="259593"/>
                    <a:pt x="576943" y="239486"/>
                  </a:cubicBezTo>
                  <a:cubicBezTo>
                    <a:pt x="686841" y="173548"/>
                    <a:pt x="572480" y="236811"/>
                    <a:pt x="696686" y="185058"/>
                  </a:cubicBezTo>
                  <a:cubicBezTo>
                    <a:pt x="719155" y="175696"/>
                    <a:pt x="739627" y="161989"/>
                    <a:pt x="762000" y="152400"/>
                  </a:cubicBezTo>
                  <a:cubicBezTo>
                    <a:pt x="900382" y="93093"/>
                    <a:pt x="807357" y="145142"/>
                    <a:pt x="979715" y="76200"/>
                  </a:cubicBezTo>
                  <a:cubicBezTo>
                    <a:pt x="1061033" y="43673"/>
                    <a:pt x="1005787" y="61939"/>
                    <a:pt x="1088572" y="43543"/>
                  </a:cubicBezTo>
                  <a:cubicBezTo>
                    <a:pt x="1167180" y="26075"/>
                    <a:pt x="1096278" y="38184"/>
                    <a:pt x="1186543" y="21772"/>
                  </a:cubicBezTo>
                  <a:cubicBezTo>
                    <a:pt x="1208259" y="17824"/>
                    <a:pt x="1229851" y="12579"/>
                    <a:pt x="1251858" y="10886"/>
                  </a:cubicBezTo>
                  <a:cubicBezTo>
                    <a:pt x="1324306" y="5313"/>
                    <a:pt x="1397001" y="3629"/>
                    <a:pt x="1469572" y="0"/>
                  </a:cubicBezTo>
                  <a:cubicBezTo>
                    <a:pt x="1643743" y="3629"/>
                    <a:pt x="1818080" y="2466"/>
                    <a:pt x="1992086" y="10886"/>
                  </a:cubicBezTo>
                  <a:cubicBezTo>
                    <a:pt x="2317333" y="26624"/>
                    <a:pt x="2038449" y="25714"/>
                    <a:pt x="2198915" y="43543"/>
                  </a:cubicBezTo>
                  <a:cubicBezTo>
                    <a:pt x="2245936" y="48767"/>
                    <a:pt x="2293258" y="50800"/>
                    <a:pt x="2340429" y="54429"/>
                  </a:cubicBezTo>
                  <a:cubicBezTo>
                    <a:pt x="2358572" y="61686"/>
                    <a:pt x="2376142" y="70585"/>
                    <a:pt x="2394858" y="76200"/>
                  </a:cubicBezTo>
                  <a:cubicBezTo>
                    <a:pt x="2436481" y="88687"/>
                    <a:pt x="2496532" y="91332"/>
                    <a:pt x="2536372" y="97972"/>
                  </a:cubicBezTo>
                  <a:cubicBezTo>
                    <a:pt x="2577199" y="104777"/>
                    <a:pt x="2576342" y="109392"/>
                    <a:pt x="2612572" y="119743"/>
                  </a:cubicBezTo>
                  <a:cubicBezTo>
                    <a:pt x="2626957" y="123853"/>
                    <a:pt x="2642107" y="125376"/>
                    <a:pt x="2656115" y="130629"/>
                  </a:cubicBezTo>
                  <a:cubicBezTo>
                    <a:pt x="2671309" y="136327"/>
                    <a:pt x="2684464" y="146702"/>
                    <a:pt x="2699658" y="152400"/>
                  </a:cubicBezTo>
                  <a:cubicBezTo>
                    <a:pt x="2727559" y="162863"/>
                    <a:pt x="2749542" y="161014"/>
                    <a:pt x="2775858" y="174172"/>
                  </a:cubicBezTo>
                  <a:cubicBezTo>
                    <a:pt x="2906580" y="239532"/>
                    <a:pt x="2729034" y="156963"/>
                    <a:pt x="2830286" y="217715"/>
                  </a:cubicBezTo>
                  <a:cubicBezTo>
                    <a:pt x="2840125" y="223619"/>
                    <a:pt x="2852057" y="224972"/>
                    <a:pt x="2862943" y="228600"/>
                  </a:cubicBezTo>
                  <a:cubicBezTo>
                    <a:pt x="2937058" y="302715"/>
                    <a:pt x="2824093" y="186903"/>
                    <a:pt x="2906486" y="283029"/>
                  </a:cubicBezTo>
                  <a:cubicBezTo>
                    <a:pt x="2963659" y="349731"/>
                    <a:pt x="2930159" y="306322"/>
                    <a:pt x="2982686" y="348343"/>
                  </a:cubicBezTo>
                  <a:cubicBezTo>
                    <a:pt x="3036551" y="391435"/>
                    <a:pt x="2969648" y="346191"/>
                    <a:pt x="3026229" y="402772"/>
                  </a:cubicBezTo>
                  <a:cubicBezTo>
                    <a:pt x="3035480" y="412023"/>
                    <a:pt x="3048670" y="416370"/>
                    <a:pt x="3058886" y="424543"/>
                  </a:cubicBezTo>
                  <a:cubicBezTo>
                    <a:pt x="3066900" y="430954"/>
                    <a:pt x="3074247" y="438301"/>
                    <a:pt x="3080658" y="446315"/>
                  </a:cubicBezTo>
                  <a:cubicBezTo>
                    <a:pt x="3088831" y="456531"/>
                    <a:pt x="3092213" y="470799"/>
                    <a:pt x="3102429" y="478972"/>
                  </a:cubicBezTo>
                  <a:cubicBezTo>
                    <a:pt x="3111389" y="486140"/>
                    <a:pt x="3124200" y="486229"/>
                    <a:pt x="3135086" y="489858"/>
                  </a:cubicBezTo>
                  <a:cubicBezTo>
                    <a:pt x="3209214" y="563982"/>
                    <a:pt x="3093372" y="450992"/>
                    <a:pt x="3189515" y="533400"/>
                  </a:cubicBezTo>
                  <a:cubicBezTo>
                    <a:pt x="3205100" y="546758"/>
                    <a:pt x="3213585" y="570452"/>
                    <a:pt x="3233058" y="576943"/>
                  </a:cubicBezTo>
                  <a:cubicBezTo>
                    <a:pt x="3352159" y="616644"/>
                    <a:pt x="3171759" y="553327"/>
                    <a:pt x="3298372" y="609600"/>
                  </a:cubicBezTo>
                  <a:cubicBezTo>
                    <a:pt x="3319343" y="618921"/>
                    <a:pt x="3341915" y="624115"/>
                    <a:pt x="3363686" y="631372"/>
                  </a:cubicBezTo>
                  <a:lnTo>
                    <a:pt x="3429000" y="653143"/>
                  </a:lnTo>
                  <a:lnTo>
                    <a:pt x="3614058" y="65314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78852" y="4073378"/>
              <a:ext cx="2909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공지 질문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강의정보 질문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본명조 ExtraLight" panose="02020200000000000000" pitchFamily="18" charset="-127"/>
                  <a:ea typeface="본명조 ExtraLight" panose="02020200000000000000" pitchFamily="18" charset="-127"/>
                </a:rPr>
                <a:t>학사 일정 질문</a:t>
              </a:r>
              <a:endParaRPr lang="ko-KR" altLang="en-US" sz="1200" dirty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83371" y="2501718"/>
              <a:ext cx="1077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에서 작성</a:t>
              </a:r>
              <a:endParaRPr lang="ko-KR" altLang="en-US" sz="20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4631" y="515953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챗봇과의 채팅 동작 과정</a:t>
            </a:r>
            <a:endParaRPr lang="ko-KR" altLang="en-US" sz="24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999" y="0"/>
            <a:ext cx="178470" cy="68580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28683" y="523274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STEP 1</a:t>
            </a:r>
            <a:endParaRPr lang="ko-KR" altLang="en-US" sz="2800" dirty="0">
              <a:solidFill>
                <a:schemeClr val="bg1"/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658068" y="472300"/>
            <a:ext cx="0" cy="62516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019880" y="0"/>
            <a:ext cx="178470" cy="68580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30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4631" y="515953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챗봇과의 채팅 동작 과정</a:t>
            </a:r>
            <a:endParaRPr lang="ko-KR" altLang="en-US" sz="24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999" y="212164"/>
            <a:ext cx="152400" cy="1592668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28683" y="523274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STEP 2</a:t>
            </a:r>
            <a:endParaRPr lang="ko-KR" altLang="en-US" sz="2800" dirty="0">
              <a:solidFill>
                <a:schemeClr val="bg1"/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658068" y="472300"/>
            <a:ext cx="0" cy="62516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0834" y="2215340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채팅 창에 질문 입력</a:t>
            </a:r>
            <a:endParaRPr lang="ko-KR" altLang="en-US" sz="36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119" y="2953183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오늘 학사일정 알려줘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3247" y="2215339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FIREBASE</a:t>
            </a:r>
            <a:r>
              <a:rPr lang="ko-KR" altLang="en-US" sz="36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에 채팅내용 저장 </a:t>
            </a:r>
            <a:endParaRPr lang="ko-KR" altLang="en-US" sz="36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859553" y="2490456"/>
            <a:ext cx="92939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41062" y="2953183"/>
            <a:ext cx="0" cy="885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2734" y="3920986"/>
            <a:ext cx="487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채팅 내용을 </a:t>
            </a:r>
            <a:r>
              <a:rPr lang="en-US" altLang="ko-KR" sz="36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DIALOG FLOW API</a:t>
            </a:r>
            <a:r>
              <a:rPr lang="ko-KR" altLang="en-US" sz="3600" dirty="0" smtClean="0">
                <a:solidFill>
                  <a:schemeClr val="bg1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에게 전송</a:t>
            </a:r>
            <a:endParaRPr lang="ko-KR" altLang="en-US" sz="36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641062" y="4567317"/>
            <a:ext cx="150138" cy="576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95970" y="5269376"/>
            <a:ext cx="10064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DialogFlow</a:t>
            </a:r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Web Framework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에서 채팅 내용 분석하여 가장 비슷한 의도를 가진 </a:t>
            </a:r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intent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로 이동하고 미리 정해진 </a:t>
            </a:r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Rule-based 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대답 내용을 </a:t>
            </a:r>
            <a:r>
              <a:rPr lang="ko-KR" altLang="en-US" sz="2400" dirty="0" err="1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안드로이드로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해당 </a:t>
            </a:r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intent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의 이름과 함께 다시 전송 </a:t>
            </a:r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&amp; Firebase</a:t>
            </a:r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에 답변 내용 저장</a:t>
            </a:r>
            <a:endParaRPr lang="ko-KR" altLang="en-US" sz="24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999" y="0"/>
            <a:ext cx="178470" cy="68580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019880" y="0"/>
            <a:ext cx="178470" cy="68580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118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-119743" y="4004169"/>
            <a:ext cx="46264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9" y="3093586"/>
            <a:ext cx="449044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b="1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C</a:t>
            </a:r>
            <a:r>
              <a:rPr lang="en-US" altLang="ko-KR" sz="48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ONTENTS</a:t>
            </a:r>
            <a:endParaRPr lang="ko-KR" altLang="en-US" sz="48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7812" y="949792"/>
            <a:ext cx="734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1. </a:t>
            </a:r>
            <a:endParaRPr lang="ko-KR" altLang="en-US" sz="4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07811" y="2277258"/>
            <a:ext cx="81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</a:t>
            </a:r>
            <a:r>
              <a:rPr lang="en-US" altLang="ko-KR" sz="4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 </a:t>
            </a:r>
            <a:endParaRPr lang="ko-KR" altLang="en-US" sz="4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07810" y="4625482"/>
            <a:ext cx="81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3. </a:t>
            </a:r>
            <a:endParaRPr lang="ko-KR" altLang="en-US" sz="4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0549" y="4093341"/>
            <a:ext cx="6815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목차</a:t>
            </a:r>
            <a:endParaRPr lang="ko-KR" altLang="en-US" sz="200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42100" y="1134458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프로젝트 소개</a:t>
            </a:r>
            <a:endParaRPr lang="ko-KR" altLang="en-US" sz="20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42099" y="2461923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프로그램에 대한 세부 설명</a:t>
            </a:r>
            <a:endParaRPr lang="ko-KR" altLang="en-US" sz="20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2098" y="4810147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결론</a:t>
            </a:r>
            <a:endParaRPr lang="ko-KR" altLang="en-US" sz="20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90173" y="1606082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프로젝트 목표</a:t>
            </a:r>
            <a:endParaRPr lang="ko-KR" altLang="en-US" sz="1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010668" y="1716007"/>
            <a:ext cx="50930" cy="509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090173" y="1959836"/>
            <a:ext cx="1939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챗봇이란</a:t>
            </a:r>
            <a:r>
              <a:rPr lang="en-US" altLang="ko-KR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? </a:t>
            </a:r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챗봇의 최근 동향</a:t>
            </a:r>
            <a:r>
              <a:rPr lang="en-US" altLang="ko-KR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 </a:t>
            </a:r>
            <a:endParaRPr lang="ko-KR" altLang="en-US" sz="1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010668" y="2069761"/>
            <a:ext cx="50930" cy="509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90173" y="2938501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개발 툴과 사용 언어</a:t>
            </a:r>
            <a:endParaRPr lang="ko-KR" altLang="en-US" sz="1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010668" y="3048426"/>
            <a:ext cx="50930" cy="509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090173" y="5396937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앞으로 해나갈 일</a:t>
            </a:r>
            <a:endParaRPr lang="ko-KR" altLang="en-US" sz="1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010668" y="5506862"/>
            <a:ext cx="50930" cy="509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899900" y="0"/>
            <a:ext cx="2921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090173" y="3297422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프로그램의 전체적인 구조</a:t>
            </a:r>
            <a:endParaRPr lang="ko-KR" altLang="en-US" sz="1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010668" y="3407347"/>
            <a:ext cx="50930" cy="509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90173" y="3656649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파이썬 크롤링과 다이얼로그 플로우</a:t>
            </a:r>
            <a:endParaRPr lang="ko-KR" altLang="en-US" sz="1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010668" y="3766574"/>
            <a:ext cx="50930" cy="509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090173" y="4005152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챗봇과의 채팅 동작 과정</a:t>
            </a:r>
            <a:endParaRPr lang="ko-KR" altLang="en-US" sz="1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010668" y="4115077"/>
            <a:ext cx="50930" cy="509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090173" y="4352687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앱</a:t>
            </a:r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 시연</a:t>
            </a:r>
            <a:endParaRPr lang="ko-KR" altLang="en-US" sz="1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010668" y="4462612"/>
            <a:ext cx="50930" cy="509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7090173" y="5733006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기대효과</a:t>
            </a:r>
            <a:endParaRPr lang="ko-KR" altLang="en-US" sz="12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010668" y="5842931"/>
            <a:ext cx="50930" cy="509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4329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4631" y="515953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챗봇과의 채팅 동작 과정</a:t>
            </a:r>
            <a:endParaRPr lang="ko-KR" altLang="en-US" sz="24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999" y="212164"/>
            <a:ext cx="152400" cy="1592668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28683" y="523274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STEP 3</a:t>
            </a:r>
            <a:endParaRPr lang="ko-KR" altLang="en-US" sz="2800" dirty="0">
              <a:solidFill>
                <a:schemeClr val="bg1"/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658068" y="472300"/>
            <a:ext cx="0" cy="62516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45937" y="2757259"/>
            <a:ext cx="3500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질문에 맞는 </a:t>
            </a:r>
            <a:r>
              <a:rPr lang="en-US" altLang="ko-KR" sz="20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Query </a:t>
            </a:r>
            <a:r>
              <a:rPr lang="ko-KR" altLang="en-US" sz="20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자동 생성 </a:t>
            </a:r>
            <a:endParaRPr lang="ko-KR" altLang="en-US" sz="2000" dirty="0"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95273" y="3229133"/>
            <a:ext cx="4601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PHP &amp; MySQL</a:t>
            </a:r>
            <a:r>
              <a:rPr lang="ko-KR" altLang="en-US" sz="20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서버에서 해당 내용 전송</a:t>
            </a:r>
            <a:endParaRPr lang="ko-KR" altLang="en-US" sz="2000" dirty="0"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03865" y="3629296"/>
            <a:ext cx="5984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UI</a:t>
            </a:r>
            <a:r>
              <a:rPr lang="ko-KR" altLang="en-US" sz="36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에서 원하는 정보를 보여줌</a:t>
            </a:r>
            <a:endParaRPr lang="ko-KR" altLang="en-US" sz="36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696700" y="3416299"/>
            <a:ext cx="495300" cy="1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99" y="0"/>
            <a:ext cx="178470" cy="68580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61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1015" y="3093134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애플리케이션 시연</a:t>
            </a:r>
            <a:endParaRPr lang="ko-KR" altLang="en-US" sz="36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-25400" y="3416299"/>
            <a:ext cx="4161015" cy="1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92850" y="3644900"/>
            <a:ext cx="240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Application preview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262257" y="5638800"/>
            <a:ext cx="0" cy="1216603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8185904" y="5570220"/>
            <a:ext cx="149956" cy="149956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4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262257" y="0"/>
            <a:ext cx="0" cy="6855403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97235"/>
      </p:ext>
    </p:extLst>
  </p:cSld>
  <p:clrMapOvr>
    <a:masterClrMapping/>
  </p:clrMapOvr>
  <p:transition advClick="0" advTm="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262257" y="0"/>
            <a:ext cx="0" cy="6855403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14486"/>
      </p:ext>
    </p:extLst>
  </p:cSld>
  <p:clrMapOvr>
    <a:masterClrMapping/>
  </p:clrMapOvr>
  <p:transition advClick="0" advTm="0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262257" y="0"/>
            <a:ext cx="0" cy="3035300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8182383" y="3014980"/>
            <a:ext cx="159748" cy="159748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32876" y="819315"/>
            <a:ext cx="35894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0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결론</a:t>
            </a:r>
            <a:endParaRPr lang="ko-KR" altLang="en-US" sz="1660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5976" y="3235360"/>
            <a:ext cx="2243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본고딕 Heavy" panose="020B0A00000000000000" pitchFamily="34" charset="-127"/>
                <a:ea typeface="본고딕 Heavy" panose="020B0A00000000000000" pitchFamily="34" charset="-127"/>
              </a:rPr>
              <a:t>CONCLUSION</a:t>
            </a:r>
            <a:endParaRPr lang="ko-KR" altLang="en-US" sz="2400" dirty="0">
              <a:solidFill>
                <a:schemeClr val="bg1"/>
              </a:solidFill>
              <a:latin typeface="본고딕 Heavy" panose="020B0A00000000000000" pitchFamily="34" charset="-127"/>
              <a:ea typeface="본고딕 Heavy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0615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262257" y="0"/>
            <a:ext cx="0" cy="6855403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75805"/>
      </p:ext>
    </p:extLst>
  </p:cSld>
  <p:clrMapOvr>
    <a:masterClrMapping/>
  </p:clrMapOvr>
  <p:transition advClick="0" advTm="0">
    <p:push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262257" y="0"/>
            <a:ext cx="0" cy="6855403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1384" y="1276311"/>
            <a:ext cx="2858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기대효과</a:t>
            </a:r>
            <a:endParaRPr lang="ko-KR" altLang="en-US" sz="54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7894" y="2546420"/>
            <a:ext cx="682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WORD TO VECTOR </a:t>
            </a:r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데이터와 챗봇 대화 데이터가 많이 쌓인다면</a:t>
            </a:r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, 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7894" y="2893199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머신 러닝을 통한 자연어 처리 스마트 챗봇으로 발전 시킬 수 있음</a:t>
            </a:r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549" y="3609310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동국대학교 학생들이 편하고 쉽게 학사관련 정보를 얻을 수 있음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3346" y="4320142"/>
            <a:ext cx="557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커뮤니티 게시판이나</a:t>
            </a:r>
            <a:r>
              <a:rPr lang="en-US" altLang="ko-KR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공지사항 공유 같은 추가 기능을 </a:t>
            </a:r>
            <a:endParaRPr lang="en-US" altLang="ko-KR" dirty="0" smtClean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개발하고 개선하면</a:t>
            </a:r>
            <a:r>
              <a:rPr lang="en-US" altLang="ko-KR" dirty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사용성이 더 좋아질 것으로 예상됨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758" y="5265905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오픈 소스 프로젝트이기 때문에 발전가능성 多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444019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262257" y="0"/>
            <a:ext cx="0" cy="6855403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78157" y="3073758"/>
            <a:ext cx="4908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향후 방향성에 대하여</a:t>
            </a:r>
            <a:endParaRPr lang="ko-KR" altLang="en-US" sz="40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02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7398" y="3266704"/>
            <a:ext cx="49952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감사합니다</a:t>
            </a:r>
            <a:r>
              <a:rPr lang="en-US" altLang="ko-KR" sz="88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</a:t>
            </a:r>
            <a:endParaRPr lang="ko-KR" altLang="en-US" sz="88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4623" y="1914073"/>
            <a:ext cx="3862754" cy="1352631"/>
          </a:xfrm>
          <a:custGeom>
            <a:avLst/>
            <a:gdLst/>
            <a:ahLst/>
            <a:cxnLst/>
            <a:rect l="l" t="t" r="r" b="b"/>
            <a:pathLst>
              <a:path w="2801105" h="951184">
                <a:moveTo>
                  <a:pt x="391213" y="674620"/>
                </a:moveTo>
                <a:lnTo>
                  <a:pt x="394871" y="704795"/>
                </a:lnTo>
                <a:lnTo>
                  <a:pt x="394871" y="709367"/>
                </a:lnTo>
                <a:cubicBezTo>
                  <a:pt x="383898" y="747772"/>
                  <a:pt x="366525" y="766974"/>
                  <a:pt x="342750" y="766974"/>
                </a:cubicBezTo>
                <a:cubicBezTo>
                  <a:pt x="329339" y="760878"/>
                  <a:pt x="322024" y="754782"/>
                  <a:pt x="320805" y="748686"/>
                </a:cubicBezTo>
                <a:lnTo>
                  <a:pt x="320805" y="735885"/>
                </a:lnTo>
                <a:cubicBezTo>
                  <a:pt x="331777" y="715158"/>
                  <a:pt x="355247" y="694737"/>
                  <a:pt x="391213" y="674620"/>
                </a:cubicBezTo>
                <a:close/>
                <a:moveTo>
                  <a:pt x="408587" y="630729"/>
                </a:moveTo>
                <a:cubicBezTo>
                  <a:pt x="317757" y="686202"/>
                  <a:pt x="272341" y="730094"/>
                  <a:pt x="272341" y="762402"/>
                </a:cubicBezTo>
                <a:cubicBezTo>
                  <a:pt x="284533" y="791663"/>
                  <a:pt x="299164" y="806294"/>
                  <a:pt x="316233" y="806294"/>
                </a:cubicBezTo>
                <a:lnTo>
                  <a:pt x="372925" y="797150"/>
                </a:lnTo>
                <a:cubicBezTo>
                  <a:pt x="411940" y="769718"/>
                  <a:pt x="438457" y="737714"/>
                  <a:pt x="452478" y="701138"/>
                </a:cubicBezTo>
                <a:lnTo>
                  <a:pt x="452478" y="674620"/>
                </a:lnTo>
                <a:cubicBezTo>
                  <a:pt x="442115" y="645359"/>
                  <a:pt x="429009" y="630729"/>
                  <a:pt x="413159" y="630729"/>
                </a:cubicBezTo>
                <a:close/>
                <a:moveTo>
                  <a:pt x="2501801" y="616098"/>
                </a:moveTo>
                <a:lnTo>
                  <a:pt x="2479855" y="641702"/>
                </a:lnTo>
                <a:lnTo>
                  <a:pt x="2479855" y="645359"/>
                </a:lnTo>
                <a:lnTo>
                  <a:pt x="2483513" y="649017"/>
                </a:lnTo>
                <a:lnTo>
                  <a:pt x="2479855" y="649017"/>
                </a:lnTo>
                <a:cubicBezTo>
                  <a:pt x="2462786" y="697785"/>
                  <a:pt x="2445718" y="736799"/>
                  <a:pt x="2428649" y="766060"/>
                </a:cubicBezTo>
                <a:lnTo>
                  <a:pt x="2428649" y="777033"/>
                </a:lnTo>
                <a:lnTo>
                  <a:pt x="2432307" y="780690"/>
                </a:lnTo>
                <a:lnTo>
                  <a:pt x="2421334" y="784348"/>
                </a:lnTo>
                <a:cubicBezTo>
                  <a:pt x="2421334" y="795930"/>
                  <a:pt x="2418895" y="804465"/>
                  <a:pt x="2414019" y="809951"/>
                </a:cubicBezTo>
                <a:lnTo>
                  <a:pt x="2414019" y="828239"/>
                </a:lnTo>
                <a:cubicBezTo>
                  <a:pt x="2415847" y="835554"/>
                  <a:pt x="2424382" y="841650"/>
                  <a:pt x="2439622" y="846527"/>
                </a:cubicBezTo>
                <a:cubicBezTo>
                  <a:pt x="2462177" y="823972"/>
                  <a:pt x="2474369" y="804465"/>
                  <a:pt x="2476198" y="788006"/>
                </a:cubicBezTo>
                <a:lnTo>
                  <a:pt x="2505458" y="703881"/>
                </a:lnTo>
                <a:cubicBezTo>
                  <a:pt x="2510945" y="703881"/>
                  <a:pt x="2519479" y="717292"/>
                  <a:pt x="2531062" y="744114"/>
                </a:cubicBezTo>
                <a:cubicBezTo>
                  <a:pt x="2562761" y="795930"/>
                  <a:pt x="2584706" y="822753"/>
                  <a:pt x="2596899" y="824582"/>
                </a:cubicBezTo>
                <a:lnTo>
                  <a:pt x="2615186" y="817266"/>
                </a:lnTo>
                <a:cubicBezTo>
                  <a:pt x="2615186" y="797759"/>
                  <a:pt x="2618844" y="788006"/>
                  <a:pt x="2626159" y="788006"/>
                </a:cubicBezTo>
                <a:lnTo>
                  <a:pt x="2615186" y="755087"/>
                </a:lnTo>
                <a:cubicBezTo>
                  <a:pt x="2578611" y="711196"/>
                  <a:pt x="2545692" y="664866"/>
                  <a:pt x="2516431" y="616098"/>
                </a:cubicBezTo>
                <a:close/>
                <a:moveTo>
                  <a:pt x="1809905" y="606040"/>
                </a:moveTo>
                <a:lnTo>
                  <a:pt x="1787959" y="631643"/>
                </a:lnTo>
                <a:lnTo>
                  <a:pt x="1787959" y="635301"/>
                </a:lnTo>
                <a:lnTo>
                  <a:pt x="1791617" y="638958"/>
                </a:lnTo>
                <a:lnTo>
                  <a:pt x="1787959" y="638958"/>
                </a:lnTo>
                <a:cubicBezTo>
                  <a:pt x="1770891" y="687726"/>
                  <a:pt x="1753822" y="726741"/>
                  <a:pt x="1736753" y="756002"/>
                </a:cubicBezTo>
                <a:lnTo>
                  <a:pt x="1736753" y="766974"/>
                </a:lnTo>
                <a:lnTo>
                  <a:pt x="1740411" y="770632"/>
                </a:lnTo>
                <a:lnTo>
                  <a:pt x="1729438" y="774290"/>
                </a:lnTo>
                <a:cubicBezTo>
                  <a:pt x="1729438" y="785872"/>
                  <a:pt x="1726999" y="794406"/>
                  <a:pt x="1722123" y="799893"/>
                </a:cubicBezTo>
                <a:lnTo>
                  <a:pt x="1722123" y="818181"/>
                </a:lnTo>
                <a:cubicBezTo>
                  <a:pt x="1723951" y="825496"/>
                  <a:pt x="1732486" y="831592"/>
                  <a:pt x="1747726" y="836469"/>
                </a:cubicBezTo>
                <a:cubicBezTo>
                  <a:pt x="1770281" y="813914"/>
                  <a:pt x="1782473" y="794406"/>
                  <a:pt x="1784302" y="777947"/>
                </a:cubicBezTo>
                <a:lnTo>
                  <a:pt x="1813563" y="693822"/>
                </a:lnTo>
                <a:cubicBezTo>
                  <a:pt x="1819049" y="693822"/>
                  <a:pt x="1827583" y="707234"/>
                  <a:pt x="1839166" y="734056"/>
                </a:cubicBezTo>
                <a:cubicBezTo>
                  <a:pt x="1870865" y="785872"/>
                  <a:pt x="1892811" y="812694"/>
                  <a:pt x="1905003" y="814523"/>
                </a:cubicBezTo>
                <a:lnTo>
                  <a:pt x="1923291" y="807208"/>
                </a:lnTo>
                <a:cubicBezTo>
                  <a:pt x="1923291" y="787701"/>
                  <a:pt x="1926948" y="777947"/>
                  <a:pt x="1934263" y="777947"/>
                </a:cubicBezTo>
                <a:lnTo>
                  <a:pt x="1923291" y="745029"/>
                </a:lnTo>
                <a:cubicBezTo>
                  <a:pt x="1886715" y="701138"/>
                  <a:pt x="1853796" y="654808"/>
                  <a:pt x="1824535" y="606040"/>
                </a:cubicBezTo>
                <a:close/>
                <a:moveTo>
                  <a:pt x="2420419" y="405786"/>
                </a:moveTo>
                <a:cubicBezTo>
                  <a:pt x="2414323" y="405786"/>
                  <a:pt x="2410361" y="413406"/>
                  <a:pt x="2408532" y="428646"/>
                </a:cubicBezTo>
                <a:lnTo>
                  <a:pt x="2408532" y="443277"/>
                </a:lnTo>
                <a:lnTo>
                  <a:pt x="2413104" y="446934"/>
                </a:lnTo>
                <a:lnTo>
                  <a:pt x="2415847" y="460650"/>
                </a:lnTo>
                <a:lnTo>
                  <a:pt x="2420419" y="481682"/>
                </a:lnTo>
                <a:lnTo>
                  <a:pt x="2420419" y="498141"/>
                </a:lnTo>
                <a:lnTo>
                  <a:pt x="2424991" y="517343"/>
                </a:lnTo>
                <a:lnTo>
                  <a:pt x="2367384" y="532888"/>
                </a:lnTo>
                <a:lnTo>
                  <a:pt x="2350925" y="534717"/>
                </a:lnTo>
                <a:lnTo>
                  <a:pt x="2334466" y="543861"/>
                </a:lnTo>
                <a:lnTo>
                  <a:pt x="2324407" y="552090"/>
                </a:lnTo>
                <a:cubicBezTo>
                  <a:pt x="2320140" y="552090"/>
                  <a:pt x="2317702" y="558491"/>
                  <a:pt x="2317092" y="571293"/>
                </a:cubicBezTo>
                <a:lnTo>
                  <a:pt x="2317092" y="578608"/>
                </a:lnTo>
                <a:lnTo>
                  <a:pt x="2339952" y="609698"/>
                </a:lnTo>
                <a:cubicBezTo>
                  <a:pt x="2367994" y="607259"/>
                  <a:pt x="2382015" y="603297"/>
                  <a:pt x="2382015" y="597810"/>
                </a:cubicBezTo>
                <a:lnTo>
                  <a:pt x="2501801" y="573122"/>
                </a:lnTo>
                <a:lnTo>
                  <a:pt x="2537462" y="568550"/>
                </a:lnTo>
                <a:lnTo>
                  <a:pt x="2554836" y="563978"/>
                </a:lnTo>
                <a:lnTo>
                  <a:pt x="2638961" y="548433"/>
                </a:lnTo>
                <a:lnTo>
                  <a:pt x="2658163" y="552090"/>
                </a:lnTo>
                <a:cubicBezTo>
                  <a:pt x="2667917" y="552090"/>
                  <a:pt x="2672794" y="548128"/>
                  <a:pt x="2672794" y="540203"/>
                </a:cubicBezTo>
                <a:lnTo>
                  <a:pt x="2672794" y="529230"/>
                </a:lnTo>
                <a:lnTo>
                  <a:pt x="2669136" y="525573"/>
                </a:lnTo>
                <a:lnTo>
                  <a:pt x="2677366" y="513686"/>
                </a:lnTo>
                <a:lnTo>
                  <a:pt x="2677366" y="510028"/>
                </a:lnTo>
                <a:lnTo>
                  <a:pt x="2672794" y="506370"/>
                </a:lnTo>
                <a:lnTo>
                  <a:pt x="2677366" y="501798"/>
                </a:lnTo>
                <a:lnTo>
                  <a:pt x="2677366" y="482596"/>
                </a:lnTo>
                <a:lnTo>
                  <a:pt x="2658163" y="478938"/>
                </a:lnTo>
                <a:cubicBezTo>
                  <a:pt x="2630122" y="478938"/>
                  <a:pt x="2580439" y="485339"/>
                  <a:pt x="2509116" y="498141"/>
                </a:cubicBezTo>
                <a:cubicBezTo>
                  <a:pt x="2499362" y="498141"/>
                  <a:pt x="2493876" y="491435"/>
                  <a:pt x="2492657" y="478024"/>
                </a:cubicBezTo>
                <a:lnTo>
                  <a:pt x="2486256" y="469794"/>
                </a:lnTo>
                <a:lnTo>
                  <a:pt x="2482599" y="459736"/>
                </a:lnTo>
                <a:cubicBezTo>
                  <a:pt x="2480160" y="454250"/>
                  <a:pt x="2475283" y="445410"/>
                  <a:pt x="2467968" y="433218"/>
                </a:cubicBezTo>
                <a:cubicBezTo>
                  <a:pt x="2463091" y="414930"/>
                  <a:pt x="2447242" y="405786"/>
                  <a:pt x="2420419" y="405786"/>
                </a:cubicBezTo>
                <a:close/>
                <a:moveTo>
                  <a:pt x="267769" y="374697"/>
                </a:moveTo>
                <a:cubicBezTo>
                  <a:pt x="261673" y="374697"/>
                  <a:pt x="257711" y="382317"/>
                  <a:pt x="255882" y="397557"/>
                </a:cubicBezTo>
                <a:lnTo>
                  <a:pt x="255882" y="421331"/>
                </a:lnTo>
                <a:lnTo>
                  <a:pt x="260454" y="424989"/>
                </a:lnTo>
                <a:lnTo>
                  <a:pt x="263197" y="438705"/>
                </a:lnTo>
                <a:lnTo>
                  <a:pt x="267769" y="468880"/>
                </a:lnTo>
                <a:lnTo>
                  <a:pt x="267769" y="485339"/>
                </a:lnTo>
                <a:lnTo>
                  <a:pt x="272341" y="504542"/>
                </a:lnTo>
                <a:lnTo>
                  <a:pt x="214734" y="520086"/>
                </a:lnTo>
                <a:lnTo>
                  <a:pt x="198275" y="521915"/>
                </a:lnTo>
                <a:lnTo>
                  <a:pt x="181816" y="531059"/>
                </a:lnTo>
                <a:lnTo>
                  <a:pt x="171757" y="539289"/>
                </a:lnTo>
                <a:cubicBezTo>
                  <a:pt x="167490" y="539289"/>
                  <a:pt x="165052" y="545690"/>
                  <a:pt x="164442" y="558491"/>
                </a:cubicBezTo>
                <a:lnTo>
                  <a:pt x="164442" y="565806"/>
                </a:lnTo>
                <a:lnTo>
                  <a:pt x="187302" y="596896"/>
                </a:lnTo>
                <a:cubicBezTo>
                  <a:pt x="215344" y="594458"/>
                  <a:pt x="229365" y="590495"/>
                  <a:pt x="229365" y="585009"/>
                </a:cubicBezTo>
                <a:lnTo>
                  <a:pt x="349151" y="560320"/>
                </a:lnTo>
                <a:lnTo>
                  <a:pt x="384813" y="555748"/>
                </a:lnTo>
                <a:lnTo>
                  <a:pt x="402186" y="551176"/>
                </a:lnTo>
                <a:lnTo>
                  <a:pt x="486311" y="535631"/>
                </a:lnTo>
                <a:lnTo>
                  <a:pt x="505513" y="539289"/>
                </a:lnTo>
                <a:cubicBezTo>
                  <a:pt x="515267" y="539289"/>
                  <a:pt x="520144" y="535326"/>
                  <a:pt x="520144" y="527402"/>
                </a:cubicBezTo>
                <a:lnTo>
                  <a:pt x="520144" y="516429"/>
                </a:lnTo>
                <a:lnTo>
                  <a:pt x="516486" y="512771"/>
                </a:lnTo>
                <a:lnTo>
                  <a:pt x="524716" y="500884"/>
                </a:lnTo>
                <a:lnTo>
                  <a:pt x="524716" y="497226"/>
                </a:lnTo>
                <a:lnTo>
                  <a:pt x="520144" y="493569"/>
                </a:lnTo>
                <a:lnTo>
                  <a:pt x="524716" y="488997"/>
                </a:lnTo>
                <a:lnTo>
                  <a:pt x="524716" y="469794"/>
                </a:lnTo>
                <a:lnTo>
                  <a:pt x="505513" y="466137"/>
                </a:lnTo>
                <a:cubicBezTo>
                  <a:pt x="477472" y="466137"/>
                  <a:pt x="427789" y="472538"/>
                  <a:pt x="356466" y="485339"/>
                </a:cubicBezTo>
                <a:cubicBezTo>
                  <a:pt x="346713" y="485339"/>
                  <a:pt x="341226" y="478634"/>
                  <a:pt x="340007" y="465222"/>
                </a:cubicBezTo>
                <a:lnTo>
                  <a:pt x="333606" y="447849"/>
                </a:lnTo>
                <a:lnTo>
                  <a:pt x="329949" y="437790"/>
                </a:lnTo>
                <a:cubicBezTo>
                  <a:pt x="327510" y="432304"/>
                  <a:pt x="322633" y="423465"/>
                  <a:pt x="315318" y="411273"/>
                </a:cubicBezTo>
                <a:cubicBezTo>
                  <a:pt x="310441" y="386889"/>
                  <a:pt x="294592" y="374697"/>
                  <a:pt x="267769" y="374697"/>
                </a:cubicBezTo>
                <a:close/>
                <a:moveTo>
                  <a:pt x="1188951" y="371039"/>
                </a:moveTo>
                <a:lnTo>
                  <a:pt x="1077394" y="378354"/>
                </a:lnTo>
                <a:lnTo>
                  <a:pt x="1077394" y="373782"/>
                </a:lnTo>
                <a:lnTo>
                  <a:pt x="1005157" y="382012"/>
                </a:lnTo>
                <a:lnTo>
                  <a:pt x="1001499" y="382012"/>
                </a:lnTo>
                <a:lnTo>
                  <a:pt x="997842" y="376526"/>
                </a:lnTo>
                <a:cubicBezTo>
                  <a:pt x="925299" y="389327"/>
                  <a:pt x="869521" y="400910"/>
                  <a:pt x="830506" y="411273"/>
                </a:cubicBezTo>
                <a:cubicBezTo>
                  <a:pt x="777471" y="411273"/>
                  <a:pt x="749430" y="424074"/>
                  <a:pt x="746382" y="449678"/>
                </a:cubicBezTo>
                <a:lnTo>
                  <a:pt x="745467" y="453335"/>
                </a:lnTo>
                <a:cubicBezTo>
                  <a:pt x="747906" y="463698"/>
                  <a:pt x="759793" y="474062"/>
                  <a:pt x="781129" y="484425"/>
                </a:cubicBezTo>
                <a:cubicBezTo>
                  <a:pt x="825630" y="468575"/>
                  <a:pt x="885675" y="457907"/>
                  <a:pt x="961266" y="452421"/>
                </a:cubicBezTo>
                <a:cubicBezTo>
                  <a:pt x="970410" y="506066"/>
                  <a:pt x="977420" y="533193"/>
                  <a:pt x="982297" y="533802"/>
                </a:cubicBezTo>
                <a:lnTo>
                  <a:pt x="975896" y="545690"/>
                </a:lnTo>
                <a:cubicBezTo>
                  <a:pt x="982754" y="560320"/>
                  <a:pt x="989783" y="580437"/>
                  <a:pt x="996984" y="606040"/>
                </a:cubicBezTo>
                <a:lnTo>
                  <a:pt x="1002164" y="625616"/>
                </a:lnTo>
                <a:lnTo>
                  <a:pt x="1002128" y="625628"/>
                </a:lnTo>
                <a:cubicBezTo>
                  <a:pt x="1001099" y="626133"/>
                  <a:pt x="1000585" y="626614"/>
                  <a:pt x="1000585" y="627071"/>
                </a:cubicBezTo>
                <a:cubicBezTo>
                  <a:pt x="925604" y="627071"/>
                  <a:pt x="888114" y="639873"/>
                  <a:pt x="888114" y="665476"/>
                </a:cubicBezTo>
                <a:cubicBezTo>
                  <a:pt x="896038" y="684374"/>
                  <a:pt x="907621" y="693822"/>
                  <a:pt x="922861" y="693822"/>
                </a:cubicBezTo>
                <a:lnTo>
                  <a:pt x="927433" y="693822"/>
                </a:lnTo>
                <a:cubicBezTo>
                  <a:pt x="949378" y="681021"/>
                  <a:pt x="971324" y="673096"/>
                  <a:pt x="993270" y="670048"/>
                </a:cubicBezTo>
                <a:lnTo>
                  <a:pt x="1012472" y="670048"/>
                </a:lnTo>
                <a:lnTo>
                  <a:pt x="1060935" y="662733"/>
                </a:lnTo>
                <a:lnTo>
                  <a:pt x="1060935" y="665476"/>
                </a:lnTo>
                <a:lnTo>
                  <a:pt x="1099340" y="662733"/>
                </a:lnTo>
                <a:lnTo>
                  <a:pt x="1126772" y="662733"/>
                </a:lnTo>
                <a:lnTo>
                  <a:pt x="1126772" y="681935"/>
                </a:lnTo>
                <a:cubicBezTo>
                  <a:pt x="1079833" y="775814"/>
                  <a:pt x="1056363" y="827934"/>
                  <a:pt x="1056363" y="838298"/>
                </a:cubicBezTo>
                <a:lnTo>
                  <a:pt x="1056363" y="842870"/>
                </a:lnTo>
                <a:cubicBezTo>
                  <a:pt x="1056363" y="850185"/>
                  <a:pt x="1067946" y="855062"/>
                  <a:pt x="1091110" y="857500"/>
                </a:cubicBezTo>
                <a:lnTo>
                  <a:pt x="1110313" y="845613"/>
                </a:lnTo>
                <a:cubicBezTo>
                  <a:pt x="1151766" y="754782"/>
                  <a:pt x="1188342" y="684678"/>
                  <a:pt x="1220041" y="635301"/>
                </a:cubicBezTo>
                <a:cubicBezTo>
                  <a:pt x="1205410" y="619451"/>
                  <a:pt x="1191390" y="611526"/>
                  <a:pt x="1177978" y="611526"/>
                </a:cubicBezTo>
                <a:lnTo>
                  <a:pt x="1154204" y="611526"/>
                </a:lnTo>
                <a:lnTo>
                  <a:pt x="1149632" y="616098"/>
                </a:lnTo>
                <a:lnTo>
                  <a:pt x="1131344" y="613355"/>
                </a:lnTo>
                <a:lnTo>
                  <a:pt x="1099340" y="611526"/>
                </a:lnTo>
                <a:cubicBezTo>
                  <a:pt x="1091110" y="612365"/>
                  <a:pt x="1083395" y="613179"/>
                  <a:pt x="1076194" y="613970"/>
                </a:cubicBezTo>
                <a:lnTo>
                  <a:pt x="1074335" y="614183"/>
                </a:lnTo>
                <a:lnTo>
                  <a:pt x="1074251" y="613184"/>
                </a:lnTo>
                <a:cubicBezTo>
                  <a:pt x="1071622" y="595924"/>
                  <a:pt x="1065050" y="574036"/>
                  <a:pt x="1054534" y="547518"/>
                </a:cubicBezTo>
                <a:cubicBezTo>
                  <a:pt x="1042952" y="499970"/>
                  <a:pt x="1037770" y="471623"/>
                  <a:pt x="1038990" y="462479"/>
                </a:cubicBezTo>
                <a:lnTo>
                  <a:pt x="1046305" y="444191"/>
                </a:lnTo>
                <a:lnTo>
                  <a:pt x="1063678" y="446934"/>
                </a:lnTo>
                <a:cubicBezTo>
                  <a:pt x="1088062" y="449982"/>
                  <a:pt x="1107265" y="449678"/>
                  <a:pt x="1121286" y="446020"/>
                </a:cubicBezTo>
                <a:lnTo>
                  <a:pt x="1125858" y="446934"/>
                </a:lnTo>
                <a:lnTo>
                  <a:pt x="1129515" y="451506"/>
                </a:lnTo>
                <a:cubicBezTo>
                  <a:pt x="1170968" y="454554"/>
                  <a:pt x="1191694" y="454250"/>
                  <a:pt x="1191694" y="450592"/>
                </a:cubicBezTo>
                <a:cubicBezTo>
                  <a:pt x="1219736" y="454250"/>
                  <a:pt x="1241072" y="438095"/>
                  <a:pt x="1255702" y="402129"/>
                </a:cubicBezTo>
                <a:lnTo>
                  <a:pt x="1256617" y="392985"/>
                </a:lnTo>
                <a:cubicBezTo>
                  <a:pt x="1257226" y="388718"/>
                  <a:pt x="1252045" y="383536"/>
                  <a:pt x="1241072" y="377440"/>
                </a:cubicBezTo>
                <a:lnTo>
                  <a:pt x="1227356" y="379269"/>
                </a:lnTo>
                <a:lnTo>
                  <a:pt x="1223698" y="375611"/>
                </a:lnTo>
                <a:lnTo>
                  <a:pt x="1193523" y="371954"/>
                </a:lnTo>
                <a:lnTo>
                  <a:pt x="1188037" y="374697"/>
                </a:lnTo>
                <a:close/>
                <a:moveTo>
                  <a:pt x="1496266" y="296058"/>
                </a:moveTo>
                <a:lnTo>
                  <a:pt x="1478892" y="312518"/>
                </a:lnTo>
                <a:lnTo>
                  <a:pt x="1478892" y="319833"/>
                </a:lnTo>
                <a:cubicBezTo>
                  <a:pt x="1478892" y="331415"/>
                  <a:pt x="1508153" y="342693"/>
                  <a:pt x="1566675" y="353666"/>
                </a:cubicBezTo>
                <a:lnTo>
                  <a:pt x="1566675" y="358238"/>
                </a:lnTo>
                <a:lnTo>
                  <a:pt x="1562103" y="361895"/>
                </a:lnTo>
                <a:lnTo>
                  <a:pt x="1562103" y="370125"/>
                </a:lnTo>
                <a:lnTo>
                  <a:pt x="1566675" y="374697"/>
                </a:lnTo>
                <a:cubicBezTo>
                  <a:pt x="1522783" y="492350"/>
                  <a:pt x="1497790" y="570378"/>
                  <a:pt x="1491694" y="608783"/>
                </a:cubicBezTo>
                <a:lnTo>
                  <a:pt x="1505410" y="620670"/>
                </a:lnTo>
                <a:lnTo>
                  <a:pt x="1513639" y="620670"/>
                </a:lnTo>
                <a:lnTo>
                  <a:pt x="1540157" y="604211"/>
                </a:lnTo>
                <a:cubicBezTo>
                  <a:pt x="1556616" y="554834"/>
                  <a:pt x="1571247" y="524049"/>
                  <a:pt x="1584048" y="511857"/>
                </a:cubicBezTo>
                <a:cubicBezTo>
                  <a:pt x="1584048" y="519172"/>
                  <a:pt x="1598679" y="537460"/>
                  <a:pt x="1627939" y="566721"/>
                </a:cubicBezTo>
                <a:lnTo>
                  <a:pt x="1671831" y="608783"/>
                </a:lnTo>
                <a:lnTo>
                  <a:pt x="1685547" y="608783"/>
                </a:lnTo>
                <a:lnTo>
                  <a:pt x="1720294" y="574950"/>
                </a:lnTo>
                <a:cubicBezTo>
                  <a:pt x="1658724" y="510942"/>
                  <a:pt x="1617881" y="478938"/>
                  <a:pt x="1597764" y="478938"/>
                </a:cubicBezTo>
                <a:lnTo>
                  <a:pt x="1645313" y="345436"/>
                </a:lnTo>
                <a:cubicBezTo>
                  <a:pt x="1645313" y="322881"/>
                  <a:pt x="1623367" y="308860"/>
                  <a:pt x="1579476" y="303374"/>
                </a:cubicBezTo>
                <a:lnTo>
                  <a:pt x="1575819" y="307946"/>
                </a:lnTo>
                <a:cubicBezTo>
                  <a:pt x="1575819" y="303678"/>
                  <a:pt x="1555092" y="299716"/>
                  <a:pt x="1513639" y="296058"/>
                </a:cubicBezTo>
                <a:lnTo>
                  <a:pt x="1509982" y="298802"/>
                </a:lnTo>
                <a:lnTo>
                  <a:pt x="1505410" y="296058"/>
                </a:lnTo>
                <a:close/>
                <a:moveTo>
                  <a:pt x="2475283" y="260397"/>
                </a:moveTo>
                <a:lnTo>
                  <a:pt x="2488999" y="263140"/>
                </a:lnTo>
                <a:cubicBezTo>
                  <a:pt x="2492657" y="285086"/>
                  <a:pt x="2496315" y="299411"/>
                  <a:pt x="2499972" y="306117"/>
                </a:cubicBezTo>
                <a:lnTo>
                  <a:pt x="2493571" y="328977"/>
                </a:lnTo>
                <a:cubicBezTo>
                  <a:pt x="2492352" y="339340"/>
                  <a:pt x="2463091" y="343912"/>
                  <a:pt x="2405789" y="342693"/>
                </a:cubicBezTo>
                <a:lnTo>
                  <a:pt x="2403960" y="315261"/>
                </a:lnTo>
                <a:lnTo>
                  <a:pt x="2407618" y="272284"/>
                </a:lnTo>
                <a:lnTo>
                  <a:pt x="2443279" y="263140"/>
                </a:lnTo>
                <a:lnTo>
                  <a:pt x="2471626" y="263140"/>
                </a:lnTo>
                <a:close/>
                <a:moveTo>
                  <a:pt x="1615138" y="176272"/>
                </a:moveTo>
                <a:cubicBezTo>
                  <a:pt x="1596850" y="176272"/>
                  <a:pt x="1586487" y="197303"/>
                  <a:pt x="1584048" y="239366"/>
                </a:cubicBezTo>
                <a:cubicBezTo>
                  <a:pt x="1587706" y="269236"/>
                  <a:pt x="1598069" y="284171"/>
                  <a:pt x="1615138" y="284171"/>
                </a:cubicBezTo>
                <a:cubicBezTo>
                  <a:pt x="1633426" y="274418"/>
                  <a:pt x="1642570" y="252167"/>
                  <a:pt x="1642570" y="217420"/>
                </a:cubicBezTo>
                <a:cubicBezTo>
                  <a:pt x="1632207" y="189988"/>
                  <a:pt x="1623063" y="176272"/>
                  <a:pt x="1615138" y="176272"/>
                </a:cubicBezTo>
                <a:close/>
                <a:moveTo>
                  <a:pt x="234094" y="140925"/>
                </a:moveTo>
                <a:cubicBezTo>
                  <a:pt x="226445" y="141020"/>
                  <a:pt x="218468" y="141220"/>
                  <a:pt x="210162" y="141525"/>
                </a:cubicBezTo>
                <a:lnTo>
                  <a:pt x="205590" y="142439"/>
                </a:lnTo>
                <a:lnTo>
                  <a:pt x="190960" y="155241"/>
                </a:lnTo>
                <a:lnTo>
                  <a:pt x="197361" y="174443"/>
                </a:lnTo>
                <a:lnTo>
                  <a:pt x="199189" y="186330"/>
                </a:lnTo>
                <a:lnTo>
                  <a:pt x="183645" y="264969"/>
                </a:lnTo>
                <a:lnTo>
                  <a:pt x="183645" y="267712"/>
                </a:lnTo>
                <a:lnTo>
                  <a:pt x="188217" y="271370"/>
                </a:lnTo>
                <a:lnTo>
                  <a:pt x="184559" y="316175"/>
                </a:lnTo>
                <a:cubicBezTo>
                  <a:pt x="186388" y="328977"/>
                  <a:pt x="197970" y="347570"/>
                  <a:pt x="219306" y="371954"/>
                </a:cubicBezTo>
                <a:lnTo>
                  <a:pt x="324462" y="351837"/>
                </a:lnTo>
                <a:lnTo>
                  <a:pt x="388470" y="349094"/>
                </a:lnTo>
                <a:cubicBezTo>
                  <a:pt x="395785" y="346655"/>
                  <a:pt x="398833" y="338426"/>
                  <a:pt x="397614" y="324405"/>
                </a:cubicBezTo>
                <a:lnTo>
                  <a:pt x="395785" y="308860"/>
                </a:lnTo>
                <a:cubicBezTo>
                  <a:pt x="394566" y="302764"/>
                  <a:pt x="376583" y="296668"/>
                  <a:pt x="341836" y="290572"/>
                </a:cubicBezTo>
                <a:lnTo>
                  <a:pt x="338178" y="290572"/>
                </a:lnTo>
                <a:lnTo>
                  <a:pt x="334521" y="295144"/>
                </a:lnTo>
                <a:cubicBezTo>
                  <a:pt x="265636" y="298802"/>
                  <a:pt x="230584" y="294534"/>
                  <a:pt x="229365" y="282342"/>
                </a:cubicBezTo>
                <a:lnTo>
                  <a:pt x="225707" y="247595"/>
                </a:lnTo>
                <a:cubicBezTo>
                  <a:pt x="225707" y="210410"/>
                  <a:pt x="231193" y="191207"/>
                  <a:pt x="242166" y="189988"/>
                </a:cubicBezTo>
                <a:cubicBezTo>
                  <a:pt x="295811" y="191817"/>
                  <a:pt x="325681" y="195170"/>
                  <a:pt x="331777" y="200046"/>
                </a:cubicBezTo>
                <a:lnTo>
                  <a:pt x="345493" y="182673"/>
                </a:lnTo>
                <a:lnTo>
                  <a:pt x="344579" y="174443"/>
                </a:lnTo>
                <a:lnTo>
                  <a:pt x="340007" y="170785"/>
                </a:lnTo>
                <a:cubicBezTo>
                  <a:pt x="348541" y="169566"/>
                  <a:pt x="352504" y="166518"/>
                  <a:pt x="351894" y="161641"/>
                </a:cubicBezTo>
                <a:lnTo>
                  <a:pt x="350980" y="157984"/>
                </a:lnTo>
                <a:lnTo>
                  <a:pt x="346408" y="154326"/>
                </a:lnTo>
                <a:cubicBezTo>
                  <a:pt x="325072" y="144725"/>
                  <a:pt x="287634" y="140258"/>
                  <a:pt x="234094" y="140925"/>
                </a:cubicBezTo>
                <a:close/>
                <a:moveTo>
                  <a:pt x="1798932" y="133295"/>
                </a:moveTo>
                <a:cubicBezTo>
                  <a:pt x="1790398" y="133295"/>
                  <a:pt x="1783083" y="142744"/>
                  <a:pt x="1776987" y="161641"/>
                </a:cubicBezTo>
                <a:lnTo>
                  <a:pt x="1782473" y="233879"/>
                </a:lnTo>
                <a:lnTo>
                  <a:pt x="1782473" y="247595"/>
                </a:lnTo>
                <a:lnTo>
                  <a:pt x="1777901" y="286000"/>
                </a:lnTo>
                <a:lnTo>
                  <a:pt x="1777901" y="290572"/>
                </a:lnTo>
                <a:lnTo>
                  <a:pt x="1782473" y="295144"/>
                </a:lnTo>
                <a:lnTo>
                  <a:pt x="1778815" y="334463"/>
                </a:lnTo>
                <a:lnTo>
                  <a:pt x="1782473" y="371954"/>
                </a:lnTo>
                <a:lnTo>
                  <a:pt x="1790703" y="390242"/>
                </a:lnTo>
                <a:lnTo>
                  <a:pt x="1787959" y="421331"/>
                </a:lnTo>
                <a:lnTo>
                  <a:pt x="1794360" y="452421"/>
                </a:lnTo>
                <a:lnTo>
                  <a:pt x="1797103" y="490826"/>
                </a:lnTo>
                <a:cubicBezTo>
                  <a:pt x="1799542" y="511552"/>
                  <a:pt x="1804723" y="537155"/>
                  <a:pt x="1812648" y="567635"/>
                </a:cubicBezTo>
                <a:cubicBezTo>
                  <a:pt x="1827279" y="581656"/>
                  <a:pt x="1841604" y="588971"/>
                  <a:pt x="1855625" y="589581"/>
                </a:cubicBezTo>
                <a:lnTo>
                  <a:pt x="1888543" y="570378"/>
                </a:lnTo>
                <a:lnTo>
                  <a:pt x="1890372" y="556662"/>
                </a:lnTo>
                <a:lnTo>
                  <a:pt x="1885800" y="544775"/>
                </a:lnTo>
                <a:lnTo>
                  <a:pt x="1886715" y="538374"/>
                </a:lnTo>
                <a:lnTo>
                  <a:pt x="1869341" y="447849"/>
                </a:lnTo>
                <a:lnTo>
                  <a:pt x="1873913" y="428646"/>
                </a:lnTo>
                <a:lnTo>
                  <a:pt x="1864769" y="409444"/>
                </a:lnTo>
                <a:lnTo>
                  <a:pt x="1873913" y="400300"/>
                </a:lnTo>
                <a:lnTo>
                  <a:pt x="1899516" y="404872"/>
                </a:lnTo>
                <a:lnTo>
                  <a:pt x="1939750" y="400300"/>
                </a:lnTo>
                <a:lnTo>
                  <a:pt x="1979069" y="409444"/>
                </a:lnTo>
                <a:lnTo>
                  <a:pt x="1982727" y="409444"/>
                </a:lnTo>
                <a:lnTo>
                  <a:pt x="1987299" y="404872"/>
                </a:lnTo>
                <a:lnTo>
                  <a:pt x="1991871" y="409444"/>
                </a:lnTo>
                <a:lnTo>
                  <a:pt x="1979069" y="523744"/>
                </a:lnTo>
                <a:lnTo>
                  <a:pt x="1987299" y="547518"/>
                </a:lnTo>
                <a:lnTo>
                  <a:pt x="1987299" y="552090"/>
                </a:lnTo>
                <a:lnTo>
                  <a:pt x="2001015" y="547518"/>
                </a:lnTo>
                <a:lnTo>
                  <a:pt x="2017474" y="556662"/>
                </a:lnTo>
                <a:cubicBezTo>
                  <a:pt x="2034543" y="542642"/>
                  <a:pt x="2044906" y="526792"/>
                  <a:pt x="2048563" y="509114"/>
                </a:cubicBezTo>
                <a:cubicBezTo>
                  <a:pt x="2054050" y="414016"/>
                  <a:pt x="2068680" y="338121"/>
                  <a:pt x="2092455" y="281428"/>
                </a:cubicBezTo>
                <a:cubicBezTo>
                  <a:pt x="2090016" y="260092"/>
                  <a:pt x="2079653" y="239366"/>
                  <a:pt x="2061365" y="219249"/>
                </a:cubicBezTo>
                <a:lnTo>
                  <a:pt x="2048563" y="219249"/>
                </a:lnTo>
                <a:cubicBezTo>
                  <a:pt x="2038810" y="219249"/>
                  <a:pt x="2027227" y="262226"/>
                  <a:pt x="2013816" y="348179"/>
                </a:cubicBezTo>
                <a:lnTo>
                  <a:pt x="1982727" y="342693"/>
                </a:lnTo>
                <a:lnTo>
                  <a:pt x="1913232" y="342693"/>
                </a:lnTo>
                <a:lnTo>
                  <a:pt x="1873913" y="338121"/>
                </a:lnTo>
                <a:cubicBezTo>
                  <a:pt x="1861721" y="338121"/>
                  <a:pt x="1852882" y="319223"/>
                  <a:pt x="1847395" y="281428"/>
                </a:cubicBezTo>
                <a:cubicBezTo>
                  <a:pt x="1847395" y="194255"/>
                  <a:pt x="1831241" y="144878"/>
                  <a:pt x="1798932" y="133295"/>
                </a:cubicBezTo>
                <a:close/>
                <a:moveTo>
                  <a:pt x="1089282" y="131466"/>
                </a:moveTo>
                <a:cubicBezTo>
                  <a:pt x="992965" y="137562"/>
                  <a:pt x="944806" y="143354"/>
                  <a:pt x="944806" y="148840"/>
                </a:cubicBezTo>
                <a:cubicBezTo>
                  <a:pt x="896648" y="148840"/>
                  <a:pt x="872569" y="159203"/>
                  <a:pt x="872569" y="179930"/>
                </a:cubicBezTo>
                <a:lnTo>
                  <a:pt x="889942" y="196389"/>
                </a:lnTo>
                <a:lnTo>
                  <a:pt x="910059" y="196389"/>
                </a:lnTo>
                <a:cubicBezTo>
                  <a:pt x="910059" y="184806"/>
                  <a:pt x="946940" y="178101"/>
                  <a:pt x="1020702" y="176272"/>
                </a:cubicBezTo>
                <a:lnTo>
                  <a:pt x="1023445" y="176272"/>
                </a:lnTo>
                <a:lnTo>
                  <a:pt x="1027102" y="172614"/>
                </a:lnTo>
                <a:lnTo>
                  <a:pt x="1030760" y="176272"/>
                </a:lnTo>
                <a:lnTo>
                  <a:pt x="1040818" y="176272"/>
                </a:lnTo>
                <a:lnTo>
                  <a:pt x="1061850" y="168957"/>
                </a:lnTo>
                <a:lnTo>
                  <a:pt x="1081966" y="172614"/>
                </a:lnTo>
                <a:lnTo>
                  <a:pt x="1081966" y="176272"/>
                </a:lnTo>
                <a:lnTo>
                  <a:pt x="1068250" y="340864"/>
                </a:lnTo>
                <a:lnTo>
                  <a:pt x="1075566" y="358238"/>
                </a:lnTo>
                <a:lnTo>
                  <a:pt x="1102998" y="348179"/>
                </a:lnTo>
                <a:lnTo>
                  <a:pt x="1116714" y="350922"/>
                </a:lnTo>
                <a:lnTo>
                  <a:pt x="1119457" y="350922"/>
                </a:lnTo>
                <a:cubicBezTo>
                  <a:pt x="1124334" y="350922"/>
                  <a:pt x="1127991" y="344217"/>
                  <a:pt x="1130430" y="330806"/>
                </a:cubicBezTo>
                <a:lnTo>
                  <a:pt x="1126772" y="320747"/>
                </a:lnTo>
                <a:lnTo>
                  <a:pt x="1136830" y="234794"/>
                </a:lnTo>
                <a:lnTo>
                  <a:pt x="1133173" y="231136"/>
                </a:lnTo>
                <a:lnTo>
                  <a:pt x="1140488" y="166214"/>
                </a:lnTo>
                <a:cubicBezTo>
                  <a:pt x="1140488" y="153412"/>
                  <a:pt x="1123419" y="141829"/>
                  <a:pt x="1089282" y="131466"/>
                </a:cubicBezTo>
                <a:close/>
                <a:moveTo>
                  <a:pt x="2402131" y="124151"/>
                </a:moveTo>
                <a:cubicBezTo>
                  <a:pt x="2384453" y="133295"/>
                  <a:pt x="2374090" y="150059"/>
                  <a:pt x="2371042" y="174443"/>
                </a:cubicBezTo>
                <a:lnTo>
                  <a:pt x="2372870" y="186330"/>
                </a:lnTo>
                <a:lnTo>
                  <a:pt x="2369213" y="189988"/>
                </a:lnTo>
                <a:lnTo>
                  <a:pt x="2368299" y="191817"/>
                </a:lnTo>
                <a:lnTo>
                  <a:pt x="2371956" y="195474"/>
                </a:lnTo>
                <a:lnTo>
                  <a:pt x="2368299" y="198218"/>
                </a:lnTo>
                <a:lnTo>
                  <a:pt x="2367384" y="201875"/>
                </a:lnTo>
                <a:lnTo>
                  <a:pt x="2371042" y="204618"/>
                </a:lnTo>
                <a:lnTo>
                  <a:pt x="2366470" y="206447"/>
                </a:lnTo>
                <a:lnTo>
                  <a:pt x="2357326" y="251253"/>
                </a:lnTo>
                <a:lnTo>
                  <a:pt x="2352754" y="275027"/>
                </a:lnTo>
                <a:lnTo>
                  <a:pt x="2350925" y="304288"/>
                </a:lnTo>
                <a:cubicBezTo>
                  <a:pt x="2349096" y="322576"/>
                  <a:pt x="2350925" y="339035"/>
                  <a:pt x="2356411" y="353666"/>
                </a:cubicBezTo>
                <a:lnTo>
                  <a:pt x="2348182" y="359152"/>
                </a:lnTo>
                <a:lnTo>
                  <a:pt x="2347267" y="362810"/>
                </a:lnTo>
                <a:cubicBezTo>
                  <a:pt x="2345439" y="378050"/>
                  <a:pt x="2356107" y="386889"/>
                  <a:pt x="2379271" y="389327"/>
                </a:cubicBezTo>
                <a:cubicBezTo>
                  <a:pt x="2388415" y="381402"/>
                  <a:pt x="2410056" y="377440"/>
                  <a:pt x="2444194" y="377440"/>
                </a:cubicBezTo>
                <a:lnTo>
                  <a:pt x="2461567" y="380183"/>
                </a:lnTo>
                <a:lnTo>
                  <a:pt x="2461567" y="377440"/>
                </a:lnTo>
                <a:cubicBezTo>
                  <a:pt x="2484732" y="377440"/>
                  <a:pt x="2500277" y="375306"/>
                  <a:pt x="2508202" y="371039"/>
                </a:cubicBezTo>
                <a:lnTo>
                  <a:pt x="2507287" y="374697"/>
                </a:lnTo>
                <a:cubicBezTo>
                  <a:pt x="2519479" y="374697"/>
                  <a:pt x="2531976" y="361895"/>
                  <a:pt x="2544778" y="336292"/>
                </a:cubicBezTo>
                <a:lnTo>
                  <a:pt x="2544778" y="332634"/>
                </a:lnTo>
                <a:lnTo>
                  <a:pt x="2534719" y="272284"/>
                </a:lnTo>
                <a:lnTo>
                  <a:pt x="2537462" y="272284"/>
                </a:lnTo>
                <a:lnTo>
                  <a:pt x="2533805" y="195474"/>
                </a:lnTo>
                <a:lnTo>
                  <a:pt x="2537462" y="186330"/>
                </a:lnTo>
                <a:lnTo>
                  <a:pt x="2535634" y="183587"/>
                </a:lnTo>
                <a:lnTo>
                  <a:pt x="2539291" y="171700"/>
                </a:lnTo>
                <a:lnTo>
                  <a:pt x="2542035" y="150669"/>
                </a:lnTo>
                <a:cubicBezTo>
                  <a:pt x="2536548" y="139086"/>
                  <a:pt x="2524966" y="133295"/>
                  <a:pt x="2507287" y="133295"/>
                </a:cubicBezTo>
                <a:lnTo>
                  <a:pt x="2487170" y="147926"/>
                </a:lnTo>
                <a:cubicBezTo>
                  <a:pt x="2491438" y="165604"/>
                  <a:pt x="2491743" y="187550"/>
                  <a:pt x="2488085" y="213762"/>
                </a:cubicBezTo>
                <a:lnTo>
                  <a:pt x="2487170" y="224735"/>
                </a:lnTo>
                <a:lnTo>
                  <a:pt x="2463396" y="224735"/>
                </a:lnTo>
                <a:lnTo>
                  <a:pt x="2426820" y="227478"/>
                </a:lnTo>
                <a:lnTo>
                  <a:pt x="2424991" y="224735"/>
                </a:lnTo>
                <a:lnTo>
                  <a:pt x="2420419" y="224735"/>
                </a:lnTo>
                <a:lnTo>
                  <a:pt x="2416762" y="227478"/>
                </a:lnTo>
                <a:lnTo>
                  <a:pt x="2410361" y="221992"/>
                </a:lnTo>
                <a:lnTo>
                  <a:pt x="2415847" y="210105"/>
                </a:lnTo>
                <a:lnTo>
                  <a:pt x="2415847" y="206447"/>
                </a:lnTo>
                <a:lnTo>
                  <a:pt x="2413104" y="204618"/>
                </a:lnTo>
                <a:lnTo>
                  <a:pt x="2427735" y="147926"/>
                </a:lnTo>
                <a:cubicBezTo>
                  <a:pt x="2422248" y="135124"/>
                  <a:pt x="2416152" y="127199"/>
                  <a:pt x="2409447" y="124151"/>
                </a:cubicBezTo>
                <a:close/>
                <a:moveTo>
                  <a:pt x="0" y="0"/>
                </a:moveTo>
                <a:lnTo>
                  <a:pt x="2801105" y="0"/>
                </a:lnTo>
                <a:lnTo>
                  <a:pt x="2801105" y="951184"/>
                </a:lnTo>
                <a:lnTo>
                  <a:pt x="0" y="95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lang="ko-KR" altLang="en-US" sz="7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6" y="1443653"/>
            <a:ext cx="518921" cy="51892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164623" y="1132929"/>
            <a:ext cx="781144" cy="781144"/>
            <a:chOff x="5705428" y="2232358"/>
            <a:chExt cx="781144" cy="781144"/>
          </a:xfrm>
        </p:grpSpPr>
        <p:sp>
          <p:nvSpPr>
            <p:cNvPr id="12" name="직사각형 11"/>
            <p:cNvSpPr/>
            <p:nvPr/>
          </p:nvSpPr>
          <p:spPr>
            <a:xfrm>
              <a:off x="5705428" y="2232358"/>
              <a:ext cx="781144" cy="781144"/>
            </a:xfrm>
            <a:prstGeom prst="rect">
              <a:avLst/>
            </a:prstGeom>
            <a:solidFill>
              <a:srgbClr val="FF6F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F6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0887" y="2361320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5G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는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본고딕 Heavy" panose="020B0A00000000000000" pitchFamily="34" charset="-127"/>
                  <a:ea typeface="본고딕 Heavy" panose="020B0A00000000000000" pitchFamily="34" charset="-127"/>
                </a:rPr>
                <a:t>5G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본고딕 Heavy" panose="020B0A00000000000000" pitchFamily="34" charset="-127"/>
                  <a:ea typeface="본고딕 Heavy" panose="020B0A00000000000000" pitchFamily="34" charset="-127"/>
                </a:rPr>
                <a:t>조</a:t>
              </a:r>
              <a:endParaRPr lang="ko-KR" altLang="en-US" sz="1400" dirty="0">
                <a:solidFill>
                  <a:schemeClr val="bg1"/>
                </a:solidFill>
                <a:latin typeface="본고딕 Heavy" panose="020B0A00000000000000" pitchFamily="34" charset="-127"/>
                <a:ea typeface="본고딕 Heavy" panose="020B0A00000000000000" pitchFamily="34" charset="-127"/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8262257" y="0"/>
            <a:ext cx="0" cy="424543"/>
          </a:xfrm>
          <a:prstGeom prst="line">
            <a:avLst/>
          </a:prstGeom>
          <a:ln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182383" y="344669"/>
            <a:ext cx="159748" cy="159748"/>
          </a:xfrm>
          <a:prstGeom prst="ellipse">
            <a:avLst/>
          </a:prstGeom>
          <a:solidFill>
            <a:srgbClr val="FF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9308" y="2895169"/>
            <a:ext cx="734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1. </a:t>
            </a:r>
            <a:endParaRPr lang="ko-KR" altLang="en-US" sz="4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502" y="2987501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프로젝트 소개</a:t>
            </a:r>
            <a:endParaRPr lang="ko-KR" altLang="en-US" sz="32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43386" y="3290775"/>
            <a:ext cx="5856514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899900" y="0"/>
            <a:ext cx="2921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9708"/>
      </p:ext>
    </p:extLst>
  </p:cSld>
  <p:clrMapOvr>
    <a:masterClrMapping/>
  </p:clrMapOvr>
  <p:transition spd="slow" advClick="0" advTm="5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1926" y="2000189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DONGGUK CHATBOT</a:t>
            </a:r>
            <a:endParaRPr lang="ko-KR" altLang="en-US" sz="20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99900" y="0"/>
            <a:ext cx="2921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4631" y="2422071"/>
            <a:ext cx="3862754" cy="1352631"/>
          </a:xfrm>
          <a:custGeom>
            <a:avLst/>
            <a:gdLst/>
            <a:ahLst/>
            <a:cxnLst/>
            <a:rect l="l" t="t" r="r" b="b"/>
            <a:pathLst>
              <a:path w="2801105" h="951184">
                <a:moveTo>
                  <a:pt x="391213" y="674620"/>
                </a:moveTo>
                <a:lnTo>
                  <a:pt x="394871" y="704795"/>
                </a:lnTo>
                <a:lnTo>
                  <a:pt x="394871" y="709367"/>
                </a:lnTo>
                <a:cubicBezTo>
                  <a:pt x="383898" y="747772"/>
                  <a:pt x="366525" y="766974"/>
                  <a:pt x="342750" y="766974"/>
                </a:cubicBezTo>
                <a:cubicBezTo>
                  <a:pt x="329339" y="760878"/>
                  <a:pt x="322024" y="754782"/>
                  <a:pt x="320805" y="748686"/>
                </a:cubicBezTo>
                <a:lnTo>
                  <a:pt x="320805" y="735885"/>
                </a:lnTo>
                <a:cubicBezTo>
                  <a:pt x="331777" y="715158"/>
                  <a:pt x="355247" y="694737"/>
                  <a:pt x="391213" y="674620"/>
                </a:cubicBezTo>
                <a:close/>
                <a:moveTo>
                  <a:pt x="408587" y="630729"/>
                </a:moveTo>
                <a:cubicBezTo>
                  <a:pt x="317757" y="686202"/>
                  <a:pt x="272341" y="730094"/>
                  <a:pt x="272341" y="762402"/>
                </a:cubicBezTo>
                <a:cubicBezTo>
                  <a:pt x="284533" y="791663"/>
                  <a:pt x="299164" y="806294"/>
                  <a:pt x="316233" y="806294"/>
                </a:cubicBezTo>
                <a:lnTo>
                  <a:pt x="372925" y="797150"/>
                </a:lnTo>
                <a:cubicBezTo>
                  <a:pt x="411940" y="769718"/>
                  <a:pt x="438457" y="737714"/>
                  <a:pt x="452478" y="701138"/>
                </a:cubicBezTo>
                <a:lnTo>
                  <a:pt x="452478" y="674620"/>
                </a:lnTo>
                <a:cubicBezTo>
                  <a:pt x="442115" y="645359"/>
                  <a:pt x="429009" y="630729"/>
                  <a:pt x="413159" y="630729"/>
                </a:cubicBezTo>
                <a:close/>
                <a:moveTo>
                  <a:pt x="2501801" y="616098"/>
                </a:moveTo>
                <a:lnTo>
                  <a:pt x="2479855" y="641702"/>
                </a:lnTo>
                <a:lnTo>
                  <a:pt x="2479855" y="645359"/>
                </a:lnTo>
                <a:lnTo>
                  <a:pt x="2483513" y="649017"/>
                </a:lnTo>
                <a:lnTo>
                  <a:pt x="2479855" y="649017"/>
                </a:lnTo>
                <a:cubicBezTo>
                  <a:pt x="2462786" y="697785"/>
                  <a:pt x="2445718" y="736799"/>
                  <a:pt x="2428649" y="766060"/>
                </a:cubicBezTo>
                <a:lnTo>
                  <a:pt x="2428649" y="777033"/>
                </a:lnTo>
                <a:lnTo>
                  <a:pt x="2432307" y="780690"/>
                </a:lnTo>
                <a:lnTo>
                  <a:pt x="2421334" y="784348"/>
                </a:lnTo>
                <a:cubicBezTo>
                  <a:pt x="2421334" y="795930"/>
                  <a:pt x="2418895" y="804465"/>
                  <a:pt x="2414019" y="809951"/>
                </a:cubicBezTo>
                <a:lnTo>
                  <a:pt x="2414019" y="828239"/>
                </a:lnTo>
                <a:cubicBezTo>
                  <a:pt x="2415847" y="835554"/>
                  <a:pt x="2424382" y="841650"/>
                  <a:pt x="2439622" y="846527"/>
                </a:cubicBezTo>
                <a:cubicBezTo>
                  <a:pt x="2462177" y="823972"/>
                  <a:pt x="2474369" y="804465"/>
                  <a:pt x="2476198" y="788006"/>
                </a:cubicBezTo>
                <a:lnTo>
                  <a:pt x="2505458" y="703881"/>
                </a:lnTo>
                <a:cubicBezTo>
                  <a:pt x="2510945" y="703881"/>
                  <a:pt x="2519479" y="717292"/>
                  <a:pt x="2531062" y="744114"/>
                </a:cubicBezTo>
                <a:cubicBezTo>
                  <a:pt x="2562761" y="795930"/>
                  <a:pt x="2584706" y="822753"/>
                  <a:pt x="2596899" y="824582"/>
                </a:cubicBezTo>
                <a:lnTo>
                  <a:pt x="2615186" y="817266"/>
                </a:lnTo>
                <a:cubicBezTo>
                  <a:pt x="2615186" y="797759"/>
                  <a:pt x="2618844" y="788006"/>
                  <a:pt x="2626159" y="788006"/>
                </a:cubicBezTo>
                <a:lnTo>
                  <a:pt x="2615186" y="755087"/>
                </a:lnTo>
                <a:cubicBezTo>
                  <a:pt x="2578611" y="711196"/>
                  <a:pt x="2545692" y="664866"/>
                  <a:pt x="2516431" y="616098"/>
                </a:cubicBezTo>
                <a:close/>
                <a:moveTo>
                  <a:pt x="1809905" y="606040"/>
                </a:moveTo>
                <a:lnTo>
                  <a:pt x="1787959" y="631643"/>
                </a:lnTo>
                <a:lnTo>
                  <a:pt x="1787959" y="635301"/>
                </a:lnTo>
                <a:lnTo>
                  <a:pt x="1791617" y="638958"/>
                </a:lnTo>
                <a:lnTo>
                  <a:pt x="1787959" y="638958"/>
                </a:lnTo>
                <a:cubicBezTo>
                  <a:pt x="1770891" y="687726"/>
                  <a:pt x="1753822" y="726741"/>
                  <a:pt x="1736753" y="756002"/>
                </a:cubicBezTo>
                <a:lnTo>
                  <a:pt x="1736753" y="766974"/>
                </a:lnTo>
                <a:lnTo>
                  <a:pt x="1740411" y="770632"/>
                </a:lnTo>
                <a:lnTo>
                  <a:pt x="1729438" y="774290"/>
                </a:lnTo>
                <a:cubicBezTo>
                  <a:pt x="1729438" y="785872"/>
                  <a:pt x="1726999" y="794406"/>
                  <a:pt x="1722123" y="799893"/>
                </a:cubicBezTo>
                <a:lnTo>
                  <a:pt x="1722123" y="818181"/>
                </a:lnTo>
                <a:cubicBezTo>
                  <a:pt x="1723951" y="825496"/>
                  <a:pt x="1732486" y="831592"/>
                  <a:pt x="1747726" y="836469"/>
                </a:cubicBezTo>
                <a:cubicBezTo>
                  <a:pt x="1770281" y="813914"/>
                  <a:pt x="1782473" y="794406"/>
                  <a:pt x="1784302" y="777947"/>
                </a:cubicBezTo>
                <a:lnTo>
                  <a:pt x="1813563" y="693822"/>
                </a:lnTo>
                <a:cubicBezTo>
                  <a:pt x="1819049" y="693822"/>
                  <a:pt x="1827583" y="707234"/>
                  <a:pt x="1839166" y="734056"/>
                </a:cubicBezTo>
                <a:cubicBezTo>
                  <a:pt x="1870865" y="785872"/>
                  <a:pt x="1892811" y="812694"/>
                  <a:pt x="1905003" y="814523"/>
                </a:cubicBezTo>
                <a:lnTo>
                  <a:pt x="1923291" y="807208"/>
                </a:lnTo>
                <a:cubicBezTo>
                  <a:pt x="1923291" y="787701"/>
                  <a:pt x="1926948" y="777947"/>
                  <a:pt x="1934263" y="777947"/>
                </a:cubicBezTo>
                <a:lnTo>
                  <a:pt x="1923291" y="745029"/>
                </a:lnTo>
                <a:cubicBezTo>
                  <a:pt x="1886715" y="701138"/>
                  <a:pt x="1853796" y="654808"/>
                  <a:pt x="1824535" y="606040"/>
                </a:cubicBezTo>
                <a:close/>
                <a:moveTo>
                  <a:pt x="2420419" y="405786"/>
                </a:moveTo>
                <a:cubicBezTo>
                  <a:pt x="2414323" y="405786"/>
                  <a:pt x="2410361" y="413406"/>
                  <a:pt x="2408532" y="428646"/>
                </a:cubicBezTo>
                <a:lnTo>
                  <a:pt x="2408532" y="443277"/>
                </a:lnTo>
                <a:lnTo>
                  <a:pt x="2413104" y="446934"/>
                </a:lnTo>
                <a:lnTo>
                  <a:pt x="2415847" y="460650"/>
                </a:lnTo>
                <a:lnTo>
                  <a:pt x="2420419" y="481682"/>
                </a:lnTo>
                <a:lnTo>
                  <a:pt x="2420419" y="498141"/>
                </a:lnTo>
                <a:lnTo>
                  <a:pt x="2424991" y="517343"/>
                </a:lnTo>
                <a:lnTo>
                  <a:pt x="2367384" y="532888"/>
                </a:lnTo>
                <a:lnTo>
                  <a:pt x="2350925" y="534717"/>
                </a:lnTo>
                <a:lnTo>
                  <a:pt x="2334466" y="543861"/>
                </a:lnTo>
                <a:lnTo>
                  <a:pt x="2324407" y="552090"/>
                </a:lnTo>
                <a:cubicBezTo>
                  <a:pt x="2320140" y="552090"/>
                  <a:pt x="2317702" y="558491"/>
                  <a:pt x="2317092" y="571293"/>
                </a:cubicBezTo>
                <a:lnTo>
                  <a:pt x="2317092" y="578608"/>
                </a:lnTo>
                <a:lnTo>
                  <a:pt x="2339952" y="609698"/>
                </a:lnTo>
                <a:cubicBezTo>
                  <a:pt x="2367994" y="607259"/>
                  <a:pt x="2382015" y="603297"/>
                  <a:pt x="2382015" y="597810"/>
                </a:cubicBezTo>
                <a:lnTo>
                  <a:pt x="2501801" y="573122"/>
                </a:lnTo>
                <a:lnTo>
                  <a:pt x="2537462" y="568550"/>
                </a:lnTo>
                <a:lnTo>
                  <a:pt x="2554836" y="563978"/>
                </a:lnTo>
                <a:lnTo>
                  <a:pt x="2638961" y="548433"/>
                </a:lnTo>
                <a:lnTo>
                  <a:pt x="2658163" y="552090"/>
                </a:lnTo>
                <a:cubicBezTo>
                  <a:pt x="2667917" y="552090"/>
                  <a:pt x="2672794" y="548128"/>
                  <a:pt x="2672794" y="540203"/>
                </a:cubicBezTo>
                <a:lnTo>
                  <a:pt x="2672794" y="529230"/>
                </a:lnTo>
                <a:lnTo>
                  <a:pt x="2669136" y="525573"/>
                </a:lnTo>
                <a:lnTo>
                  <a:pt x="2677366" y="513686"/>
                </a:lnTo>
                <a:lnTo>
                  <a:pt x="2677366" y="510028"/>
                </a:lnTo>
                <a:lnTo>
                  <a:pt x="2672794" y="506370"/>
                </a:lnTo>
                <a:lnTo>
                  <a:pt x="2677366" y="501798"/>
                </a:lnTo>
                <a:lnTo>
                  <a:pt x="2677366" y="482596"/>
                </a:lnTo>
                <a:lnTo>
                  <a:pt x="2658163" y="478938"/>
                </a:lnTo>
                <a:cubicBezTo>
                  <a:pt x="2630122" y="478938"/>
                  <a:pt x="2580439" y="485339"/>
                  <a:pt x="2509116" y="498141"/>
                </a:cubicBezTo>
                <a:cubicBezTo>
                  <a:pt x="2499362" y="498141"/>
                  <a:pt x="2493876" y="491435"/>
                  <a:pt x="2492657" y="478024"/>
                </a:cubicBezTo>
                <a:lnTo>
                  <a:pt x="2486256" y="469794"/>
                </a:lnTo>
                <a:lnTo>
                  <a:pt x="2482599" y="459736"/>
                </a:lnTo>
                <a:cubicBezTo>
                  <a:pt x="2480160" y="454250"/>
                  <a:pt x="2475283" y="445410"/>
                  <a:pt x="2467968" y="433218"/>
                </a:cubicBezTo>
                <a:cubicBezTo>
                  <a:pt x="2463091" y="414930"/>
                  <a:pt x="2447242" y="405786"/>
                  <a:pt x="2420419" y="405786"/>
                </a:cubicBezTo>
                <a:close/>
                <a:moveTo>
                  <a:pt x="267769" y="374697"/>
                </a:moveTo>
                <a:cubicBezTo>
                  <a:pt x="261673" y="374697"/>
                  <a:pt x="257711" y="382317"/>
                  <a:pt x="255882" y="397557"/>
                </a:cubicBezTo>
                <a:lnTo>
                  <a:pt x="255882" y="421331"/>
                </a:lnTo>
                <a:lnTo>
                  <a:pt x="260454" y="424989"/>
                </a:lnTo>
                <a:lnTo>
                  <a:pt x="263197" y="438705"/>
                </a:lnTo>
                <a:lnTo>
                  <a:pt x="267769" y="468880"/>
                </a:lnTo>
                <a:lnTo>
                  <a:pt x="267769" y="485339"/>
                </a:lnTo>
                <a:lnTo>
                  <a:pt x="272341" y="504542"/>
                </a:lnTo>
                <a:lnTo>
                  <a:pt x="214734" y="520086"/>
                </a:lnTo>
                <a:lnTo>
                  <a:pt x="198275" y="521915"/>
                </a:lnTo>
                <a:lnTo>
                  <a:pt x="181816" y="531059"/>
                </a:lnTo>
                <a:lnTo>
                  <a:pt x="171757" y="539289"/>
                </a:lnTo>
                <a:cubicBezTo>
                  <a:pt x="167490" y="539289"/>
                  <a:pt x="165052" y="545690"/>
                  <a:pt x="164442" y="558491"/>
                </a:cubicBezTo>
                <a:lnTo>
                  <a:pt x="164442" y="565806"/>
                </a:lnTo>
                <a:lnTo>
                  <a:pt x="187302" y="596896"/>
                </a:lnTo>
                <a:cubicBezTo>
                  <a:pt x="215344" y="594458"/>
                  <a:pt x="229365" y="590495"/>
                  <a:pt x="229365" y="585009"/>
                </a:cubicBezTo>
                <a:lnTo>
                  <a:pt x="349151" y="560320"/>
                </a:lnTo>
                <a:lnTo>
                  <a:pt x="384813" y="555748"/>
                </a:lnTo>
                <a:lnTo>
                  <a:pt x="402186" y="551176"/>
                </a:lnTo>
                <a:lnTo>
                  <a:pt x="486311" y="535631"/>
                </a:lnTo>
                <a:lnTo>
                  <a:pt x="505513" y="539289"/>
                </a:lnTo>
                <a:cubicBezTo>
                  <a:pt x="515267" y="539289"/>
                  <a:pt x="520144" y="535326"/>
                  <a:pt x="520144" y="527402"/>
                </a:cubicBezTo>
                <a:lnTo>
                  <a:pt x="520144" y="516429"/>
                </a:lnTo>
                <a:lnTo>
                  <a:pt x="516486" y="512771"/>
                </a:lnTo>
                <a:lnTo>
                  <a:pt x="524716" y="500884"/>
                </a:lnTo>
                <a:lnTo>
                  <a:pt x="524716" y="497226"/>
                </a:lnTo>
                <a:lnTo>
                  <a:pt x="520144" y="493569"/>
                </a:lnTo>
                <a:lnTo>
                  <a:pt x="524716" y="488997"/>
                </a:lnTo>
                <a:lnTo>
                  <a:pt x="524716" y="469794"/>
                </a:lnTo>
                <a:lnTo>
                  <a:pt x="505513" y="466137"/>
                </a:lnTo>
                <a:cubicBezTo>
                  <a:pt x="477472" y="466137"/>
                  <a:pt x="427789" y="472538"/>
                  <a:pt x="356466" y="485339"/>
                </a:cubicBezTo>
                <a:cubicBezTo>
                  <a:pt x="346713" y="485339"/>
                  <a:pt x="341226" y="478634"/>
                  <a:pt x="340007" y="465222"/>
                </a:cubicBezTo>
                <a:lnTo>
                  <a:pt x="333606" y="447849"/>
                </a:lnTo>
                <a:lnTo>
                  <a:pt x="329949" y="437790"/>
                </a:lnTo>
                <a:cubicBezTo>
                  <a:pt x="327510" y="432304"/>
                  <a:pt x="322633" y="423465"/>
                  <a:pt x="315318" y="411273"/>
                </a:cubicBezTo>
                <a:cubicBezTo>
                  <a:pt x="310441" y="386889"/>
                  <a:pt x="294592" y="374697"/>
                  <a:pt x="267769" y="374697"/>
                </a:cubicBezTo>
                <a:close/>
                <a:moveTo>
                  <a:pt x="1188951" y="371039"/>
                </a:moveTo>
                <a:lnTo>
                  <a:pt x="1077394" y="378354"/>
                </a:lnTo>
                <a:lnTo>
                  <a:pt x="1077394" y="373782"/>
                </a:lnTo>
                <a:lnTo>
                  <a:pt x="1005157" y="382012"/>
                </a:lnTo>
                <a:lnTo>
                  <a:pt x="1001499" y="382012"/>
                </a:lnTo>
                <a:lnTo>
                  <a:pt x="997842" y="376526"/>
                </a:lnTo>
                <a:cubicBezTo>
                  <a:pt x="925299" y="389327"/>
                  <a:pt x="869521" y="400910"/>
                  <a:pt x="830506" y="411273"/>
                </a:cubicBezTo>
                <a:cubicBezTo>
                  <a:pt x="777471" y="411273"/>
                  <a:pt x="749430" y="424074"/>
                  <a:pt x="746382" y="449678"/>
                </a:cubicBezTo>
                <a:lnTo>
                  <a:pt x="745467" y="453335"/>
                </a:lnTo>
                <a:cubicBezTo>
                  <a:pt x="747906" y="463698"/>
                  <a:pt x="759793" y="474062"/>
                  <a:pt x="781129" y="484425"/>
                </a:cubicBezTo>
                <a:cubicBezTo>
                  <a:pt x="825630" y="468575"/>
                  <a:pt x="885675" y="457907"/>
                  <a:pt x="961266" y="452421"/>
                </a:cubicBezTo>
                <a:cubicBezTo>
                  <a:pt x="970410" y="506066"/>
                  <a:pt x="977420" y="533193"/>
                  <a:pt x="982297" y="533802"/>
                </a:cubicBezTo>
                <a:lnTo>
                  <a:pt x="975896" y="545690"/>
                </a:lnTo>
                <a:cubicBezTo>
                  <a:pt x="982754" y="560320"/>
                  <a:pt x="989783" y="580437"/>
                  <a:pt x="996984" y="606040"/>
                </a:cubicBezTo>
                <a:lnTo>
                  <a:pt x="1002164" y="625616"/>
                </a:lnTo>
                <a:lnTo>
                  <a:pt x="1002128" y="625628"/>
                </a:lnTo>
                <a:cubicBezTo>
                  <a:pt x="1001099" y="626133"/>
                  <a:pt x="1000585" y="626614"/>
                  <a:pt x="1000585" y="627071"/>
                </a:cubicBezTo>
                <a:cubicBezTo>
                  <a:pt x="925604" y="627071"/>
                  <a:pt x="888114" y="639873"/>
                  <a:pt x="888114" y="665476"/>
                </a:cubicBezTo>
                <a:cubicBezTo>
                  <a:pt x="896038" y="684374"/>
                  <a:pt x="907621" y="693822"/>
                  <a:pt x="922861" y="693822"/>
                </a:cubicBezTo>
                <a:lnTo>
                  <a:pt x="927433" y="693822"/>
                </a:lnTo>
                <a:cubicBezTo>
                  <a:pt x="949378" y="681021"/>
                  <a:pt x="971324" y="673096"/>
                  <a:pt x="993270" y="670048"/>
                </a:cubicBezTo>
                <a:lnTo>
                  <a:pt x="1012472" y="670048"/>
                </a:lnTo>
                <a:lnTo>
                  <a:pt x="1060935" y="662733"/>
                </a:lnTo>
                <a:lnTo>
                  <a:pt x="1060935" y="665476"/>
                </a:lnTo>
                <a:lnTo>
                  <a:pt x="1099340" y="662733"/>
                </a:lnTo>
                <a:lnTo>
                  <a:pt x="1126772" y="662733"/>
                </a:lnTo>
                <a:lnTo>
                  <a:pt x="1126772" y="681935"/>
                </a:lnTo>
                <a:cubicBezTo>
                  <a:pt x="1079833" y="775814"/>
                  <a:pt x="1056363" y="827934"/>
                  <a:pt x="1056363" y="838298"/>
                </a:cubicBezTo>
                <a:lnTo>
                  <a:pt x="1056363" y="842870"/>
                </a:lnTo>
                <a:cubicBezTo>
                  <a:pt x="1056363" y="850185"/>
                  <a:pt x="1067946" y="855062"/>
                  <a:pt x="1091110" y="857500"/>
                </a:cubicBezTo>
                <a:lnTo>
                  <a:pt x="1110313" y="845613"/>
                </a:lnTo>
                <a:cubicBezTo>
                  <a:pt x="1151766" y="754782"/>
                  <a:pt x="1188342" y="684678"/>
                  <a:pt x="1220041" y="635301"/>
                </a:cubicBezTo>
                <a:cubicBezTo>
                  <a:pt x="1205410" y="619451"/>
                  <a:pt x="1191390" y="611526"/>
                  <a:pt x="1177978" y="611526"/>
                </a:cubicBezTo>
                <a:lnTo>
                  <a:pt x="1154204" y="611526"/>
                </a:lnTo>
                <a:lnTo>
                  <a:pt x="1149632" y="616098"/>
                </a:lnTo>
                <a:lnTo>
                  <a:pt x="1131344" y="613355"/>
                </a:lnTo>
                <a:lnTo>
                  <a:pt x="1099340" y="611526"/>
                </a:lnTo>
                <a:cubicBezTo>
                  <a:pt x="1091110" y="612365"/>
                  <a:pt x="1083395" y="613179"/>
                  <a:pt x="1076194" y="613970"/>
                </a:cubicBezTo>
                <a:lnTo>
                  <a:pt x="1074335" y="614183"/>
                </a:lnTo>
                <a:lnTo>
                  <a:pt x="1074251" y="613184"/>
                </a:lnTo>
                <a:cubicBezTo>
                  <a:pt x="1071622" y="595924"/>
                  <a:pt x="1065050" y="574036"/>
                  <a:pt x="1054534" y="547518"/>
                </a:cubicBezTo>
                <a:cubicBezTo>
                  <a:pt x="1042952" y="499970"/>
                  <a:pt x="1037770" y="471623"/>
                  <a:pt x="1038990" y="462479"/>
                </a:cubicBezTo>
                <a:lnTo>
                  <a:pt x="1046305" y="444191"/>
                </a:lnTo>
                <a:lnTo>
                  <a:pt x="1063678" y="446934"/>
                </a:lnTo>
                <a:cubicBezTo>
                  <a:pt x="1088062" y="449982"/>
                  <a:pt x="1107265" y="449678"/>
                  <a:pt x="1121286" y="446020"/>
                </a:cubicBezTo>
                <a:lnTo>
                  <a:pt x="1125858" y="446934"/>
                </a:lnTo>
                <a:lnTo>
                  <a:pt x="1129515" y="451506"/>
                </a:lnTo>
                <a:cubicBezTo>
                  <a:pt x="1170968" y="454554"/>
                  <a:pt x="1191694" y="454250"/>
                  <a:pt x="1191694" y="450592"/>
                </a:cubicBezTo>
                <a:cubicBezTo>
                  <a:pt x="1219736" y="454250"/>
                  <a:pt x="1241072" y="438095"/>
                  <a:pt x="1255702" y="402129"/>
                </a:cubicBezTo>
                <a:lnTo>
                  <a:pt x="1256617" y="392985"/>
                </a:lnTo>
                <a:cubicBezTo>
                  <a:pt x="1257226" y="388718"/>
                  <a:pt x="1252045" y="383536"/>
                  <a:pt x="1241072" y="377440"/>
                </a:cubicBezTo>
                <a:lnTo>
                  <a:pt x="1227356" y="379269"/>
                </a:lnTo>
                <a:lnTo>
                  <a:pt x="1223698" y="375611"/>
                </a:lnTo>
                <a:lnTo>
                  <a:pt x="1193523" y="371954"/>
                </a:lnTo>
                <a:lnTo>
                  <a:pt x="1188037" y="374697"/>
                </a:lnTo>
                <a:close/>
                <a:moveTo>
                  <a:pt x="1496266" y="296058"/>
                </a:moveTo>
                <a:lnTo>
                  <a:pt x="1478892" y="312518"/>
                </a:lnTo>
                <a:lnTo>
                  <a:pt x="1478892" y="319833"/>
                </a:lnTo>
                <a:cubicBezTo>
                  <a:pt x="1478892" y="331415"/>
                  <a:pt x="1508153" y="342693"/>
                  <a:pt x="1566675" y="353666"/>
                </a:cubicBezTo>
                <a:lnTo>
                  <a:pt x="1566675" y="358238"/>
                </a:lnTo>
                <a:lnTo>
                  <a:pt x="1562103" y="361895"/>
                </a:lnTo>
                <a:lnTo>
                  <a:pt x="1562103" y="370125"/>
                </a:lnTo>
                <a:lnTo>
                  <a:pt x="1566675" y="374697"/>
                </a:lnTo>
                <a:cubicBezTo>
                  <a:pt x="1522783" y="492350"/>
                  <a:pt x="1497790" y="570378"/>
                  <a:pt x="1491694" y="608783"/>
                </a:cubicBezTo>
                <a:lnTo>
                  <a:pt x="1505410" y="620670"/>
                </a:lnTo>
                <a:lnTo>
                  <a:pt x="1513639" y="620670"/>
                </a:lnTo>
                <a:lnTo>
                  <a:pt x="1540157" y="604211"/>
                </a:lnTo>
                <a:cubicBezTo>
                  <a:pt x="1556616" y="554834"/>
                  <a:pt x="1571247" y="524049"/>
                  <a:pt x="1584048" y="511857"/>
                </a:cubicBezTo>
                <a:cubicBezTo>
                  <a:pt x="1584048" y="519172"/>
                  <a:pt x="1598679" y="537460"/>
                  <a:pt x="1627939" y="566721"/>
                </a:cubicBezTo>
                <a:lnTo>
                  <a:pt x="1671831" y="608783"/>
                </a:lnTo>
                <a:lnTo>
                  <a:pt x="1685547" y="608783"/>
                </a:lnTo>
                <a:lnTo>
                  <a:pt x="1720294" y="574950"/>
                </a:lnTo>
                <a:cubicBezTo>
                  <a:pt x="1658724" y="510942"/>
                  <a:pt x="1617881" y="478938"/>
                  <a:pt x="1597764" y="478938"/>
                </a:cubicBezTo>
                <a:lnTo>
                  <a:pt x="1645313" y="345436"/>
                </a:lnTo>
                <a:cubicBezTo>
                  <a:pt x="1645313" y="322881"/>
                  <a:pt x="1623367" y="308860"/>
                  <a:pt x="1579476" y="303374"/>
                </a:cubicBezTo>
                <a:lnTo>
                  <a:pt x="1575819" y="307946"/>
                </a:lnTo>
                <a:cubicBezTo>
                  <a:pt x="1575819" y="303678"/>
                  <a:pt x="1555092" y="299716"/>
                  <a:pt x="1513639" y="296058"/>
                </a:cubicBezTo>
                <a:lnTo>
                  <a:pt x="1509982" y="298802"/>
                </a:lnTo>
                <a:lnTo>
                  <a:pt x="1505410" y="296058"/>
                </a:lnTo>
                <a:close/>
                <a:moveTo>
                  <a:pt x="2475283" y="260397"/>
                </a:moveTo>
                <a:lnTo>
                  <a:pt x="2488999" y="263140"/>
                </a:lnTo>
                <a:cubicBezTo>
                  <a:pt x="2492657" y="285086"/>
                  <a:pt x="2496315" y="299411"/>
                  <a:pt x="2499972" y="306117"/>
                </a:cubicBezTo>
                <a:lnTo>
                  <a:pt x="2493571" y="328977"/>
                </a:lnTo>
                <a:cubicBezTo>
                  <a:pt x="2492352" y="339340"/>
                  <a:pt x="2463091" y="343912"/>
                  <a:pt x="2405789" y="342693"/>
                </a:cubicBezTo>
                <a:lnTo>
                  <a:pt x="2403960" y="315261"/>
                </a:lnTo>
                <a:lnTo>
                  <a:pt x="2407618" y="272284"/>
                </a:lnTo>
                <a:lnTo>
                  <a:pt x="2443279" y="263140"/>
                </a:lnTo>
                <a:lnTo>
                  <a:pt x="2471626" y="263140"/>
                </a:lnTo>
                <a:close/>
                <a:moveTo>
                  <a:pt x="1615138" y="176272"/>
                </a:moveTo>
                <a:cubicBezTo>
                  <a:pt x="1596850" y="176272"/>
                  <a:pt x="1586487" y="197303"/>
                  <a:pt x="1584048" y="239366"/>
                </a:cubicBezTo>
                <a:cubicBezTo>
                  <a:pt x="1587706" y="269236"/>
                  <a:pt x="1598069" y="284171"/>
                  <a:pt x="1615138" y="284171"/>
                </a:cubicBezTo>
                <a:cubicBezTo>
                  <a:pt x="1633426" y="274418"/>
                  <a:pt x="1642570" y="252167"/>
                  <a:pt x="1642570" y="217420"/>
                </a:cubicBezTo>
                <a:cubicBezTo>
                  <a:pt x="1632207" y="189988"/>
                  <a:pt x="1623063" y="176272"/>
                  <a:pt x="1615138" y="176272"/>
                </a:cubicBezTo>
                <a:close/>
                <a:moveTo>
                  <a:pt x="234094" y="140925"/>
                </a:moveTo>
                <a:cubicBezTo>
                  <a:pt x="226445" y="141020"/>
                  <a:pt x="218468" y="141220"/>
                  <a:pt x="210162" y="141525"/>
                </a:cubicBezTo>
                <a:lnTo>
                  <a:pt x="205590" y="142439"/>
                </a:lnTo>
                <a:lnTo>
                  <a:pt x="190960" y="155241"/>
                </a:lnTo>
                <a:lnTo>
                  <a:pt x="197361" y="174443"/>
                </a:lnTo>
                <a:lnTo>
                  <a:pt x="199189" y="186330"/>
                </a:lnTo>
                <a:lnTo>
                  <a:pt x="183645" y="264969"/>
                </a:lnTo>
                <a:lnTo>
                  <a:pt x="183645" y="267712"/>
                </a:lnTo>
                <a:lnTo>
                  <a:pt x="188217" y="271370"/>
                </a:lnTo>
                <a:lnTo>
                  <a:pt x="184559" y="316175"/>
                </a:lnTo>
                <a:cubicBezTo>
                  <a:pt x="186388" y="328977"/>
                  <a:pt x="197970" y="347570"/>
                  <a:pt x="219306" y="371954"/>
                </a:cubicBezTo>
                <a:lnTo>
                  <a:pt x="324462" y="351837"/>
                </a:lnTo>
                <a:lnTo>
                  <a:pt x="388470" y="349094"/>
                </a:lnTo>
                <a:cubicBezTo>
                  <a:pt x="395785" y="346655"/>
                  <a:pt x="398833" y="338426"/>
                  <a:pt x="397614" y="324405"/>
                </a:cubicBezTo>
                <a:lnTo>
                  <a:pt x="395785" y="308860"/>
                </a:lnTo>
                <a:cubicBezTo>
                  <a:pt x="394566" y="302764"/>
                  <a:pt x="376583" y="296668"/>
                  <a:pt x="341836" y="290572"/>
                </a:cubicBezTo>
                <a:lnTo>
                  <a:pt x="338178" y="290572"/>
                </a:lnTo>
                <a:lnTo>
                  <a:pt x="334521" y="295144"/>
                </a:lnTo>
                <a:cubicBezTo>
                  <a:pt x="265636" y="298802"/>
                  <a:pt x="230584" y="294534"/>
                  <a:pt x="229365" y="282342"/>
                </a:cubicBezTo>
                <a:lnTo>
                  <a:pt x="225707" y="247595"/>
                </a:lnTo>
                <a:cubicBezTo>
                  <a:pt x="225707" y="210410"/>
                  <a:pt x="231193" y="191207"/>
                  <a:pt x="242166" y="189988"/>
                </a:cubicBezTo>
                <a:cubicBezTo>
                  <a:pt x="295811" y="191817"/>
                  <a:pt x="325681" y="195170"/>
                  <a:pt x="331777" y="200046"/>
                </a:cubicBezTo>
                <a:lnTo>
                  <a:pt x="345493" y="182673"/>
                </a:lnTo>
                <a:lnTo>
                  <a:pt x="344579" y="174443"/>
                </a:lnTo>
                <a:lnTo>
                  <a:pt x="340007" y="170785"/>
                </a:lnTo>
                <a:cubicBezTo>
                  <a:pt x="348541" y="169566"/>
                  <a:pt x="352504" y="166518"/>
                  <a:pt x="351894" y="161641"/>
                </a:cubicBezTo>
                <a:lnTo>
                  <a:pt x="350980" y="157984"/>
                </a:lnTo>
                <a:lnTo>
                  <a:pt x="346408" y="154326"/>
                </a:lnTo>
                <a:cubicBezTo>
                  <a:pt x="325072" y="144725"/>
                  <a:pt x="287634" y="140258"/>
                  <a:pt x="234094" y="140925"/>
                </a:cubicBezTo>
                <a:close/>
                <a:moveTo>
                  <a:pt x="1798932" y="133295"/>
                </a:moveTo>
                <a:cubicBezTo>
                  <a:pt x="1790398" y="133295"/>
                  <a:pt x="1783083" y="142744"/>
                  <a:pt x="1776987" y="161641"/>
                </a:cubicBezTo>
                <a:lnTo>
                  <a:pt x="1782473" y="233879"/>
                </a:lnTo>
                <a:lnTo>
                  <a:pt x="1782473" y="247595"/>
                </a:lnTo>
                <a:lnTo>
                  <a:pt x="1777901" y="286000"/>
                </a:lnTo>
                <a:lnTo>
                  <a:pt x="1777901" y="290572"/>
                </a:lnTo>
                <a:lnTo>
                  <a:pt x="1782473" y="295144"/>
                </a:lnTo>
                <a:lnTo>
                  <a:pt x="1778815" y="334463"/>
                </a:lnTo>
                <a:lnTo>
                  <a:pt x="1782473" y="371954"/>
                </a:lnTo>
                <a:lnTo>
                  <a:pt x="1790703" y="390242"/>
                </a:lnTo>
                <a:lnTo>
                  <a:pt x="1787959" y="421331"/>
                </a:lnTo>
                <a:lnTo>
                  <a:pt x="1794360" y="452421"/>
                </a:lnTo>
                <a:lnTo>
                  <a:pt x="1797103" y="490826"/>
                </a:lnTo>
                <a:cubicBezTo>
                  <a:pt x="1799542" y="511552"/>
                  <a:pt x="1804723" y="537155"/>
                  <a:pt x="1812648" y="567635"/>
                </a:cubicBezTo>
                <a:cubicBezTo>
                  <a:pt x="1827279" y="581656"/>
                  <a:pt x="1841604" y="588971"/>
                  <a:pt x="1855625" y="589581"/>
                </a:cubicBezTo>
                <a:lnTo>
                  <a:pt x="1888543" y="570378"/>
                </a:lnTo>
                <a:lnTo>
                  <a:pt x="1890372" y="556662"/>
                </a:lnTo>
                <a:lnTo>
                  <a:pt x="1885800" y="544775"/>
                </a:lnTo>
                <a:lnTo>
                  <a:pt x="1886715" y="538374"/>
                </a:lnTo>
                <a:lnTo>
                  <a:pt x="1869341" y="447849"/>
                </a:lnTo>
                <a:lnTo>
                  <a:pt x="1873913" y="428646"/>
                </a:lnTo>
                <a:lnTo>
                  <a:pt x="1864769" y="409444"/>
                </a:lnTo>
                <a:lnTo>
                  <a:pt x="1873913" y="400300"/>
                </a:lnTo>
                <a:lnTo>
                  <a:pt x="1899516" y="404872"/>
                </a:lnTo>
                <a:lnTo>
                  <a:pt x="1939750" y="400300"/>
                </a:lnTo>
                <a:lnTo>
                  <a:pt x="1979069" y="409444"/>
                </a:lnTo>
                <a:lnTo>
                  <a:pt x="1982727" y="409444"/>
                </a:lnTo>
                <a:lnTo>
                  <a:pt x="1987299" y="404872"/>
                </a:lnTo>
                <a:lnTo>
                  <a:pt x="1991871" y="409444"/>
                </a:lnTo>
                <a:lnTo>
                  <a:pt x="1979069" y="523744"/>
                </a:lnTo>
                <a:lnTo>
                  <a:pt x="1987299" y="547518"/>
                </a:lnTo>
                <a:lnTo>
                  <a:pt x="1987299" y="552090"/>
                </a:lnTo>
                <a:lnTo>
                  <a:pt x="2001015" y="547518"/>
                </a:lnTo>
                <a:lnTo>
                  <a:pt x="2017474" y="556662"/>
                </a:lnTo>
                <a:cubicBezTo>
                  <a:pt x="2034543" y="542642"/>
                  <a:pt x="2044906" y="526792"/>
                  <a:pt x="2048563" y="509114"/>
                </a:cubicBezTo>
                <a:cubicBezTo>
                  <a:pt x="2054050" y="414016"/>
                  <a:pt x="2068680" y="338121"/>
                  <a:pt x="2092455" y="281428"/>
                </a:cubicBezTo>
                <a:cubicBezTo>
                  <a:pt x="2090016" y="260092"/>
                  <a:pt x="2079653" y="239366"/>
                  <a:pt x="2061365" y="219249"/>
                </a:cubicBezTo>
                <a:lnTo>
                  <a:pt x="2048563" y="219249"/>
                </a:lnTo>
                <a:cubicBezTo>
                  <a:pt x="2038810" y="219249"/>
                  <a:pt x="2027227" y="262226"/>
                  <a:pt x="2013816" y="348179"/>
                </a:cubicBezTo>
                <a:lnTo>
                  <a:pt x="1982727" y="342693"/>
                </a:lnTo>
                <a:lnTo>
                  <a:pt x="1913232" y="342693"/>
                </a:lnTo>
                <a:lnTo>
                  <a:pt x="1873913" y="338121"/>
                </a:lnTo>
                <a:cubicBezTo>
                  <a:pt x="1861721" y="338121"/>
                  <a:pt x="1852882" y="319223"/>
                  <a:pt x="1847395" y="281428"/>
                </a:cubicBezTo>
                <a:cubicBezTo>
                  <a:pt x="1847395" y="194255"/>
                  <a:pt x="1831241" y="144878"/>
                  <a:pt x="1798932" y="133295"/>
                </a:cubicBezTo>
                <a:close/>
                <a:moveTo>
                  <a:pt x="1089282" y="131466"/>
                </a:moveTo>
                <a:cubicBezTo>
                  <a:pt x="992965" y="137562"/>
                  <a:pt x="944806" y="143354"/>
                  <a:pt x="944806" y="148840"/>
                </a:cubicBezTo>
                <a:cubicBezTo>
                  <a:pt x="896648" y="148840"/>
                  <a:pt x="872569" y="159203"/>
                  <a:pt x="872569" y="179930"/>
                </a:cubicBezTo>
                <a:lnTo>
                  <a:pt x="889942" y="196389"/>
                </a:lnTo>
                <a:lnTo>
                  <a:pt x="910059" y="196389"/>
                </a:lnTo>
                <a:cubicBezTo>
                  <a:pt x="910059" y="184806"/>
                  <a:pt x="946940" y="178101"/>
                  <a:pt x="1020702" y="176272"/>
                </a:cubicBezTo>
                <a:lnTo>
                  <a:pt x="1023445" y="176272"/>
                </a:lnTo>
                <a:lnTo>
                  <a:pt x="1027102" y="172614"/>
                </a:lnTo>
                <a:lnTo>
                  <a:pt x="1030760" y="176272"/>
                </a:lnTo>
                <a:lnTo>
                  <a:pt x="1040818" y="176272"/>
                </a:lnTo>
                <a:lnTo>
                  <a:pt x="1061850" y="168957"/>
                </a:lnTo>
                <a:lnTo>
                  <a:pt x="1081966" y="172614"/>
                </a:lnTo>
                <a:lnTo>
                  <a:pt x="1081966" y="176272"/>
                </a:lnTo>
                <a:lnTo>
                  <a:pt x="1068250" y="340864"/>
                </a:lnTo>
                <a:lnTo>
                  <a:pt x="1075566" y="358238"/>
                </a:lnTo>
                <a:lnTo>
                  <a:pt x="1102998" y="348179"/>
                </a:lnTo>
                <a:lnTo>
                  <a:pt x="1116714" y="350922"/>
                </a:lnTo>
                <a:lnTo>
                  <a:pt x="1119457" y="350922"/>
                </a:lnTo>
                <a:cubicBezTo>
                  <a:pt x="1124334" y="350922"/>
                  <a:pt x="1127991" y="344217"/>
                  <a:pt x="1130430" y="330806"/>
                </a:cubicBezTo>
                <a:lnTo>
                  <a:pt x="1126772" y="320747"/>
                </a:lnTo>
                <a:lnTo>
                  <a:pt x="1136830" y="234794"/>
                </a:lnTo>
                <a:lnTo>
                  <a:pt x="1133173" y="231136"/>
                </a:lnTo>
                <a:lnTo>
                  <a:pt x="1140488" y="166214"/>
                </a:lnTo>
                <a:cubicBezTo>
                  <a:pt x="1140488" y="153412"/>
                  <a:pt x="1123419" y="141829"/>
                  <a:pt x="1089282" y="131466"/>
                </a:cubicBezTo>
                <a:close/>
                <a:moveTo>
                  <a:pt x="2402131" y="124151"/>
                </a:moveTo>
                <a:cubicBezTo>
                  <a:pt x="2384453" y="133295"/>
                  <a:pt x="2374090" y="150059"/>
                  <a:pt x="2371042" y="174443"/>
                </a:cubicBezTo>
                <a:lnTo>
                  <a:pt x="2372870" y="186330"/>
                </a:lnTo>
                <a:lnTo>
                  <a:pt x="2369213" y="189988"/>
                </a:lnTo>
                <a:lnTo>
                  <a:pt x="2368299" y="191817"/>
                </a:lnTo>
                <a:lnTo>
                  <a:pt x="2371956" y="195474"/>
                </a:lnTo>
                <a:lnTo>
                  <a:pt x="2368299" y="198218"/>
                </a:lnTo>
                <a:lnTo>
                  <a:pt x="2367384" y="201875"/>
                </a:lnTo>
                <a:lnTo>
                  <a:pt x="2371042" y="204618"/>
                </a:lnTo>
                <a:lnTo>
                  <a:pt x="2366470" y="206447"/>
                </a:lnTo>
                <a:lnTo>
                  <a:pt x="2357326" y="251253"/>
                </a:lnTo>
                <a:lnTo>
                  <a:pt x="2352754" y="275027"/>
                </a:lnTo>
                <a:lnTo>
                  <a:pt x="2350925" y="304288"/>
                </a:lnTo>
                <a:cubicBezTo>
                  <a:pt x="2349096" y="322576"/>
                  <a:pt x="2350925" y="339035"/>
                  <a:pt x="2356411" y="353666"/>
                </a:cubicBezTo>
                <a:lnTo>
                  <a:pt x="2348182" y="359152"/>
                </a:lnTo>
                <a:lnTo>
                  <a:pt x="2347267" y="362810"/>
                </a:lnTo>
                <a:cubicBezTo>
                  <a:pt x="2345439" y="378050"/>
                  <a:pt x="2356107" y="386889"/>
                  <a:pt x="2379271" y="389327"/>
                </a:cubicBezTo>
                <a:cubicBezTo>
                  <a:pt x="2388415" y="381402"/>
                  <a:pt x="2410056" y="377440"/>
                  <a:pt x="2444194" y="377440"/>
                </a:cubicBezTo>
                <a:lnTo>
                  <a:pt x="2461567" y="380183"/>
                </a:lnTo>
                <a:lnTo>
                  <a:pt x="2461567" y="377440"/>
                </a:lnTo>
                <a:cubicBezTo>
                  <a:pt x="2484732" y="377440"/>
                  <a:pt x="2500277" y="375306"/>
                  <a:pt x="2508202" y="371039"/>
                </a:cubicBezTo>
                <a:lnTo>
                  <a:pt x="2507287" y="374697"/>
                </a:lnTo>
                <a:cubicBezTo>
                  <a:pt x="2519479" y="374697"/>
                  <a:pt x="2531976" y="361895"/>
                  <a:pt x="2544778" y="336292"/>
                </a:cubicBezTo>
                <a:lnTo>
                  <a:pt x="2544778" y="332634"/>
                </a:lnTo>
                <a:lnTo>
                  <a:pt x="2534719" y="272284"/>
                </a:lnTo>
                <a:lnTo>
                  <a:pt x="2537462" y="272284"/>
                </a:lnTo>
                <a:lnTo>
                  <a:pt x="2533805" y="195474"/>
                </a:lnTo>
                <a:lnTo>
                  <a:pt x="2537462" y="186330"/>
                </a:lnTo>
                <a:lnTo>
                  <a:pt x="2535634" y="183587"/>
                </a:lnTo>
                <a:lnTo>
                  <a:pt x="2539291" y="171700"/>
                </a:lnTo>
                <a:lnTo>
                  <a:pt x="2542035" y="150669"/>
                </a:lnTo>
                <a:cubicBezTo>
                  <a:pt x="2536548" y="139086"/>
                  <a:pt x="2524966" y="133295"/>
                  <a:pt x="2507287" y="133295"/>
                </a:cubicBezTo>
                <a:lnTo>
                  <a:pt x="2487170" y="147926"/>
                </a:lnTo>
                <a:cubicBezTo>
                  <a:pt x="2491438" y="165604"/>
                  <a:pt x="2491743" y="187550"/>
                  <a:pt x="2488085" y="213762"/>
                </a:cubicBezTo>
                <a:lnTo>
                  <a:pt x="2487170" y="224735"/>
                </a:lnTo>
                <a:lnTo>
                  <a:pt x="2463396" y="224735"/>
                </a:lnTo>
                <a:lnTo>
                  <a:pt x="2426820" y="227478"/>
                </a:lnTo>
                <a:lnTo>
                  <a:pt x="2424991" y="224735"/>
                </a:lnTo>
                <a:lnTo>
                  <a:pt x="2420419" y="224735"/>
                </a:lnTo>
                <a:lnTo>
                  <a:pt x="2416762" y="227478"/>
                </a:lnTo>
                <a:lnTo>
                  <a:pt x="2410361" y="221992"/>
                </a:lnTo>
                <a:lnTo>
                  <a:pt x="2415847" y="210105"/>
                </a:lnTo>
                <a:lnTo>
                  <a:pt x="2415847" y="206447"/>
                </a:lnTo>
                <a:lnTo>
                  <a:pt x="2413104" y="204618"/>
                </a:lnTo>
                <a:lnTo>
                  <a:pt x="2427735" y="147926"/>
                </a:lnTo>
                <a:cubicBezTo>
                  <a:pt x="2422248" y="135124"/>
                  <a:pt x="2416152" y="127199"/>
                  <a:pt x="2409447" y="124151"/>
                </a:cubicBezTo>
                <a:close/>
                <a:moveTo>
                  <a:pt x="0" y="0"/>
                </a:moveTo>
                <a:lnTo>
                  <a:pt x="2801105" y="0"/>
                </a:lnTo>
                <a:lnTo>
                  <a:pt x="2801105" y="951184"/>
                </a:lnTo>
                <a:lnTo>
                  <a:pt x="0" y="95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lang="ko-KR" altLang="en-US" sz="7200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7859" y="3921938"/>
            <a:ext cx="61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동국대학교 학생들이 편리하게 학사정보에 접근할 수 있도록</a:t>
            </a:r>
            <a:endParaRPr lang="en-US" altLang="ko-KR" dirty="0" smtClean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학사정보를 챗봇형태의 앱으로 제공</a:t>
            </a:r>
            <a:endParaRPr lang="ko-KR" altLang="en-US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64" y="1951669"/>
            <a:ext cx="518921" cy="5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16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99900" y="0"/>
            <a:ext cx="2921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1" y="2104069"/>
            <a:ext cx="518921" cy="5189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5115" y="2071141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프로젝트 목표</a:t>
            </a:r>
            <a:endParaRPr lang="ko-KR" altLang="en-US" sz="32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10691" y="2303780"/>
            <a:ext cx="131860" cy="1318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73200" y="3490633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오픈 소스를 활용하여 챗봇 형식의 애플리케이션 제작 </a:t>
            </a:r>
            <a:endParaRPr lang="ko-KR" altLang="en-US" sz="20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6908" y="4047315"/>
            <a:ext cx="606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동국대학교 학생들에게 도움이 될 수 있는 학사 정보 활용</a:t>
            </a:r>
            <a:endParaRPr lang="ko-KR" altLang="en-US" sz="2000" dirty="0">
              <a:solidFill>
                <a:schemeClr val="bg1"/>
              </a:solidFill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27300" y="1549400"/>
            <a:ext cx="6845300" cy="3581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23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43" y="935667"/>
            <a:ext cx="518921" cy="5189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2088" y="902741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챗봇이란</a:t>
            </a:r>
            <a:r>
              <a:rPr lang="en-US" altLang="ko-KR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11692" y="1129198"/>
            <a:ext cx="131860" cy="1318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99900" y="0"/>
            <a:ext cx="2921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948660" y="2688760"/>
            <a:ext cx="6430647" cy="2066750"/>
            <a:chOff x="2948660" y="2688760"/>
            <a:chExt cx="6430647" cy="20667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660" y="2769757"/>
              <a:ext cx="1318486" cy="131848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228632" y="4232290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i="1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채팅</a:t>
              </a:r>
              <a:endParaRPr lang="ko-KR" altLang="en-US" sz="2800" i="1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834" y="3042834"/>
              <a:ext cx="772332" cy="77233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827" y="2688760"/>
              <a:ext cx="1480480" cy="148048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972859" y="4232290"/>
              <a:ext cx="1332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i="1" dirty="0" smtClean="0">
                  <a:solidFill>
                    <a:schemeClr val="bg1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인공지능</a:t>
              </a:r>
              <a:endParaRPr lang="ko-KR" altLang="en-US" sz="2800" i="1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654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1610" y="902740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챗봇의 최근 동향</a:t>
            </a:r>
            <a:endParaRPr lang="ko-KR" altLang="en-US" sz="32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11692" y="1129198"/>
            <a:ext cx="131860" cy="1318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99900" y="0"/>
            <a:ext cx="2921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52915" y="230681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카카오</a:t>
            </a:r>
            <a:endParaRPr lang="en-US" altLang="ko-KR" sz="24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2915" y="2899750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위챗</a:t>
            </a:r>
            <a:endParaRPr lang="en-US" altLang="ko-KR" sz="24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5609" y="3492689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구글</a:t>
            </a:r>
            <a:endParaRPr lang="en-US" altLang="ko-KR" sz="24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609" y="408562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608" y="4678567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네이버</a:t>
            </a:r>
            <a:endParaRPr lang="en-US" altLang="ko-KR" sz="24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06170" y="2263269"/>
            <a:ext cx="0" cy="36005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52914" y="5271506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페이스북</a:t>
            </a:r>
            <a:endParaRPr lang="en-US" altLang="ko-KR" sz="24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373608" y="3838240"/>
            <a:ext cx="2099764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13347" y="3053410"/>
            <a:ext cx="3955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smtClean="0">
                <a:solidFill>
                  <a:schemeClr val="bg1"/>
                </a:solidFill>
                <a:latin typeface="본고딕 Light" panose="020B0300000000000000" pitchFamily="34" charset="-127"/>
                <a:ea typeface="본고딕 Light" panose="020B0300000000000000" pitchFamily="34" charset="-127"/>
              </a:rPr>
              <a:t>메신저를대화형커머스플랫폼으로</a:t>
            </a:r>
            <a:r>
              <a:rPr lang="ko-KR" altLang="en-US" sz="32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endParaRPr lang="en-US" altLang="ko-KR" sz="3200" dirty="0" smtClean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dist"/>
            <a:r>
              <a:rPr lang="ko-KR" altLang="en-US" sz="3200" b="1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성장시킬계획</a:t>
            </a:r>
            <a:endParaRPr lang="ko-KR" altLang="en-US" sz="3200" b="1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42073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99900" y="0"/>
            <a:ext cx="2921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93978" y="3167390"/>
            <a:ext cx="5404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본명조 ExtraLight" panose="02020200000000000000" pitchFamily="18" charset="-127"/>
                <a:ea typeface="본명조 ExtraLight" panose="02020200000000000000" pitchFamily="18" charset="-127"/>
              </a:rPr>
              <a:t>챗봇을 프로젝트 주제로 잡은 이유</a:t>
            </a:r>
            <a:endParaRPr lang="ko-KR" altLang="en-US" sz="2800" dirty="0">
              <a:solidFill>
                <a:schemeClr val="bg1"/>
              </a:solidFill>
              <a:latin typeface="본명조 ExtraLight" panose="02020200000000000000" pitchFamily="18" charset="-127"/>
              <a:ea typeface="본명조 ExtraLight" panose="020202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5648" y="384265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대기업들이 시도하는 분야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5034" y="421199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차세대 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VUI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의 기반기술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9536" y="4593381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편리성</a:t>
            </a:r>
            <a:r>
              <a:rPr lang="en-US" altLang="ko-KR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흥미도가 높음</a:t>
            </a:r>
            <a:endParaRPr lang="ko-KR" altLang="en-US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8424" y="2064571"/>
            <a:ext cx="2715149" cy="950771"/>
          </a:xfrm>
          <a:custGeom>
            <a:avLst/>
            <a:gdLst/>
            <a:ahLst/>
            <a:cxnLst/>
            <a:rect l="l" t="t" r="r" b="b"/>
            <a:pathLst>
              <a:path w="2801105" h="951184">
                <a:moveTo>
                  <a:pt x="391213" y="674620"/>
                </a:moveTo>
                <a:lnTo>
                  <a:pt x="394871" y="704795"/>
                </a:lnTo>
                <a:lnTo>
                  <a:pt x="394871" y="709367"/>
                </a:lnTo>
                <a:cubicBezTo>
                  <a:pt x="383898" y="747772"/>
                  <a:pt x="366525" y="766974"/>
                  <a:pt x="342750" y="766974"/>
                </a:cubicBezTo>
                <a:cubicBezTo>
                  <a:pt x="329339" y="760878"/>
                  <a:pt x="322024" y="754782"/>
                  <a:pt x="320805" y="748686"/>
                </a:cubicBezTo>
                <a:lnTo>
                  <a:pt x="320805" y="735885"/>
                </a:lnTo>
                <a:cubicBezTo>
                  <a:pt x="331777" y="715158"/>
                  <a:pt x="355247" y="694737"/>
                  <a:pt x="391213" y="674620"/>
                </a:cubicBezTo>
                <a:close/>
                <a:moveTo>
                  <a:pt x="408587" y="630729"/>
                </a:moveTo>
                <a:cubicBezTo>
                  <a:pt x="317757" y="686202"/>
                  <a:pt x="272341" y="730094"/>
                  <a:pt x="272341" y="762402"/>
                </a:cubicBezTo>
                <a:cubicBezTo>
                  <a:pt x="284533" y="791663"/>
                  <a:pt x="299164" y="806294"/>
                  <a:pt x="316233" y="806294"/>
                </a:cubicBezTo>
                <a:lnTo>
                  <a:pt x="372925" y="797150"/>
                </a:lnTo>
                <a:cubicBezTo>
                  <a:pt x="411940" y="769718"/>
                  <a:pt x="438457" y="737714"/>
                  <a:pt x="452478" y="701138"/>
                </a:cubicBezTo>
                <a:lnTo>
                  <a:pt x="452478" y="674620"/>
                </a:lnTo>
                <a:cubicBezTo>
                  <a:pt x="442115" y="645359"/>
                  <a:pt x="429009" y="630729"/>
                  <a:pt x="413159" y="630729"/>
                </a:cubicBezTo>
                <a:close/>
                <a:moveTo>
                  <a:pt x="2501801" y="616098"/>
                </a:moveTo>
                <a:lnTo>
                  <a:pt x="2479855" y="641702"/>
                </a:lnTo>
                <a:lnTo>
                  <a:pt x="2479855" y="645359"/>
                </a:lnTo>
                <a:lnTo>
                  <a:pt x="2483513" y="649017"/>
                </a:lnTo>
                <a:lnTo>
                  <a:pt x="2479855" y="649017"/>
                </a:lnTo>
                <a:cubicBezTo>
                  <a:pt x="2462786" y="697785"/>
                  <a:pt x="2445718" y="736799"/>
                  <a:pt x="2428649" y="766060"/>
                </a:cubicBezTo>
                <a:lnTo>
                  <a:pt x="2428649" y="777033"/>
                </a:lnTo>
                <a:lnTo>
                  <a:pt x="2432307" y="780690"/>
                </a:lnTo>
                <a:lnTo>
                  <a:pt x="2421334" y="784348"/>
                </a:lnTo>
                <a:cubicBezTo>
                  <a:pt x="2421334" y="795930"/>
                  <a:pt x="2418895" y="804465"/>
                  <a:pt x="2414019" y="809951"/>
                </a:cubicBezTo>
                <a:lnTo>
                  <a:pt x="2414019" y="828239"/>
                </a:lnTo>
                <a:cubicBezTo>
                  <a:pt x="2415847" y="835554"/>
                  <a:pt x="2424382" y="841650"/>
                  <a:pt x="2439622" y="846527"/>
                </a:cubicBezTo>
                <a:cubicBezTo>
                  <a:pt x="2462177" y="823972"/>
                  <a:pt x="2474369" y="804465"/>
                  <a:pt x="2476198" y="788006"/>
                </a:cubicBezTo>
                <a:lnTo>
                  <a:pt x="2505458" y="703881"/>
                </a:lnTo>
                <a:cubicBezTo>
                  <a:pt x="2510945" y="703881"/>
                  <a:pt x="2519479" y="717292"/>
                  <a:pt x="2531062" y="744114"/>
                </a:cubicBezTo>
                <a:cubicBezTo>
                  <a:pt x="2562761" y="795930"/>
                  <a:pt x="2584706" y="822753"/>
                  <a:pt x="2596899" y="824582"/>
                </a:cubicBezTo>
                <a:lnTo>
                  <a:pt x="2615186" y="817266"/>
                </a:lnTo>
                <a:cubicBezTo>
                  <a:pt x="2615186" y="797759"/>
                  <a:pt x="2618844" y="788006"/>
                  <a:pt x="2626159" y="788006"/>
                </a:cubicBezTo>
                <a:lnTo>
                  <a:pt x="2615186" y="755087"/>
                </a:lnTo>
                <a:cubicBezTo>
                  <a:pt x="2578611" y="711196"/>
                  <a:pt x="2545692" y="664866"/>
                  <a:pt x="2516431" y="616098"/>
                </a:cubicBezTo>
                <a:close/>
                <a:moveTo>
                  <a:pt x="1809905" y="606040"/>
                </a:moveTo>
                <a:lnTo>
                  <a:pt x="1787959" y="631643"/>
                </a:lnTo>
                <a:lnTo>
                  <a:pt x="1787959" y="635301"/>
                </a:lnTo>
                <a:lnTo>
                  <a:pt x="1791617" y="638958"/>
                </a:lnTo>
                <a:lnTo>
                  <a:pt x="1787959" y="638958"/>
                </a:lnTo>
                <a:cubicBezTo>
                  <a:pt x="1770891" y="687726"/>
                  <a:pt x="1753822" y="726741"/>
                  <a:pt x="1736753" y="756002"/>
                </a:cubicBezTo>
                <a:lnTo>
                  <a:pt x="1736753" y="766974"/>
                </a:lnTo>
                <a:lnTo>
                  <a:pt x="1740411" y="770632"/>
                </a:lnTo>
                <a:lnTo>
                  <a:pt x="1729438" y="774290"/>
                </a:lnTo>
                <a:cubicBezTo>
                  <a:pt x="1729438" y="785872"/>
                  <a:pt x="1726999" y="794406"/>
                  <a:pt x="1722123" y="799893"/>
                </a:cubicBezTo>
                <a:lnTo>
                  <a:pt x="1722123" y="818181"/>
                </a:lnTo>
                <a:cubicBezTo>
                  <a:pt x="1723951" y="825496"/>
                  <a:pt x="1732486" y="831592"/>
                  <a:pt x="1747726" y="836469"/>
                </a:cubicBezTo>
                <a:cubicBezTo>
                  <a:pt x="1770281" y="813914"/>
                  <a:pt x="1782473" y="794406"/>
                  <a:pt x="1784302" y="777947"/>
                </a:cubicBezTo>
                <a:lnTo>
                  <a:pt x="1813563" y="693822"/>
                </a:lnTo>
                <a:cubicBezTo>
                  <a:pt x="1819049" y="693822"/>
                  <a:pt x="1827583" y="707234"/>
                  <a:pt x="1839166" y="734056"/>
                </a:cubicBezTo>
                <a:cubicBezTo>
                  <a:pt x="1870865" y="785872"/>
                  <a:pt x="1892811" y="812694"/>
                  <a:pt x="1905003" y="814523"/>
                </a:cubicBezTo>
                <a:lnTo>
                  <a:pt x="1923291" y="807208"/>
                </a:lnTo>
                <a:cubicBezTo>
                  <a:pt x="1923291" y="787701"/>
                  <a:pt x="1926948" y="777947"/>
                  <a:pt x="1934263" y="777947"/>
                </a:cubicBezTo>
                <a:lnTo>
                  <a:pt x="1923291" y="745029"/>
                </a:lnTo>
                <a:cubicBezTo>
                  <a:pt x="1886715" y="701138"/>
                  <a:pt x="1853796" y="654808"/>
                  <a:pt x="1824535" y="606040"/>
                </a:cubicBezTo>
                <a:close/>
                <a:moveTo>
                  <a:pt x="2420419" y="405786"/>
                </a:moveTo>
                <a:cubicBezTo>
                  <a:pt x="2414323" y="405786"/>
                  <a:pt x="2410361" y="413406"/>
                  <a:pt x="2408532" y="428646"/>
                </a:cubicBezTo>
                <a:lnTo>
                  <a:pt x="2408532" y="443277"/>
                </a:lnTo>
                <a:lnTo>
                  <a:pt x="2413104" y="446934"/>
                </a:lnTo>
                <a:lnTo>
                  <a:pt x="2415847" y="460650"/>
                </a:lnTo>
                <a:lnTo>
                  <a:pt x="2420419" y="481682"/>
                </a:lnTo>
                <a:lnTo>
                  <a:pt x="2420419" y="498141"/>
                </a:lnTo>
                <a:lnTo>
                  <a:pt x="2424991" y="517343"/>
                </a:lnTo>
                <a:lnTo>
                  <a:pt x="2367384" y="532888"/>
                </a:lnTo>
                <a:lnTo>
                  <a:pt x="2350925" y="534717"/>
                </a:lnTo>
                <a:lnTo>
                  <a:pt x="2334466" y="543861"/>
                </a:lnTo>
                <a:lnTo>
                  <a:pt x="2324407" y="552090"/>
                </a:lnTo>
                <a:cubicBezTo>
                  <a:pt x="2320140" y="552090"/>
                  <a:pt x="2317702" y="558491"/>
                  <a:pt x="2317092" y="571293"/>
                </a:cubicBezTo>
                <a:lnTo>
                  <a:pt x="2317092" y="578608"/>
                </a:lnTo>
                <a:lnTo>
                  <a:pt x="2339952" y="609698"/>
                </a:lnTo>
                <a:cubicBezTo>
                  <a:pt x="2367994" y="607259"/>
                  <a:pt x="2382015" y="603297"/>
                  <a:pt x="2382015" y="597810"/>
                </a:cubicBezTo>
                <a:lnTo>
                  <a:pt x="2501801" y="573122"/>
                </a:lnTo>
                <a:lnTo>
                  <a:pt x="2537462" y="568550"/>
                </a:lnTo>
                <a:lnTo>
                  <a:pt x="2554836" y="563978"/>
                </a:lnTo>
                <a:lnTo>
                  <a:pt x="2638961" y="548433"/>
                </a:lnTo>
                <a:lnTo>
                  <a:pt x="2658163" y="552090"/>
                </a:lnTo>
                <a:cubicBezTo>
                  <a:pt x="2667917" y="552090"/>
                  <a:pt x="2672794" y="548128"/>
                  <a:pt x="2672794" y="540203"/>
                </a:cubicBezTo>
                <a:lnTo>
                  <a:pt x="2672794" y="529230"/>
                </a:lnTo>
                <a:lnTo>
                  <a:pt x="2669136" y="525573"/>
                </a:lnTo>
                <a:lnTo>
                  <a:pt x="2677366" y="513686"/>
                </a:lnTo>
                <a:lnTo>
                  <a:pt x="2677366" y="510028"/>
                </a:lnTo>
                <a:lnTo>
                  <a:pt x="2672794" y="506370"/>
                </a:lnTo>
                <a:lnTo>
                  <a:pt x="2677366" y="501798"/>
                </a:lnTo>
                <a:lnTo>
                  <a:pt x="2677366" y="482596"/>
                </a:lnTo>
                <a:lnTo>
                  <a:pt x="2658163" y="478938"/>
                </a:lnTo>
                <a:cubicBezTo>
                  <a:pt x="2630122" y="478938"/>
                  <a:pt x="2580439" y="485339"/>
                  <a:pt x="2509116" y="498141"/>
                </a:cubicBezTo>
                <a:cubicBezTo>
                  <a:pt x="2499362" y="498141"/>
                  <a:pt x="2493876" y="491435"/>
                  <a:pt x="2492657" y="478024"/>
                </a:cubicBezTo>
                <a:lnTo>
                  <a:pt x="2486256" y="469794"/>
                </a:lnTo>
                <a:lnTo>
                  <a:pt x="2482599" y="459736"/>
                </a:lnTo>
                <a:cubicBezTo>
                  <a:pt x="2480160" y="454250"/>
                  <a:pt x="2475283" y="445410"/>
                  <a:pt x="2467968" y="433218"/>
                </a:cubicBezTo>
                <a:cubicBezTo>
                  <a:pt x="2463091" y="414930"/>
                  <a:pt x="2447242" y="405786"/>
                  <a:pt x="2420419" y="405786"/>
                </a:cubicBezTo>
                <a:close/>
                <a:moveTo>
                  <a:pt x="267769" y="374697"/>
                </a:moveTo>
                <a:cubicBezTo>
                  <a:pt x="261673" y="374697"/>
                  <a:pt x="257711" y="382317"/>
                  <a:pt x="255882" y="397557"/>
                </a:cubicBezTo>
                <a:lnTo>
                  <a:pt x="255882" y="421331"/>
                </a:lnTo>
                <a:lnTo>
                  <a:pt x="260454" y="424989"/>
                </a:lnTo>
                <a:lnTo>
                  <a:pt x="263197" y="438705"/>
                </a:lnTo>
                <a:lnTo>
                  <a:pt x="267769" y="468880"/>
                </a:lnTo>
                <a:lnTo>
                  <a:pt x="267769" y="485339"/>
                </a:lnTo>
                <a:lnTo>
                  <a:pt x="272341" y="504542"/>
                </a:lnTo>
                <a:lnTo>
                  <a:pt x="214734" y="520086"/>
                </a:lnTo>
                <a:lnTo>
                  <a:pt x="198275" y="521915"/>
                </a:lnTo>
                <a:lnTo>
                  <a:pt x="181816" y="531059"/>
                </a:lnTo>
                <a:lnTo>
                  <a:pt x="171757" y="539289"/>
                </a:lnTo>
                <a:cubicBezTo>
                  <a:pt x="167490" y="539289"/>
                  <a:pt x="165052" y="545690"/>
                  <a:pt x="164442" y="558491"/>
                </a:cubicBezTo>
                <a:lnTo>
                  <a:pt x="164442" y="565806"/>
                </a:lnTo>
                <a:lnTo>
                  <a:pt x="187302" y="596896"/>
                </a:lnTo>
                <a:cubicBezTo>
                  <a:pt x="215344" y="594458"/>
                  <a:pt x="229365" y="590495"/>
                  <a:pt x="229365" y="585009"/>
                </a:cubicBezTo>
                <a:lnTo>
                  <a:pt x="349151" y="560320"/>
                </a:lnTo>
                <a:lnTo>
                  <a:pt x="384813" y="555748"/>
                </a:lnTo>
                <a:lnTo>
                  <a:pt x="402186" y="551176"/>
                </a:lnTo>
                <a:lnTo>
                  <a:pt x="486311" y="535631"/>
                </a:lnTo>
                <a:lnTo>
                  <a:pt x="505513" y="539289"/>
                </a:lnTo>
                <a:cubicBezTo>
                  <a:pt x="515267" y="539289"/>
                  <a:pt x="520144" y="535326"/>
                  <a:pt x="520144" y="527402"/>
                </a:cubicBezTo>
                <a:lnTo>
                  <a:pt x="520144" y="516429"/>
                </a:lnTo>
                <a:lnTo>
                  <a:pt x="516486" y="512771"/>
                </a:lnTo>
                <a:lnTo>
                  <a:pt x="524716" y="500884"/>
                </a:lnTo>
                <a:lnTo>
                  <a:pt x="524716" y="497226"/>
                </a:lnTo>
                <a:lnTo>
                  <a:pt x="520144" y="493569"/>
                </a:lnTo>
                <a:lnTo>
                  <a:pt x="524716" y="488997"/>
                </a:lnTo>
                <a:lnTo>
                  <a:pt x="524716" y="469794"/>
                </a:lnTo>
                <a:lnTo>
                  <a:pt x="505513" y="466137"/>
                </a:lnTo>
                <a:cubicBezTo>
                  <a:pt x="477472" y="466137"/>
                  <a:pt x="427789" y="472538"/>
                  <a:pt x="356466" y="485339"/>
                </a:cubicBezTo>
                <a:cubicBezTo>
                  <a:pt x="346713" y="485339"/>
                  <a:pt x="341226" y="478634"/>
                  <a:pt x="340007" y="465222"/>
                </a:cubicBezTo>
                <a:lnTo>
                  <a:pt x="333606" y="447849"/>
                </a:lnTo>
                <a:lnTo>
                  <a:pt x="329949" y="437790"/>
                </a:lnTo>
                <a:cubicBezTo>
                  <a:pt x="327510" y="432304"/>
                  <a:pt x="322633" y="423465"/>
                  <a:pt x="315318" y="411273"/>
                </a:cubicBezTo>
                <a:cubicBezTo>
                  <a:pt x="310441" y="386889"/>
                  <a:pt x="294592" y="374697"/>
                  <a:pt x="267769" y="374697"/>
                </a:cubicBezTo>
                <a:close/>
                <a:moveTo>
                  <a:pt x="1188951" y="371039"/>
                </a:moveTo>
                <a:lnTo>
                  <a:pt x="1077394" y="378354"/>
                </a:lnTo>
                <a:lnTo>
                  <a:pt x="1077394" y="373782"/>
                </a:lnTo>
                <a:lnTo>
                  <a:pt x="1005157" y="382012"/>
                </a:lnTo>
                <a:lnTo>
                  <a:pt x="1001499" y="382012"/>
                </a:lnTo>
                <a:lnTo>
                  <a:pt x="997842" y="376526"/>
                </a:lnTo>
                <a:cubicBezTo>
                  <a:pt x="925299" y="389327"/>
                  <a:pt x="869521" y="400910"/>
                  <a:pt x="830506" y="411273"/>
                </a:cubicBezTo>
                <a:cubicBezTo>
                  <a:pt x="777471" y="411273"/>
                  <a:pt x="749430" y="424074"/>
                  <a:pt x="746382" y="449678"/>
                </a:cubicBezTo>
                <a:lnTo>
                  <a:pt x="745467" y="453335"/>
                </a:lnTo>
                <a:cubicBezTo>
                  <a:pt x="747906" y="463698"/>
                  <a:pt x="759793" y="474062"/>
                  <a:pt x="781129" y="484425"/>
                </a:cubicBezTo>
                <a:cubicBezTo>
                  <a:pt x="825630" y="468575"/>
                  <a:pt x="885675" y="457907"/>
                  <a:pt x="961266" y="452421"/>
                </a:cubicBezTo>
                <a:cubicBezTo>
                  <a:pt x="970410" y="506066"/>
                  <a:pt x="977420" y="533193"/>
                  <a:pt x="982297" y="533802"/>
                </a:cubicBezTo>
                <a:lnTo>
                  <a:pt x="975896" y="545690"/>
                </a:lnTo>
                <a:cubicBezTo>
                  <a:pt x="982754" y="560320"/>
                  <a:pt x="989783" y="580437"/>
                  <a:pt x="996984" y="606040"/>
                </a:cubicBezTo>
                <a:lnTo>
                  <a:pt x="1002164" y="625616"/>
                </a:lnTo>
                <a:lnTo>
                  <a:pt x="1002128" y="625628"/>
                </a:lnTo>
                <a:cubicBezTo>
                  <a:pt x="1001099" y="626133"/>
                  <a:pt x="1000585" y="626614"/>
                  <a:pt x="1000585" y="627071"/>
                </a:cubicBezTo>
                <a:cubicBezTo>
                  <a:pt x="925604" y="627071"/>
                  <a:pt x="888114" y="639873"/>
                  <a:pt x="888114" y="665476"/>
                </a:cubicBezTo>
                <a:cubicBezTo>
                  <a:pt x="896038" y="684374"/>
                  <a:pt x="907621" y="693822"/>
                  <a:pt x="922861" y="693822"/>
                </a:cubicBezTo>
                <a:lnTo>
                  <a:pt x="927433" y="693822"/>
                </a:lnTo>
                <a:cubicBezTo>
                  <a:pt x="949378" y="681021"/>
                  <a:pt x="971324" y="673096"/>
                  <a:pt x="993270" y="670048"/>
                </a:cubicBezTo>
                <a:lnTo>
                  <a:pt x="1012472" y="670048"/>
                </a:lnTo>
                <a:lnTo>
                  <a:pt x="1060935" y="662733"/>
                </a:lnTo>
                <a:lnTo>
                  <a:pt x="1060935" y="665476"/>
                </a:lnTo>
                <a:lnTo>
                  <a:pt x="1099340" y="662733"/>
                </a:lnTo>
                <a:lnTo>
                  <a:pt x="1126772" y="662733"/>
                </a:lnTo>
                <a:lnTo>
                  <a:pt x="1126772" y="681935"/>
                </a:lnTo>
                <a:cubicBezTo>
                  <a:pt x="1079833" y="775814"/>
                  <a:pt x="1056363" y="827934"/>
                  <a:pt x="1056363" y="838298"/>
                </a:cubicBezTo>
                <a:lnTo>
                  <a:pt x="1056363" y="842870"/>
                </a:lnTo>
                <a:cubicBezTo>
                  <a:pt x="1056363" y="850185"/>
                  <a:pt x="1067946" y="855062"/>
                  <a:pt x="1091110" y="857500"/>
                </a:cubicBezTo>
                <a:lnTo>
                  <a:pt x="1110313" y="845613"/>
                </a:lnTo>
                <a:cubicBezTo>
                  <a:pt x="1151766" y="754782"/>
                  <a:pt x="1188342" y="684678"/>
                  <a:pt x="1220041" y="635301"/>
                </a:cubicBezTo>
                <a:cubicBezTo>
                  <a:pt x="1205410" y="619451"/>
                  <a:pt x="1191390" y="611526"/>
                  <a:pt x="1177978" y="611526"/>
                </a:cubicBezTo>
                <a:lnTo>
                  <a:pt x="1154204" y="611526"/>
                </a:lnTo>
                <a:lnTo>
                  <a:pt x="1149632" y="616098"/>
                </a:lnTo>
                <a:lnTo>
                  <a:pt x="1131344" y="613355"/>
                </a:lnTo>
                <a:lnTo>
                  <a:pt x="1099340" y="611526"/>
                </a:lnTo>
                <a:cubicBezTo>
                  <a:pt x="1091110" y="612365"/>
                  <a:pt x="1083395" y="613179"/>
                  <a:pt x="1076194" y="613970"/>
                </a:cubicBezTo>
                <a:lnTo>
                  <a:pt x="1074335" y="614183"/>
                </a:lnTo>
                <a:lnTo>
                  <a:pt x="1074251" y="613184"/>
                </a:lnTo>
                <a:cubicBezTo>
                  <a:pt x="1071622" y="595924"/>
                  <a:pt x="1065050" y="574036"/>
                  <a:pt x="1054534" y="547518"/>
                </a:cubicBezTo>
                <a:cubicBezTo>
                  <a:pt x="1042952" y="499970"/>
                  <a:pt x="1037770" y="471623"/>
                  <a:pt x="1038990" y="462479"/>
                </a:cubicBezTo>
                <a:lnTo>
                  <a:pt x="1046305" y="444191"/>
                </a:lnTo>
                <a:lnTo>
                  <a:pt x="1063678" y="446934"/>
                </a:lnTo>
                <a:cubicBezTo>
                  <a:pt x="1088062" y="449982"/>
                  <a:pt x="1107265" y="449678"/>
                  <a:pt x="1121286" y="446020"/>
                </a:cubicBezTo>
                <a:lnTo>
                  <a:pt x="1125858" y="446934"/>
                </a:lnTo>
                <a:lnTo>
                  <a:pt x="1129515" y="451506"/>
                </a:lnTo>
                <a:cubicBezTo>
                  <a:pt x="1170968" y="454554"/>
                  <a:pt x="1191694" y="454250"/>
                  <a:pt x="1191694" y="450592"/>
                </a:cubicBezTo>
                <a:cubicBezTo>
                  <a:pt x="1219736" y="454250"/>
                  <a:pt x="1241072" y="438095"/>
                  <a:pt x="1255702" y="402129"/>
                </a:cubicBezTo>
                <a:lnTo>
                  <a:pt x="1256617" y="392985"/>
                </a:lnTo>
                <a:cubicBezTo>
                  <a:pt x="1257226" y="388718"/>
                  <a:pt x="1252045" y="383536"/>
                  <a:pt x="1241072" y="377440"/>
                </a:cubicBezTo>
                <a:lnTo>
                  <a:pt x="1227356" y="379269"/>
                </a:lnTo>
                <a:lnTo>
                  <a:pt x="1223698" y="375611"/>
                </a:lnTo>
                <a:lnTo>
                  <a:pt x="1193523" y="371954"/>
                </a:lnTo>
                <a:lnTo>
                  <a:pt x="1188037" y="374697"/>
                </a:lnTo>
                <a:close/>
                <a:moveTo>
                  <a:pt x="1496266" y="296058"/>
                </a:moveTo>
                <a:lnTo>
                  <a:pt x="1478892" y="312518"/>
                </a:lnTo>
                <a:lnTo>
                  <a:pt x="1478892" y="319833"/>
                </a:lnTo>
                <a:cubicBezTo>
                  <a:pt x="1478892" y="331415"/>
                  <a:pt x="1508153" y="342693"/>
                  <a:pt x="1566675" y="353666"/>
                </a:cubicBezTo>
                <a:lnTo>
                  <a:pt x="1566675" y="358238"/>
                </a:lnTo>
                <a:lnTo>
                  <a:pt x="1562103" y="361895"/>
                </a:lnTo>
                <a:lnTo>
                  <a:pt x="1562103" y="370125"/>
                </a:lnTo>
                <a:lnTo>
                  <a:pt x="1566675" y="374697"/>
                </a:lnTo>
                <a:cubicBezTo>
                  <a:pt x="1522783" y="492350"/>
                  <a:pt x="1497790" y="570378"/>
                  <a:pt x="1491694" y="608783"/>
                </a:cubicBezTo>
                <a:lnTo>
                  <a:pt x="1505410" y="620670"/>
                </a:lnTo>
                <a:lnTo>
                  <a:pt x="1513639" y="620670"/>
                </a:lnTo>
                <a:lnTo>
                  <a:pt x="1540157" y="604211"/>
                </a:lnTo>
                <a:cubicBezTo>
                  <a:pt x="1556616" y="554834"/>
                  <a:pt x="1571247" y="524049"/>
                  <a:pt x="1584048" y="511857"/>
                </a:cubicBezTo>
                <a:cubicBezTo>
                  <a:pt x="1584048" y="519172"/>
                  <a:pt x="1598679" y="537460"/>
                  <a:pt x="1627939" y="566721"/>
                </a:cubicBezTo>
                <a:lnTo>
                  <a:pt x="1671831" y="608783"/>
                </a:lnTo>
                <a:lnTo>
                  <a:pt x="1685547" y="608783"/>
                </a:lnTo>
                <a:lnTo>
                  <a:pt x="1720294" y="574950"/>
                </a:lnTo>
                <a:cubicBezTo>
                  <a:pt x="1658724" y="510942"/>
                  <a:pt x="1617881" y="478938"/>
                  <a:pt x="1597764" y="478938"/>
                </a:cubicBezTo>
                <a:lnTo>
                  <a:pt x="1645313" y="345436"/>
                </a:lnTo>
                <a:cubicBezTo>
                  <a:pt x="1645313" y="322881"/>
                  <a:pt x="1623367" y="308860"/>
                  <a:pt x="1579476" y="303374"/>
                </a:cubicBezTo>
                <a:lnTo>
                  <a:pt x="1575819" y="307946"/>
                </a:lnTo>
                <a:cubicBezTo>
                  <a:pt x="1575819" y="303678"/>
                  <a:pt x="1555092" y="299716"/>
                  <a:pt x="1513639" y="296058"/>
                </a:cubicBezTo>
                <a:lnTo>
                  <a:pt x="1509982" y="298802"/>
                </a:lnTo>
                <a:lnTo>
                  <a:pt x="1505410" y="296058"/>
                </a:lnTo>
                <a:close/>
                <a:moveTo>
                  <a:pt x="2475283" y="260397"/>
                </a:moveTo>
                <a:lnTo>
                  <a:pt x="2488999" y="263140"/>
                </a:lnTo>
                <a:cubicBezTo>
                  <a:pt x="2492657" y="285086"/>
                  <a:pt x="2496315" y="299411"/>
                  <a:pt x="2499972" y="306117"/>
                </a:cubicBezTo>
                <a:lnTo>
                  <a:pt x="2493571" y="328977"/>
                </a:lnTo>
                <a:cubicBezTo>
                  <a:pt x="2492352" y="339340"/>
                  <a:pt x="2463091" y="343912"/>
                  <a:pt x="2405789" y="342693"/>
                </a:cubicBezTo>
                <a:lnTo>
                  <a:pt x="2403960" y="315261"/>
                </a:lnTo>
                <a:lnTo>
                  <a:pt x="2407618" y="272284"/>
                </a:lnTo>
                <a:lnTo>
                  <a:pt x="2443279" y="263140"/>
                </a:lnTo>
                <a:lnTo>
                  <a:pt x="2471626" y="263140"/>
                </a:lnTo>
                <a:close/>
                <a:moveTo>
                  <a:pt x="1615138" y="176272"/>
                </a:moveTo>
                <a:cubicBezTo>
                  <a:pt x="1596850" y="176272"/>
                  <a:pt x="1586487" y="197303"/>
                  <a:pt x="1584048" y="239366"/>
                </a:cubicBezTo>
                <a:cubicBezTo>
                  <a:pt x="1587706" y="269236"/>
                  <a:pt x="1598069" y="284171"/>
                  <a:pt x="1615138" y="284171"/>
                </a:cubicBezTo>
                <a:cubicBezTo>
                  <a:pt x="1633426" y="274418"/>
                  <a:pt x="1642570" y="252167"/>
                  <a:pt x="1642570" y="217420"/>
                </a:cubicBezTo>
                <a:cubicBezTo>
                  <a:pt x="1632207" y="189988"/>
                  <a:pt x="1623063" y="176272"/>
                  <a:pt x="1615138" y="176272"/>
                </a:cubicBezTo>
                <a:close/>
                <a:moveTo>
                  <a:pt x="234094" y="140925"/>
                </a:moveTo>
                <a:cubicBezTo>
                  <a:pt x="226445" y="141020"/>
                  <a:pt x="218468" y="141220"/>
                  <a:pt x="210162" y="141525"/>
                </a:cubicBezTo>
                <a:lnTo>
                  <a:pt x="205590" y="142439"/>
                </a:lnTo>
                <a:lnTo>
                  <a:pt x="190960" y="155241"/>
                </a:lnTo>
                <a:lnTo>
                  <a:pt x="197361" y="174443"/>
                </a:lnTo>
                <a:lnTo>
                  <a:pt x="199189" y="186330"/>
                </a:lnTo>
                <a:lnTo>
                  <a:pt x="183645" y="264969"/>
                </a:lnTo>
                <a:lnTo>
                  <a:pt x="183645" y="267712"/>
                </a:lnTo>
                <a:lnTo>
                  <a:pt x="188217" y="271370"/>
                </a:lnTo>
                <a:lnTo>
                  <a:pt x="184559" y="316175"/>
                </a:lnTo>
                <a:cubicBezTo>
                  <a:pt x="186388" y="328977"/>
                  <a:pt x="197970" y="347570"/>
                  <a:pt x="219306" y="371954"/>
                </a:cubicBezTo>
                <a:lnTo>
                  <a:pt x="324462" y="351837"/>
                </a:lnTo>
                <a:lnTo>
                  <a:pt x="388470" y="349094"/>
                </a:lnTo>
                <a:cubicBezTo>
                  <a:pt x="395785" y="346655"/>
                  <a:pt x="398833" y="338426"/>
                  <a:pt x="397614" y="324405"/>
                </a:cubicBezTo>
                <a:lnTo>
                  <a:pt x="395785" y="308860"/>
                </a:lnTo>
                <a:cubicBezTo>
                  <a:pt x="394566" y="302764"/>
                  <a:pt x="376583" y="296668"/>
                  <a:pt x="341836" y="290572"/>
                </a:cubicBezTo>
                <a:lnTo>
                  <a:pt x="338178" y="290572"/>
                </a:lnTo>
                <a:lnTo>
                  <a:pt x="334521" y="295144"/>
                </a:lnTo>
                <a:cubicBezTo>
                  <a:pt x="265636" y="298802"/>
                  <a:pt x="230584" y="294534"/>
                  <a:pt x="229365" y="282342"/>
                </a:cubicBezTo>
                <a:lnTo>
                  <a:pt x="225707" y="247595"/>
                </a:lnTo>
                <a:cubicBezTo>
                  <a:pt x="225707" y="210410"/>
                  <a:pt x="231193" y="191207"/>
                  <a:pt x="242166" y="189988"/>
                </a:cubicBezTo>
                <a:cubicBezTo>
                  <a:pt x="295811" y="191817"/>
                  <a:pt x="325681" y="195170"/>
                  <a:pt x="331777" y="200046"/>
                </a:cubicBezTo>
                <a:lnTo>
                  <a:pt x="345493" y="182673"/>
                </a:lnTo>
                <a:lnTo>
                  <a:pt x="344579" y="174443"/>
                </a:lnTo>
                <a:lnTo>
                  <a:pt x="340007" y="170785"/>
                </a:lnTo>
                <a:cubicBezTo>
                  <a:pt x="348541" y="169566"/>
                  <a:pt x="352504" y="166518"/>
                  <a:pt x="351894" y="161641"/>
                </a:cubicBezTo>
                <a:lnTo>
                  <a:pt x="350980" y="157984"/>
                </a:lnTo>
                <a:lnTo>
                  <a:pt x="346408" y="154326"/>
                </a:lnTo>
                <a:cubicBezTo>
                  <a:pt x="325072" y="144725"/>
                  <a:pt x="287634" y="140258"/>
                  <a:pt x="234094" y="140925"/>
                </a:cubicBezTo>
                <a:close/>
                <a:moveTo>
                  <a:pt x="1798932" y="133295"/>
                </a:moveTo>
                <a:cubicBezTo>
                  <a:pt x="1790398" y="133295"/>
                  <a:pt x="1783083" y="142744"/>
                  <a:pt x="1776987" y="161641"/>
                </a:cubicBezTo>
                <a:lnTo>
                  <a:pt x="1782473" y="233879"/>
                </a:lnTo>
                <a:lnTo>
                  <a:pt x="1782473" y="247595"/>
                </a:lnTo>
                <a:lnTo>
                  <a:pt x="1777901" y="286000"/>
                </a:lnTo>
                <a:lnTo>
                  <a:pt x="1777901" y="290572"/>
                </a:lnTo>
                <a:lnTo>
                  <a:pt x="1782473" y="295144"/>
                </a:lnTo>
                <a:lnTo>
                  <a:pt x="1778815" y="334463"/>
                </a:lnTo>
                <a:lnTo>
                  <a:pt x="1782473" y="371954"/>
                </a:lnTo>
                <a:lnTo>
                  <a:pt x="1790703" y="390242"/>
                </a:lnTo>
                <a:lnTo>
                  <a:pt x="1787959" y="421331"/>
                </a:lnTo>
                <a:lnTo>
                  <a:pt x="1794360" y="452421"/>
                </a:lnTo>
                <a:lnTo>
                  <a:pt x="1797103" y="490826"/>
                </a:lnTo>
                <a:cubicBezTo>
                  <a:pt x="1799542" y="511552"/>
                  <a:pt x="1804723" y="537155"/>
                  <a:pt x="1812648" y="567635"/>
                </a:cubicBezTo>
                <a:cubicBezTo>
                  <a:pt x="1827279" y="581656"/>
                  <a:pt x="1841604" y="588971"/>
                  <a:pt x="1855625" y="589581"/>
                </a:cubicBezTo>
                <a:lnTo>
                  <a:pt x="1888543" y="570378"/>
                </a:lnTo>
                <a:lnTo>
                  <a:pt x="1890372" y="556662"/>
                </a:lnTo>
                <a:lnTo>
                  <a:pt x="1885800" y="544775"/>
                </a:lnTo>
                <a:lnTo>
                  <a:pt x="1886715" y="538374"/>
                </a:lnTo>
                <a:lnTo>
                  <a:pt x="1869341" y="447849"/>
                </a:lnTo>
                <a:lnTo>
                  <a:pt x="1873913" y="428646"/>
                </a:lnTo>
                <a:lnTo>
                  <a:pt x="1864769" y="409444"/>
                </a:lnTo>
                <a:lnTo>
                  <a:pt x="1873913" y="400300"/>
                </a:lnTo>
                <a:lnTo>
                  <a:pt x="1899516" y="404872"/>
                </a:lnTo>
                <a:lnTo>
                  <a:pt x="1939750" y="400300"/>
                </a:lnTo>
                <a:lnTo>
                  <a:pt x="1979069" y="409444"/>
                </a:lnTo>
                <a:lnTo>
                  <a:pt x="1982727" y="409444"/>
                </a:lnTo>
                <a:lnTo>
                  <a:pt x="1987299" y="404872"/>
                </a:lnTo>
                <a:lnTo>
                  <a:pt x="1991871" y="409444"/>
                </a:lnTo>
                <a:lnTo>
                  <a:pt x="1979069" y="523744"/>
                </a:lnTo>
                <a:lnTo>
                  <a:pt x="1987299" y="547518"/>
                </a:lnTo>
                <a:lnTo>
                  <a:pt x="1987299" y="552090"/>
                </a:lnTo>
                <a:lnTo>
                  <a:pt x="2001015" y="547518"/>
                </a:lnTo>
                <a:lnTo>
                  <a:pt x="2017474" y="556662"/>
                </a:lnTo>
                <a:cubicBezTo>
                  <a:pt x="2034543" y="542642"/>
                  <a:pt x="2044906" y="526792"/>
                  <a:pt x="2048563" y="509114"/>
                </a:cubicBezTo>
                <a:cubicBezTo>
                  <a:pt x="2054050" y="414016"/>
                  <a:pt x="2068680" y="338121"/>
                  <a:pt x="2092455" y="281428"/>
                </a:cubicBezTo>
                <a:cubicBezTo>
                  <a:pt x="2090016" y="260092"/>
                  <a:pt x="2079653" y="239366"/>
                  <a:pt x="2061365" y="219249"/>
                </a:cubicBezTo>
                <a:lnTo>
                  <a:pt x="2048563" y="219249"/>
                </a:lnTo>
                <a:cubicBezTo>
                  <a:pt x="2038810" y="219249"/>
                  <a:pt x="2027227" y="262226"/>
                  <a:pt x="2013816" y="348179"/>
                </a:cubicBezTo>
                <a:lnTo>
                  <a:pt x="1982727" y="342693"/>
                </a:lnTo>
                <a:lnTo>
                  <a:pt x="1913232" y="342693"/>
                </a:lnTo>
                <a:lnTo>
                  <a:pt x="1873913" y="338121"/>
                </a:lnTo>
                <a:cubicBezTo>
                  <a:pt x="1861721" y="338121"/>
                  <a:pt x="1852882" y="319223"/>
                  <a:pt x="1847395" y="281428"/>
                </a:cubicBezTo>
                <a:cubicBezTo>
                  <a:pt x="1847395" y="194255"/>
                  <a:pt x="1831241" y="144878"/>
                  <a:pt x="1798932" y="133295"/>
                </a:cubicBezTo>
                <a:close/>
                <a:moveTo>
                  <a:pt x="1089282" y="131466"/>
                </a:moveTo>
                <a:cubicBezTo>
                  <a:pt x="992965" y="137562"/>
                  <a:pt x="944806" y="143354"/>
                  <a:pt x="944806" y="148840"/>
                </a:cubicBezTo>
                <a:cubicBezTo>
                  <a:pt x="896648" y="148840"/>
                  <a:pt x="872569" y="159203"/>
                  <a:pt x="872569" y="179930"/>
                </a:cubicBezTo>
                <a:lnTo>
                  <a:pt x="889942" y="196389"/>
                </a:lnTo>
                <a:lnTo>
                  <a:pt x="910059" y="196389"/>
                </a:lnTo>
                <a:cubicBezTo>
                  <a:pt x="910059" y="184806"/>
                  <a:pt x="946940" y="178101"/>
                  <a:pt x="1020702" y="176272"/>
                </a:cubicBezTo>
                <a:lnTo>
                  <a:pt x="1023445" y="176272"/>
                </a:lnTo>
                <a:lnTo>
                  <a:pt x="1027102" y="172614"/>
                </a:lnTo>
                <a:lnTo>
                  <a:pt x="1030760" y="176272"/>
                </a:lnTo>
                <a:lnTo>
                  <a:pt x="1040818" y="176272"/>
                </a:lnTo>
                <a:lnTo>
                  <a:pt x="1061850" y="168957"/>
                </a:lnTo>
                <a:lnTo>
                  <a:pt x="1081966" y="172614"/>
                </a:lnTo>
                <a:lnTo>
                  <a:pt x="1081966" y="176272"/>
                </a:lnTo>
                <a:lnTo>
                  <a:pt x="1068250" y="340864"/>
                </a:lnTo>
                <a:lnTo>
                  <a:pt x="1075566" y="358238"/>
                </a:lnTo>
                <a:lnTo>
                  <a:pt x="1102998" y="348179"/>
                </a:lnTo>
                <a:lnTo>
                  <a:pt x="1116714" y="350922"/>
                </a:lnTo>
                <a:lnTo>
                  <a:pt x="1119457" y="350922"/>
                </a:lnTo>
                <a:cubicBezTo>
                  <a:pt x="1124334" y="350922"/>
                  <a:pt x="1127991" y="344217"/>
                  <a:pt x="1130430" y="330806"/>
                </a:cubicBezTo>
                <a:lnTo>
                  <a:pt x="1126772" y="320747"/>
                </a:lnTo>
                <a:lnTo>
                  <a:pt x="1136830" y="234794"/>
                </a:lnTo>
                <a:lnTo>
                  <a:pt x="1133173" y="231136"/>
                </a:lnTo>
                <a:lnTo>
                  <a:pt x="1140488" y="166214"/>
                </a:lnTo>
                <a:cubicBezTo>
                  <a:pt x="1140488" y="153412"/>
                  <a:pt x="1123419" y="141829"/>
                  <a:pt x="1089282" y="131466"/>
                </a:cubicBezTo>
                <a:close/>
                <a:moveTo>
                  <a:pt x="2402131" y="124151"/>
                </a:moveTo>
                <a:cubicBezTo>
                  <a:pt x="2384453" y="133295"/>
                  <a:pt x="2374090" y="150059"/>
                  <a:pt x="2371042" y="174443"/>
                </a:cubicBezTo>
                <a:lnTo>
                  <a:pt x="2372870" y="186330"/>
                </a:lnTo>
                <a:lnTo>
                  <a:pt x="2369213" y="189988"/>
                </a:lnTo>
                <a:lnTo>
                  <a:pt x="2368299" y="191817"/>
                </a:lnTo>
                <a:lnTo>
                  <a:pt x="2371956" y="195474"/>
                </a:lnTo>
                <a:lnTo>
                  <a:pt x="2368299" y="198218"/>
                </a:lnTo>
                <a:lnTo>
                  <a:pt x="2367384" y="201875"/>
                </a:lnTo>
                <a:lnTo>
                  <a:pt x="2371042" y="204618"/>
                </a:lnTo>
                <a:lnTo>
                  <a:pt x="2366470" y="206447"/>
                </a:lnTo>
                <a:lnTo>
                  <a:pt x="2357326" y="251253"/>
                </a:lnTo>
                <a:lnTo>
                  <a:pt x="2352754" y="275027"/>
                </a:lnTo>
                <a:lnTo>
                  <a:pt x="2350925" y="304288"/>
                </a:lnTo>
                <a:cubicBezTo>
                  <a:pt x="2349096" y="322576"/>
                  <a:pt x="2350925" y="339035"/>
                  <a:pt x="2356411" y="353666"/>
                </a:cubicBezTo>
                <a:lnTo>
                  <a:pt x="2348182" y="359152"/>
                </a:lnTo>
                <a:lnTo>
                  <a:pt x="2347267" y="362810"/>
                </a:lnTo>
                <a:cubicBezTo>
                  <a:pt x="2345439" y="378050"/>
                  <a:pt x="2356107" y="386889"/>
                  <a:pt x="2379271" y="389327"/>
                </a:cubicBezTo>
                <a:cubicBezTo>
                  <a:pt x="2388415" y="381402"/>
                  <a:pt x="2410056" y="377440"/>
                  <a:pt x="2444194" y="377440"/>
                </a:cubicBezTo>
                <a:lnTo>
                  <a:pt x="2461567" y="380183"/>
                </a:lnTo>
                <a:lnTo>
                  <a:pt x="2461567" y="377440"/>
                </a:lnTo>
                <a:cubicBezTo>
                  <a:pt x="2484732" y="377440"/>
                  <a:pt x="2500277" y="375306"/>
                  <a:pt x="2508202" y="371039"/>
                </a:cubicBezTo>
                <a:lnTo>
                  <a:pt x="2507287" y="374697"/>
                </a:lnTo>
                <a:cubicBezTo>
                  <a:pt x="2519479" y="374697"/>
                  <a:pt x="2531976" y="361895"/>
                  <a:pt x="2544778" y="336292"/>
                </a:cubicBezTo>
                <a:lnTo>
                  <a:pt x="2544778" y="332634"/>
                </a:lnTo>
                <a:lnTo>
                  <a:pt x="2534719" y="272284"/>
                </a:lnTo>
                <a:lnTo>
                  <a:pt x="2537462" y="272284"/>
                </a:lnTo>
                <a:lnTo>
                  <a:pt x="2533805" y="195474"/>
                </a:lnTo>
                <a:lnTo>
                  <a:pt x="2537462" y="186330"/>
                </a:lnTo>
                <a:lnTo>
                  <a:pt x="2535634" y="183587"/>
                </a:lnTo>
                <a:lnTo>
                  <a:pt x="2539291" y="171700"/>
                </a:lnTo>
                <a:lnTo>
                  <a:pt x="2542035" y="150669"/>
                </a:lnTo>
                <a:cubicBezTo>
                  <a:pt x="2536548" y="139086"/>
                  <a:pt x="2524966" y="133295"/>
                  <a:pt x="2507287" y="133295"/>
                </a:cubicBezTo>
                <a:lnTo>
                  <a:pt x="2487170" y="147926"/>
                </a:lnTo>
                <a:cubicBezTo>
                  <a:pt x="2491438" y="165604"/>
                  <a:pt x="2491743" y="187550"/>
                  <a:pt x="2488085" y="213762"/>
                </a:cubicBezTo>
                <a:lnTo>
                  <a:pt x="2487170" y="224735"/>
                </a:lnTo>
                <a:lnTo>
                  <a:pt x="2463396" y="224735"/>
                </a:lnTo>
                <a:lnTo>
                  <a:pt x="2426820" y="227478"/>
                </a:lnTo>
                <a:lnTo>
                  <a:pt x="2424991" y="224735"/>
                </a:lnTo>
                <a:lnTo>
                  <a:pt x="2420419" y="224735"/>
                </a:lnTo>
                <a:lnTo>
                  <a:pt x="2416762" y="227478"/>
                </a:lnTo>
                <a:lnTo>
                  <a:pt x="2410361" y="221992"/>
                </a:lnTo>
                <a:lnTo>
                  <a:pt x="2415847" y="210105"/>
                </a:lnTo>
                <a:lnTo>
                  <a:pt x="2415847" y="206447"/>
                </a:lnTo>
                <a:lnTo>
                  <a:pt x="2413104" y="204618"/>
                </a:lnTo>
                <a:lnTo>
                  <a:pt x="2427735" y="147926"/>
                </a:lnTo>
                <a:cubicBezTo>
                  <a:pt x="2422248" y="135124"/>
                  <a:pt x="2416152" y="127199"/>
                  <a:pt x="2409447" y="124151"/>
                </a:cubicBezTo>
                <a:close/>
                <a:moveTo>
                  <a:pt x="0" y="0"/>
                </a:moveTo>
                <a:lnTo>
                  <a:pt x="2801105" y="0"/>
                </a:lnTo>
                <a:lnTo>
                  <a:pt x="2801105" y="951184"/>
                </a:lnTo>
                <a:lnTo>
                  <a:pt x="0" y="95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lang="ko-KR" altLang="en-US" sz="7200" b="1" dirty="0">
              <a:solidFill>
                <a:schemeClr val="bg1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21764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10" y="0"/>
            <a:ext cx="457449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-123176" y="0"/>
            <a:ext cx="77406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32932" y="1166653"/>
            <a:ext cx="81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2</a:t>
            </a:r>
            <a:r>
              <a:rPr lang="en-US" altLang="ko-KR" sz="44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 </a:t>
            </a:r>
            <a:endParaRPr lang="ko-KR" altLang="en-US" sz="4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4671" y="1242723"/>
            <a:ext cx="46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프로그램에 대한 세부 설명</a:t>
            </a:r>
            <a:endParaRPr lang="ko-KR" altLang="en-US" sz="36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12" y="2616279"/>
            <a:ext cx="4046512" cy="28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5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497</Words>
  <Application>Microsoft Office PowerPoint</Application>
  <PresentationFormat>와이드스크린</PresentationFormat>
  <Paragraphs>161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210 데이라잇 R</vt:lpstr>
      <vt:lpstr>210 오늘밤 R</vt:lpstr>
      <vt:lpstr>맑은 고딕</vt:lpstr>
      <vt:lpstr>배달의민족 도현</vt:lpstr>
      <vt:lpstr>본고딕 Bold</vt:lpstr>
      <vt:lpstr>본고딕 ExtraLight</vt:lpstr>
      <vt:lpstr>본고딕 Heavy</vt:lpstr>
      <vt:lpstr>본고딕 Light</vt:lpstr>
      <vt:lpstr>본명조 ExtraLight</vt:lpstr>
      <vt:lpstr>상상토끼 꽃길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2018-06-20T15:13:27Z</dcterms:created>
  <dcterms:modified xsi:type="dcterms:W3CDTF">2018-06-21T23:38:15Z</dcterms:modified>
</cp:coreProperties>
</file>