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74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ko-KR" dirty="0" smtClean="0"/>
              <a:t>Click to edit Master title style</a:t>
            </a:r>
            <a:br>
              <a:rPr lang="en-US" altLang="ko-KR" dirty="0" smtClean="0"/>
            </a:br>
            <a:r>
              <a:rPr lang="ko-KR" altLang="en-US" dirty="0" smtClean="0"/>
              <a:t>목차 안녕하세요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7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1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3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036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9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2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8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3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9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1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11F0EC-4F60-4544-9956-271209A740FE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EC7A5AD-5AEC-42D0-A3BE-F46B40576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2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2159000" sx="70000" sy="7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370693" y="1200363"/>
            <a:ext cx="9440034" cy="1828801"/>
          </a:xfrm>
        </p:spPr>
        <p:txBody>
          <a:bodyPr/>
          <a:lstStyle/>
          <a:p>
            <a:r>
              <a:rPr lang="en-US" dirty="0" smtClean="0"/>
              <a:t>Pacman Project Proposal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a.k.a</a:t>
            </a:r>
            <a:r>
              <a:rPr lang="en-US" dirty="0" smtClean="0"/>
              <a:t> PPP)</a:t>
            </a:r>
            <a:endParaRPr lang="en-US" dirty="0"/>
          </a:p>
        </p:txBody>
      </p:sp>
      <p:sp>
        <p:nvSpPr>
          <p:cNvPr id="8909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370693" y="3029162"/>
            <a:ext cx="9440034" cy="1664136"/>
          </a:xfrm>
        </p:spPr>
        <p:txBody>
          <a:bodyPr>
            <a:noAutofit/>
          </a:bodyPr>
          <a:lstStyle/>
          <a:p>
            <a:r>
              <a:rPr lang="en-US" b="1" dirty="0" smtClean="0"/>
              <a:t>2012111946 </a:t>
            </a:r>
            <a:r>
              <a:rPr lang="en-US" b="1" dirty="0" err="1" smtClean="0"/>
              <a:t>Joo</a:t>
            </a:r>
            <a:r>
              <a:rPr lang="en-US" b="1" dirty="0" smtClean="0"/>
              <a:t> </a:t>
            </a:r>
            <a:r>
              <a:rPr lang="en-US" b="1" dirty="0" err="1" smtClean="0"/>
              <a:t>Hyung</a:t>
            </a:r>
            <a:r>
              <a:rPr lang="en-US" b="1" dirty="0" smtClean="0"/>
              <a:t> Lee</a:t>
            </a:r>
            <a:br>
              <a:rPr lang="en-US" b="1" dirty="0" smtClean="0"/>
            </a:br>
            <a:r>
              <a:rPr lang="en-US" b="1" dirty="0" smtClean="0"/>
              <a:t>2012112026 Moo </a:t>
            </a:r>
            <a:r>
              <a:rPr lang="en-US" b="1" dirty="0" err="1" smtClean="0"/>
              <a:t>Jin</a:t>
            </a:r>
            <a:r>
              <a:rPr lang="en-US" b="1" dirty="0" smtClean="0"/>
              <a:t> Byun</a:t>
            </a:r>
            <a:br>
              <a:rPr lang="en-US" b="1" dirty="0" smtClean="0"/>
            </a:br>
            <a:r>
              <a:rPr lang="en-US" b="1" dirty="0" smtClean="0"/>
              <a:t>2009112511 Sung Ho Jeon</a:t>
            </a:r>
          </a:p>
          <a:p>
            <a:r>
              <a:rPr lang="en-US" dirty="0" smtClean="0"/>
              <a:t>28. Sept.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목차</a:t>
            </a:r>
            <a:endParaRPr lang="en-US" sz="6000" b="1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문제 제기</a:t>
            </a:r>
            <a:endParaRPr lang="en-US" altLang="ko-KR" b="1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목표</a:t>
            </a:r>
            <a:endParaRPr lang="en-US" altLang="ko-KR" b="1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디자인</a:t>
            </a:r>
            <a:endParaRPr lang="en-US" altLang="ko-KR" b="1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타임라인</a:t>
            </a:r>
            <a:endParaRPr lang="en-US" altLang="ko-KR" b="1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예상 결과</a:t>
            </a:r>
            <a:endParaRPr lang="en-US" altLang="ko-KR" b="1" dirty="0" smtClean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r>
              <a:rPr lang="ko-KR" altLang="en-US" b="1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참고문헌</a:t>
            </a:r>
            <a:endParaRPr lang="en-US" b="1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45" y="636977"/>
            <a:ext cx="1252233" cy="915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1425" y="636977"/>
            <a:ext cx="1252233" cy="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/>
              <a:t>문제 제기</a:t>
            </a:r>
            <a:endParaRPr lang="en-US" sz="6000" b="1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 err="1" smtClean="0"/>
              <a:t>Github</a:t>
            </a:r>
            <a:r>
              <a:rPr lang="ko-KR" altLang="en-US" dirty="0" smtClean="0"/>
              <a:t>에서 가져온 팩맨 코드에는 </a:t>
            </a:r>
            <a:r>
              <a:rPr lang="ko-KR" altLang="en-US" b="1" dirty="0" smtClean="0"/>
              <a:t>적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구현</a:t>
            </a:r>
            <a:r>
              <a:rPr lang="ko-KR" altLang="en-US" dirty="0" smtClean="0"/>
              <a:t>이 되어있지 않고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사용자가 단순히 </a:t>
            </a:r>
            <a:r>
              <a:rPr lang="en-US" altLang="ko-KR" dirty="0" smtClean="0"/>
              <a:t>Pac-dots</a:t>
            </a:r>
            <a:r>
              <a:rPr lang="ko-KR" altLang="en-US" dirty="0" smtClean="0"/>
              <a:t>을 먹어서 점수를 얻도록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테두리 선의 색</a:t>
            </a:r>
            <a:r>
              <a:rPr lang="ko-KR" altLang="en-US" dirty="0" smtClean="0"/>
              <a:t>이 선명하지 않고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일반 </a:t>
            </a:r>
            <a:r>
              <a:rPr lang="en-US" altLang="ko-KR" b="1" dirty="0" smtClean="0"/>
              <a:t>Pac-dots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Flashing dots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구분</a:t>
            </a:r>
            <a:r>
              <a:rPr lang="ko-KR" altLang="en-US" dirty="0" smtClean="0"/>
              <a:t>이</a:t>
            </a:r>
            <a:r>
              <a:rPr lang="en-US" altLang="ko-KR" dirty="0"/>
              <a:t> </a:t>
            </a:r>
            <a:r>
              <a:rPr lang="ko-KR" altLang="en-US" dirty="0" smtClean="0"/>
              <a:t>명확하지 않다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추가 점수를 획득할 수 있는 </a:t>
            </a:r>
            <a:r>
              <a:rPr lang="en-US" b="1" dirty="0" smtClean="0"/>
              <a:t>Fruits</a:t>
            </a:r>
            <a:r>
              <a:rPr lang="ko-KR" altLang="en-US" b="1" dirty="0" smtClean="0"/>
              <a:t>가 구현</a:t>
            </a:r>
            <a:r>
              <a:rPr lang="ko-KR" altLang="en-US" dirty="0" smtClean="0"/>
              <a:t>되어 있지 않다</a:t>
            </a:r>
            <a:r>
              <a:rPr lang="en-US" altLang="ko-KR" dirty="0" smtClean="0"/>
              <a:t>.</a:t>
            </a:r>
          </a:p>
          <a:p>
            <a:r>
              <a:rPr lang="en-US" b="1" dirty="0" smtClean="0"/>
              <a:t>Level</a:t>
            </a:r>
            <a:r>
              <a:rPr lang="ko-KR" altLang="en-US" dirty="0" smtClean="0"/>
              <a:t>이 따로 없고 </a:t>
            </a:r>
            <a:r>
              <a:rPr lang="ko-KR" altLang="en-US" b="1" dirty="0" smtClean="0"/>
              <a:t>같은 맵</a:t>
            </a:r>
            <a:r>
              <a:rPr lang="ko-KR" altLang="en-US" dirty="0" smtClean="0"/>
              <a:t>이 무한 반복된다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팩맨의 이동이 </a:t>
            </a:r>
            <a:r>
              <a:rPr lang="ko-KR" altLang="en-US" b="1" dirty="0" smtClean="0"/>
              <a:t>자동주행</a:t>
            </a:r>
            <a:r>
              <a:rPr lang="ko-KR" altLang="en-US" dirty="0" smtClean="0"/>
              <a:t>이 아니고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칸씩만 이동이 가능하다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616" t="726" b="2095"/>
          <a:stretch/>
        </p:blipFill>
        <p:spPr>
          <a:xfrm>
            <a:off x="9395927" y="1614197"/>
            <a:ext cx="1948216" cy="457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83" y="664355"/>
            <a:ext cx="1252233" cy="915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1849" y="664355"/>
            <a:ext cx="1252233" cy="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/>
              <a:t>프로젝트 목표</a:t>
            </a:r>
            <a:endParaRPr lang="en-US" sz="6000" b="1" dirty="0"/>
          </a:p>
        </p:txBody>
      </p:sp>
      <p:sp>
        <p:nvSpPr>
          <p:cNvPr id="9216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Goals</a:t>
            </a:r>
            <a:endParaRPr lang="en-US" b="1" dirty="0" smtClean="0"/>
          </a:p>
          <a:p>
            <a:pPr lvl="1"/>
            <a:r>
              <a:rPr lang="ko-KR" altLang="en-US" sz="2400" dirty="0" smtClean="0"/>
              <a:t>그래픽 상향</a:t>
            </a:r>
            <a:endParaRPr lang="en-US" altLang="ko-KR" sz="2400" dirty="0" smtClean="0"/>
          </a:p>
          <a:p>
            <a:pPr lvl="1"/>
            <a:r>
              <a:rPr lang="en-US" sz="2400" dirty="0" smtClean="0"/>
              <a:t>Level </a:t>
            </a:r>
            <a:r>
              <a:rPr lang="ko-KR" altLang="en-US" sz="2400" dirty="0" smtClean="0"/>
              <a:t>시스템 구현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적 구현</a:t>
            </a:r>
            <a:endParaRPr lang="en-US" altLang="ko-KR" sz="2400" dirty="0" smtClean="0"/>
          </a:p>
          <a:p>
            <a:pPr lvl="1"/>
            <a:r>
              <a:rPr lang="en-US" sz="2400" dirty="0" smtClean="0"/>
              <a:t>Fruits </a:t>
            </a:r>
            <a:r>
              <a:rPr lang="ko-KR" altLang="en-US" sz="2400" dirty="0" smtClean="0"/>
              <a:t>추가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음악 추가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전체 시스템 향상</a:t>
            </a:r>
            <a:endParaRPr lang="en-US" sz="2400" dirty="0"/>
          </a:p>
        </p:txBody>
      </p:sp>
      <p:sp>
        <p:nvSpPr>
          <p:cNvPr id="92165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6202892" y="1732449"/>
            <a:ext cx="5064665" cy="4770988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Objectives</a:t>
            </a:r>
          </a:p>
          <a:p>
            <a:pPr lvl="1"/>
            <a:r>
              <a:rPr lang="ko-KR" altLang="en-US" dirty="0" smtClean="0"/>
              <a:t>그래픽 상향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테두리 선 명확하게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dirty="0" smtClean="0"/>
              <a:t>Normal-dots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Flashing-dots</a:t>
            </a:r>
            <a:r>
              <a:rPr lang="ko-KR" altLang="en-US" dirty="0" smtClean="0"/>
              <a:t>의 구분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팩맨의 모습 변화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Level </a:t>
            </a:r>
            <a:r>
              <a:rPr lang="ko-KR" altLang="en-US" dirty="0" smtClean="0"/>
              <a:t>시스템 구현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해당 맵을 완수했을 경우 다음 레벨로 넘어감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맵 종류 추가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적 난이도 상승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적 구현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적 이동 및 플레이어 추적 기능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적 인공지능 추가</a:t>
            </a:r>
            <a:endParaRPr lang="en-US" altLang="ko-KR" dirty="0" smtClean="0"/>
          </a:p>
          <a:p>
            <a:pPr lvl="1"/>
            <a:r>
              <a:rPr lang="en-US" dirty="0" smtClean="0"/>
              <a:t>Fruits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음악 추가</a:t>
            </a:r>
            <a:endParaRPr lang="en-US" altLang="ko-KR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Beep </a:t>
            </a:r>
            <a:r>
              <a:rPr lang="ko-KR" altLang="en-US" dirty="0" smtClean="0"/>
              <a:t>음을 좀 더 업그레이드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시스템 향상</a:t>
            </a: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110" y="664355"/>
            <a:ext cx="1252233" cy="915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0307" y="664355"/>
            <a:ext cx="1252233" cy="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0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/>
              <a:t>프로젝트 디자인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/>
              <a:t>문제 해결 방식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 분석 후 미구현된 기능들을 추가한다</a:t>
            </a:r>
            <a:r>
              <a:rPr lang="en-US" altLang="ko-KR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이미 추가된 기능들을 분석하여 개선시킨다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방법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Microsoft Visual Studio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C++ </a:t>
            </a:r>
            <a:r>
              <a:rPr lang="ko-KR" altLang="en-US" dirty="0" smtClean="0"/>
              <a:t>언어 이용</a:t>
            </a:r>
            <a:endParaRPr lang="en-US" altLang="ko-KR" dirty="0" smtClean="0"/>
          </a:p>
          <a:p>
            <a:r>
              <a:rPr lang="ko-KR" altLang="en-US" b="1" dirty="0" smtClean="0"/>
              <a:t>역할 분담</a:t>
            </a:r>
            <a:endParaRPr lang="en-US" altLang="ko-KR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적 구현</a:t>
            </a:r>
            <a:r>
              <a:rPr lang="en-US" altLang="ko-KR" dirty="0" smtClean="0"/>
              <a:t>, Level </a:t>
            </a:r>
            <a:r>
              <a:rPr lang="ko-KR" altLang="en-US" dirty="0" smtClean="0"/>
              <a:t>시스템 추가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</a:t>
            </a:r>
            <a:r>
              <a:rPr lang="en-US" altLang="ko-KR" dirty="0" smtClean="0"/>
              <a:t>2 : Normal-dots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Flashing-dots </a:t>
            </a:r>
            <a:r>
              <a:rPr lang="ko-KR" altLang="en-US" dirty="0" smtClean="0"/>
              <a:t>구분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그래픽 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팩맨 자동주행 기능 구현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smtClean="0"/>
              <a:t>팀원 </a:t>
            </a:r>
            <a:r>
              <a:rPr lang="en-US" altLang="ko-KR" dirty="0" smtClean="0"/>
              <a:t>3 : Fruits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 시스템 상향</a:t>
            </a:r>
            <a:endParaRPr lang="en-US" altLang="ko-KR" dirty="0" smtClean="0"/>
          </a:p>
          <a:p>
            <a:pPr lvl="1"/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96" y="645061"/>
            <a:ext cx="1230124" cy="899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7506" y="636977"/>
            <a:ext cx="1252233" cy="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6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/>
              <a:t>프로젝트 타임라인</a:t>
            </a:r>
            <a:endParaRPr lang="en-US" sz="6000" b="1" dirty="0"/>
          </a:p>
        </p:txBody>
      </p:sp>
      <p:pic>
        <p:nvPicPr>
          <p:cNvPr id="619" name="Picture 6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98" y="636977"/>
            <a:ext cx="1252233" cy="915695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76086" y="636977"/>
            <a:ext cx="1252233" cy="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/>
              <a:t>예상 결과</a:t>
            </a:r>
            <a:endParaRPr lang="en-US" sz="6000" b="1" dirty="0"/>
          </a:p>
        </p:txBody>
      </p:sp>
      <p:pic>
        <p:nvPicPr>
          <p:cNvPr id="619" name="Picture 6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8" y="636977"/>
            <a:ext cx="1252233" cy="915695"/>
          </a:xfrm>
          <a:prstGeom prst="rect">
            <a:avLst/>
          </a:prstGeom>
        </p:spPr>
      </p:pic>
      <p:pic>
        <p:nvPicPr>
          <p:cNvPr id="620" name="Picture 6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5196" y="636977"/>
            <a:ext cx="1252233" cy="915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49000"/>
          </a:blip>
          <a:stretch>
            <a:fillRect/>
          </a:stretch>
        </p:blipFill>
        <p:spPr>
          <a:xfrm>
            <a:off x="9652006" y="1839718"/>
            <a:ext cx="1952625" cy="4572000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913795" y="1607427"/>
            <a:ext cx="8379495" cy="4679269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ko-KR" altLang="en-US" sz="3600" dirty="0" smtClean="0"/>
              <a:t>오리지널 팩맨 게임에 근접한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>DOS </a:t>
            </a:r>
            <a:r>
              <a:rPr lang="ko-KR" altLang="en-US" sz="3600" dirty="0" smtClean="0"/>
              <a:t>형태의 팩맨 게임을 완성할 것이다</a:t>
            </a:r>
            <a:r>
              <a:rPr lang="en-US" altLang="ko-KR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3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6000" b="1" dirty="0" smtClean="0"/>
              <a:t>참고 문헌</a:t>
            </a:r>
            <a:endParaRPr lang="en-US" sz="6000" b="1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https://github.com/tylercubell/PacmanPlusPlus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898" y="636977"/>
            <a:ext cx="1252233" cy="915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55196" y="636977"/>
            <a:ext cx="1252233" cy="91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0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2">
      <a:majorFont>
        <a:latin typeface="Times New Roman"/>
        <a:ea typeface="나눔고딕코딩"/>
        <a:cs typeface=""/>
      </a:majorFont>
      <a:minorFont>
        <a:latin typeface="Times New Roman"/>
        <a:ea typeface="함초롬돋움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78</TotalTime>
  <Words>181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나눔고딕코딩</vt:lpstr>
      <vt:lpstr>함초롬돋움</vt:lpstr>
      <vt:lpstr>Arial</vt:lpstr>
      <vt:lpstr>Times New Roman</vt:lpstr>
      <vt:lpstr>Trebuchet MS</vt:lpstr>
      <vt:lpstr>Wingdings 2</vt:lpstr>
      <vt:lpstr>Slate</vt:lpstr>
      <vt:lpstr>Pacman Project Proposal (a.k.a PPP)</vt:lpstr>
      <vt:lpstr>목차</vt:lpstr>
      <vt:lpstr>문제 제기</vt:lpstr>
      <vt:lpstr>프로젝트 목표</vt:lpstr>
      <vt:lpstr>프로젝트 디자인</vt:lpstr>
      <vt:lpstr>프로젝트 타임라인</vt:lpstr>
      <vt:lpstr>예상 결과</vt:lpstr>
      <vt:lpstr>참고 문헌</vt:lpstr>
      <vt:lpstr>Thank you</vt:lpstr>
    </vt:vector>
  </TitlesOfParts>
  <Company>Dongguk Univ.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 Project Proposal (a.k.a PPP)</dc:title>
  <dc:creator>3183-PC</dc:creator>
  <cp:keywords/>
  <cp:lastModifiedBy>3183-PC</cp:lastModifiedBy>
  <cp:revision>9</cp:revision>
  <dcterms:created xsi:type="dcterms:W3CDTF">2017-09-28T04:16:56Z</dcterms:created>
  <dcterms:modified xsi:type="dcterms:W3CDTF">2017-09-28T05:36:23Z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