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99FE-0C0E-462F-A973-B5B446E4B86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E4FE-CBD8-4DB4-886E-CD07DD7D7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02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99FE-0C0E-462F-A973-B5B446E4B86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E4FE-CBD8-4DB4-886E-CD07DD7D7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69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99FE-0C0E-462F-A973-B5B446E4B86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E4FE-CBD8-4DB4-886E-CD07DD7D7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90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99FE-0C0E-462F-A973-B5B446E4B86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E4FE-CBD8-4DB4-886E-CD07DD7D7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6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99FE-0C0E-462F-A973-B5B446E4B86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E4FE-CBD8-4DB4-886E-CD07DD7D7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624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99FE-0C0E-462F-A973-B5B446E4B86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E4FE-CBD8-4DB4-886E-CD07DD7D7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4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99FE-0C0E-462F-A973-B5B446E4B86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E4FE-CBD8-4DB4-886E-CD07DD7D7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12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99FE-0C0E-462F-A973-B5B446E4B86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E4FE-CBD8-4DB4-886E-CD07DD7D7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29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99FE-0C0E-462F-A973-B5B446E4B86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E4FE-CBD8-4DB4-886E-CD07DD7D7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5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99FE-0C0E-462F-A973-B5B446E4B86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E4FE-CBD8-4DB4-886E-CD07DD7D7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17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99FE-0C0E-462F-A973-B5B446E4B86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E4FE-CBD8-4DB4-886E-CD07DD7D7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3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799FE-0C0E-462F-A973-B5B446E4B86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1E4FE-CBD8-4DB4-886E-CD07DD7D7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758267" cy="2387600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b="1" dirty="0" smtClean="0">
                <a:latin typeface="Arial Black" panose="020B0A04020102020204" pitchFamily="34" charset="0"/>
              </a:rPr>
              <a:t>Connect 5</a:t>
            </a:r>
            <a:br>
              <a:rPr lang="en-US" altLang="ko-KR" b="1" dirty="0" smtClean="0">
                <a:latin typeface="Arial Black" panose="020B0A04020102020204" pitchFamily="34" charset="0"/>
              </a:rPr>
            </a:br>
            <a:r>
              <a:rPr lang="en-US" altLang="ko-KR" b="1" dirty="0" smtClean="0">
                <a:latin typeface="Arial Black" panose="020B0A04020102020204" pitchFamily="34" charset="0"/>
              </a:rPr>
              <a:t>Connect 6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TEAM 10</a:t>
            </a:r>
          </a:p>
          <a:p>
            <a:pPr algn="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박상혁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이정환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최주헌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096000" y="1122363"/>
            <a:ext cx="4758267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0" b="1" dirty="0" smtClean="0">
                <a:latin typeface="Arial Black" panose="020B0A04020102020204" pitchFamily="34" charset="0"/>
              </a:rPr>
              <a:t>A.I</a:t>
            </a:r>
            <a:endParaRPr lang="ko-KR" altLang="en-US" sz="12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19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오목이란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591629" cy="4351338"/>
          </a:xfrm>
        </p:spPr>
        <p:txBody>
          <a:bodyPr>
            <a:normAutofit/>
          </a:bodyPr>
          <a:lstStyle/>
          <a:p>
            <a:r>
              <a:rPr lang="ko-KR" altLang="en-US" sz="24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흑백의 돌로 바둑판 선상에 </a:t>
            </a:r>
            <a:endParaRPr lang="en-US" altLang="ko-KR" sz="2400" b="1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 </a:t>
            </a:r>
            <a:r>
              <a:rPr lang="ko-KR" altLang="en-US" sz="2400" b="1" dirty="0" smtClean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세로 </a:t>
            </a:r>
            <a:r>
              <a:rPr lang="en-US" altLang="ko-KR" sz="2400" b="1" dirty="0" smtClean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·</a:t>
            </a:r>
            <a:r>
              <a:rPr lang="ko-KR" altLang="en-US" sz="2400" b="1" dirty="0" smtClean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가로 </a:t>
            </a:r>
            <a:r>
              <a:rPr lang="en-US" altLang="ko-KR" sz="2400" b="1" dirty="0" smtClean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·</a:t>
            </a:r>
            <a:r>
              <a:rPr lang="ko-KR" altLang="en-US" sz="2400" b="1" dirty="0" smtClean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대각선 </a:t>
            </a:r>
            <a:endParaRPr lang="en-US" altLang="ko-KR" sz="2400" b="1" dirty="0" smtClean="0">
              <a:solidFill>
                <a:srgbClr val="FF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 </a:t>
            </a:r>
            <a:r>
              <a:rPr lang="ko-KR" altLang="en-US" sz="24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어느 쪽으로나 </a:t>
            </a:r>
            <a:endParaRPr lang="en-US" altLang="ko-KR" sz="2400" b="1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 </a:t>
            </a:r>
            <a:r>
              <a:rPr lang="ko-KR" altLang="en-US" sz="2400" b="1" dirty="0" smtClean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먼저 </a:t>
            </a:r>
            <a:r>
              <a:rPr lang="en-US" altLang="ko-KR" sz="2400" b="1" dirty="0" smtClean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5</a:t>
            </a:r>
            <a:r>
              <a:rPr lang="ko-KR" altLang="en-US" sz="2400" b="1" dirty="0" smtClean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개를 나란히 </a:t>
            </a:r>
            <a:r>
              <a:rPr lang="ko-KR" altLang="en-US" sz="2400" b="1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놓는 </a:t>
            </a:r>
            <a:r>
              <a:rPr lang="ko-KR" altLang="en-US" sz="2400" b="1" dirty="0" smtClean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사람</a:t>
            </a:r>
            <a:r>
              <a:rPr lang="ko-KR" altLang="en-US" sz="24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이 </a:t>
            </a:r>
            <a:endParaRPr lang="en-US" altLang="ko-KR" sz="2400" b="1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24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  </a:t>
            </a:r>
            <a:r>
              <a:rPr lang="ko-KR" altLang="en-US" sz="24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이기는 게임</a:t>
            </a:r>
            <a:endParaRPr lang="ko-KR" altLang="en-US" sz="24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6" name="Picture 4" descr="Image result for ì¤ëª©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533" y="1149840"/>
            <a:ext cx="5012267" cy="502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72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육</a:t>
            </a:r>
            <a:r>
              <a:rPr lang="ko-KR" altLang="en-US" dirty="0" err="1" smtClean="0"/>
              <a:t>목이란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579533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b="1" dirty="0" err="1" smtClean="0">
                <a:latin typeface="바탕" panose="02030600000101010101" pitchFamily="18" charset="-127"/>
                <a:ea typeface="바탕" panose="02030600000101010101" pitchFamily="18" charset="-127"/>
              </a:rPr>
              <a:t>육목</a:t>
            </a:r>
            <a:r>
              <a:rPr lang="en-US" altLang="ko-KR" sz="24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24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六目</a:t>
            </a:r>
            <a:r>
              <a:rPr lang="en-US" altLang="ko-KR" sz="24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, Connect6)</a:t>
            </a:r>
            <a:r>
              <a:rPr lang="ko-KR" altLang="en-US" sz="24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은 타이완의 국립 </a:t>
            </a:r>
            <a:r>
              <a:rPr lang="ko-KR" altLang="en-US" sz="2400" b="1" dirty="0" err="1" smtClean="0">
                <a:latin typeface="바탕" panose="02030600000101010101" pitchFamily="18" charset="-127"/>
                <a:ea typeface="바탕" panose="02030600000101010101" pitchFamily="18" charset="-127"/>
              </a:rPr>
              <a:t>자오퉁</a:t>
            </a:r>
            <a:r>
              <a:rPr lang="ko-KR" altLang="en-US" sz="24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대학 교수가 오목을 </a:t>
            </a:r>
            <a:r>
              <a:rPr lang="ko-KR" altLang="en-US" sz="2400" b="1" dirty="0" err="1" smtClean="0">
                <a:latin typeface="바탕" panose="02030600000101010101" pitchFamily="18" charset="-127"/>
                <a:ea typeface="바탕" panose="02030600000101010101" pitchFamily="18" charset="-127"/>
              </a:rPr>
              <a:t>개량시켜</a:t>
            </a:r>
            <a:r>
              <a:rPr lang="ko-KR" altLang="en-US" sz="24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발명한 게임이다</a:t>
            </a:r>
            <a:r>
              <a:rPr lang="en-US" altLang="ko-KR" sz="24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</a:p>
          <a:p>
            <a:endParaRPr lang="en-US" altLang="ko-KR" sz="2400" b="1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sz="24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흑백이 교대로 </a:t>
            </a:r>
            <a:r>
              <a:rPr lang="ko-KR" altLang="en-US" sz="2400" b="1" dirty="0" smtClean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한 수에 두 개씩 바둑돌</a:t>
            </a:r>
            <a:r>
              <a:rPr lang="ko-KR" altLang="en-US" sz="24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을 놓는데 흑은 첫수에 돌 하나만 놓는다</a:t>
            </a:r>
            <a:r>
              <a:rPr lang="en-US" altLang="ko-KR" sz="24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endParaRPr lang="en-US" altLang="ko-KR" sz="2400" b="1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sz="2400" b="1" dirty="0" smtClean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6</a:t>
            </a:r>
            <a:r>
              <a:rPr lang="ko-KR" altLang="en-US" sz="2400" b="1" dirty="0" smtClean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개 이상의 돌이 같은 색으로 일렬</a:t>
            </a:r>
            <a:r>
              <a:rPr lang="ko-KR" altLang="en-US" sz="24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로 오게 만드는 사람이 승리한다</a:t>
            </a:r>
            <a:r>
              <a:rPr lang="en-US" altLang="ko-KR" sz="24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endParaRPr lang="en-US" altLang="ko-KR" sz="2400" b="1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sz="24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오목과 달리 </a:t>
            </a:r>
            <a:r>
              <a:rPr lang="ko-KR" altLang="en-US" sz="2400" b="1" dirty="0" smtClean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금수가 없어 </a:t>
            </a:r>
            <a:r>
              <a:rPr lang="ko-KR" altLang="en-US" sz="24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단순한 규칙을 가진다</a:t>
            </a:r>
            <a:r>
              <a:rPr lang="en-US" altLang="ko-KR" sz="24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 sz="24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2050" name="Picture 2" descr="Image result for connect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533" y="1234448"/>
            <a:ext cx="5012267" cy="494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90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Machine Learning </a:t>
            </a:r>
            <a:r>
              <a:rPr lang="ko-KR" altLang="en-US" dirty="0" err="1" smtClean="0"/>
              <a:t>머신러닝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지도학습</a:t>
            </a:r>
            <a:r>
              <a:rPr lang="en-US" altLang="ko-KR" dirty="0" smtClean="0"/>
              <a:t>(Supervised Learning)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&lt;problem instances, answer&gt;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ko-KR" altLang="en-US" dirty="0" err="1" smtClean="0"/>
              <a:t>비지도학습</a:t>
            </a:r>
            <a:r>
              <a:rPr lang="en-US" altLang="ko-KR" dirty="0" smtClean="0"/>
              <a:t>(Unsupervised Learning)</a:t>
            </a:r>
          </a:p>
          <a:p>
            <a:pPr marL="0" indent="0">
              <a:buNone/>
            </a:pPr>
            <a:r>
              <a:rPr lang="en-US" altLang="ko-KR" sz="2400" dirty="0" smtClean="0"/>
              <a:t>	&lt;problem instances&gt;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dirty="0" err="1" smtClean="0"/>
              <a:t>강화학습</a:t>
            </a:r>
            <a:r>
              <a:rPr lang="en-US" altLang="ko-KR" dirty="0" smtClean="0"/>
              <a:t>(Reinforcement Learning)</a:t>
            </a:r>
          </a:p>
          <a:p>
            <a:pPr marL="0" indent="0">
              <a:buNone/>
            </a:pPr>
            <a:r>
              <a:rPr lang="en-US" altLang="ko-KR" sz="2400" dirty="0" smtClean="0"/>
              <a:t>	&lt;action, reward&gt;</a:t>
            </a:r>
          </a:p>
        </p:txBody>
      </p:sp>
    </p:spTree>
    <p:extLst>
      <p:ext uri="{BB962C8B-B14F-4D97-AF65-F5344CB8AC3E}">
        <p14:creationId xmlns:p14="http://schemas.microsoft.com/office/powerpoint/2010/main" val="232966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Reinforcement Learning </a:t>
            </a:r>
            <a:r>
              <a:rPr lang="ko-KR" altLang="en-US" dirty="0" err="1" smtClean="0"/>
              <a:t>강화학습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 descr="Image result for reinforcement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15418"/>
            <a:ext cx="66675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connect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404" y="2270520"/>
            <a:ext cx="3510396" cy="346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75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구현방법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오목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육목</a:t>
            </a:r>
            <a:r>
              <a:rPr lang="ko-KR" altLang="en-US" dirty="0" smtClean="0"/>
              <a:t> 게임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400" dirty="0"/>
              <a:t>	- </a:t>
            </a:r>
            <a:r>
              <a:rPr lang="ko-KR" altLang="en-US" sz="2400" dirty="0"/>
              <a:t>직접 구현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강화학습</a:t>
            </a:r>
            <a:r>
              <a:rPr lang="ko-KR" altLang="en-US" sz="2400" dirty="0"/>
              <a:t> </a:t>
            </a:r>
            <a:r>
              <a:rPr lang="en-US" altLang="ko-KR" sz="2400" smtClean="0"/>
              <a:t>Environment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세부 구현</a:t>
            </a:r>
            <a:endParaRPr lang="en-US" altLang="ko-KR" sz="2400" dirty="0"/>
          </a:p>
          <a:p>
            <a:endParaRPr lang="en-US" altLang="ko-KR" sz="2000" dirty="0" smtClean="0"/>
          </a:p>
          <a:p>
            <a:r>
              <a:rPr lang="ko-KR" altLang="en-US" dirty="0" err="1" smtClean="0"/>
              <a:t>강화학습</a:t>
            </a:r>
            <a:r>
              <a:rPr lang="ko-KR" altLang="en-US" dirty="0" smtClean="0"/>
              <a:t> 부분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400" dirty="0" smtClean="0"/>
              <a:t>	- </a:t>
            </a:r>
            <a:r>
              <a:rPr lang="ko-KR" altLang="en-US" sz="2400" dirty="0" err="1" smtClean="0"/>
              <a:t>강화학습</a:t>
            </a:r>
            <a:r>
              <a:rPr lang="ko-KR" altLang="en-US" sz="2400" dirty="0" smtClean="0"/>
              <a:t> 이론 및 구현 부분 학습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오픈 소스를 참고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활용하여 </a:t>
            </a:r>
            <a:r>
              <a:rPr lang="ko-KR" altLang="en-US" sz="2400" dirty="0" err="1" smtClean="0"/>
              <a:t>강화학습</a:t>
            </a:r>
            <a:r>
              <a:rPr lang="ko-KR" altLang="en-US" sz="2400" dirty="0" smtClean="0"/>
              <a:t> 구현</a:t>
            </a:r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157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Q/A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 smtClean="0"/>
              <a:t>감사합니다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7009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104</Words>
  <Application>Microsoft Office PowerPoint</Application>
  <PresentationFormat>와이드스크린</PresentationFormat>
  <Paragraphs>39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바탕</vt:lpstr>
      <vt:lpstr>Arial</vt:lpstr>
      <vt:lpstr>Arial Black</vt:lpstr>
      <vt:lpstr>Office 테마</vt:lpstr>
      <vt:lpstr>Connect 5 Connect 6</vt:lpstr>
      <vt:lpstr>오목이란?</vt:lpstr>
      <vt:lpstr>육목이란?</vt:lpstr>
      <vt:lpstr>Machine Learning 머신러닝</vt:lpstr>
      <vt:lpstr>Reinforcement Learning 강화학습</vt:lpstr>
      <vt:lpstr>구현방법</vt:lpstr>
      <vt:lpstr>Q/A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6목</dc:title>
  <dc:creator>choi juhun</dc:creator>
  <cp:lastModifiedBy>choi juhun</cp:lastModifiedBy>
  <cp:revision>20</cp:revision>
  <dcterms:created xsi:type="dcterms:W3CDTF">2018-10-01T11:07:08Z</dcterms:created>
  <dcterms:modified xsi:type="dcterms:W3CDTF">2018-10-01T17:56:29Z</dcterms:modified>
</cp:coreProperties>
</file>