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3"/>
  </p:notesMasterIdLst>
  <p:handoutMasterIdLst>
    <p:handoutMasterId r:id="rId14"/>
  </p:handoutMasterIdLst>
  <p:sldIdLst>
    <p:sldId id="267" r:id="rId5"/>
    <p:sldId id="284" r:id="rId6"/>
    <p:sldId id="285" r:id="rId7"/>
    <p:sldId id="286" r:id="rId8"/>
    <p:sldId id="287" r:id="rId9"/>
    <p:sldId id="288" r:id="rId10"/>
    <p:sldId id="289" r:id="rId11"/>
    <p:sldId id="283" r:id="rId12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C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599" autoAdjust="0"/>
  </p:normalViewPr>
  <p:slideViewPr>
    <p:cSldViewPr>
      <p:cViewPr>
        <p:scale>
          <a:sx n="125" d="100"/>
          <a:sy n="125" d="100"/>
        </p:scale>
        <p:origin x="66" y="-11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7" d="100"/>
          <a:sy n="77" d="100"/>
        </p:scale>
        <p:origin x="3276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 rtlCol="0"/>
        <a:lstStyle/>
        <a:p>
          <a:pPr rtl="0"/>
          <a:endParaRPr lang="en-US"/>
        </a:p>
      </dgm:t>
    </dgm:pt>
    <dgm:pt modelId="{4DF9FE7B-F642-4898-A360-D4E3814E1A3D}">
      <dgm:prSet phldrT="[Text]"/>
      <dgm:spPr/>
      <dgm:t>
        <a:bodyPr rtlCol="0"/>
        <a:lstStyle/>
        <a:p>
          <a:pPr rtl="0"/>
          <a:r>
            <a:rPr lang="en-US" dirty="0" smtClean="0">
              <a:latin typeface="바탕" panose="02030600000101010101" pitchFamily="18" charset="-127"/>
              <a:ea typeface="바탕" panose="02030600000101010101" pitchFamily="18" charset="-127"/>
            </a:rPr>
            <a:t>Rule-Based Model</a:t>
          </a:r>
          <a:endParaRPr lang="en-US" dirty="0">
            <a:latin typeface="바탕" panose="02030600000101010101" pitchFamily="18" charset="-127"/>
            <a:ea typeface="바탕" panose="02030600000101010101" pitchFamily="18" charset="-127"/>
          </a:endParaRPr>
        </a:p>
      </dgm:t>
    </dgm:pt>
    <dgm:pt modelId="{43C18EFF-81FC-4D70-8C6B-E95FF3730413}" type="sibTrans" cxnId="{EBD8BE8D-6018-43E2-B081-034BB5656EB6}">
      <dgm:prSet/>
      <dgm:spPr/>
      <dgm:t>
        <a:bodyPr rtlCol="0"/>
        <a:lstStyle/>
        <a:p>
          <a:pPr rtl="0"/>
          <a:endParaRPr lang="en-US">
            <a:latin typeface="바탕" panose="02030600000101010101" pitchFamily="18" charset="-127"/>
            <a:ea typeface="바탕" panose="02030600000101010101" pitchFamily="18" charset="-127"/>
          </a:endParaRPr>
        </a:p>
      </dgm:t>
    </dgm:pt>
    <dgm:pt modelId="{1C10F06D-860A-4604-A7AD-02E614FE3976}" type="parTrans" cxnId="{EBD8BE8D-6018-43E2-B081-034BB5656EB6}">
      <dgm:prSet/>
      <dgm:spPr/>
      <dgm:t>
        <a:bodyPr rtlCol="0"/>
        <a:lstStyle/>
        <a:p>
          <a:pPr rtl="0"/>
          <a:endParaRPr lang="en-US">
            <a:latin typeface="바탕" panose="02030600000101010101" pitchFamily="18" charset="-127"/>
            <a:ea typeface="바탕" panose="02030600000101010101" pitchFamily="18" charset="-127"/>
          </a:endParaRPr>
        </a:p>
      </dgm:t>
    </dgm:pt>
    <dgm:pt modelId="{EFF2750D-B4B3-474C-8B62-8B638DC31F7E}">
      <dgm:prSet phldrT="[Text]"/>
      <dgm:spPr/>
      <dgm:t>
        <a:bodyPr rtlCol="0"/>
        <a:lstStyle/>
        <a:p>
          <a:pPr rtl="0"/>
          <a:r>
            <a:rPr lang="en-US" altLang="ko" dirty="0" smtClean="0">
              <a:latin typeface="바탕" panose="02030600000101010101" pitchFamily="18" charset="-127"/>
              <a:ea typeface="바탕" panose="02030600000101010101" pitchFamily="18" charset="-127"/>
            </a:rPr>
            <a:t>Use Open Source SW</a:t>
          </a:r>
          <a:endParaRPr lang="ko" dirty="0">
            <a:latin typeface="바탕" panose="02030600000101010101" pitchFamily="18" charset="-127"/>
            <a:ea typeface="바탕" panose="02030600000101010101" pitchFamily="18" charset="-127"/>
          </a:endParaRPr>
        </a:p>
      </dgm:t>
    </dgm:pt>
    <dgm:pt modelId="{75C067D7-FCD2-4969-8F27-4BBDA88E75ED}" type="sibTrans" cxnId="{A058DDA2-48CA-4E5B-B389-F71A59C262B0}">
      <dgm:prSet/>
      <dgm:spPr/>
      <dgm:t>
        <a:bodyPr rtlCol="0"/>
        <a:lstStyle/>
        <a:p>
          <a:pPr rtl="0"/>
          <a:endParaRPr lang="en-US">
            <a:latin typeface="바탕" panose="02030600000101010101" pitchFamily="18" charset="-127"/>
            <a:ea typeface="바탕" panose="02030600000101010101" pitchFamily="18" charset="-127"/>
          </a:endParaRPr>
        </a:p>
      </dgm:t>
    </dgm:pt>
    <dgm:pt modelId="{AEBC78E6-CDDC-4C8F-A157-3C51E907FACD}" type="parTrans" cxnId="{A058DDA2-48CA-4E5B-B389-F71A59C262B0}">
      <dgm:prSet/>
      <dgm:spPr/>
      <dgm:t>
        <a:bodyPr rtlCol="0"/>
        <a:lstStyle/>
        <a:p>
          <a:pPr rtl="0"/>
          <a:endParaRPr lang="en-US">
            <a:latin typeface="바탕" panose="02030600000101010101" pitchFamily="18" charset="-127"/>
            <a:ea typeface="바탕" panose="02030600000101010101" pitchFamily="18" charset="-127"/>
          </a:endParaRPr>
        </a:p>
      </dgm:t>
    </dgm:pt>
    <dgm:pt modelId="{99E0600D-9954-43F4-8926-13B8777FAAA1}">
      <dgm:prSet phldrT="[Text]"/>
      <dgm:spPr/>
      <dgm:t>
        <a:bodyPr rtlCol="0"/>
        <a:lstStyle/>
        <a:p>
          <a:pPr rtl="0"/>
          <a:r>
            <a:rPr lang="en-US" altLang="ko" dirty="0" smtClean="0">
              <a:latin typeface="바탕" panose="02030600000101010101" pitchFamily="18" charset="-127"/>
              <a:ea typeface="바탕" panose="02030600000101010101" pitchFamily="18" charset="-127"/>
            </a:rPr>
            <a:t>Reinforcement Learning Model</a:t>
          </a:r>
          <a:endParaRPr lang="ko" dirty="0">
            <a:latin typeface="바탕" panose="02030600000101010101" pitchFamily="18" charset="-127"/>
            <a:ea typeface="바탕" panose="02030600000101010101" pitchFamily="18" charset="-127"/>
          </a:endParaRPr>
        </a:p>
      </dgm:t>
    </dgm:pt>
    <dgm:pt modelId="{C44937DC-4907-4769-AA8B-1B3E7391D7B0}" type="sibTrans" cxnId="{09FCCB9D-A30A-4326-970E-26252D39327F}">
      <dgm:prSet/>
      <dgm:spPr/>
      <dgm:t>
        <a:bodyPr rtlCol="0"/>
        <a:lstStyle/>
        <a:p>
          <a:pPr rtl="0"/>
          <a:endParaRPr lang="en-US">
            <a:latin typeface="바탕" panose="02030600000101010101" pitchFamily="18" charset="-127"/>
            <a:ea typeface="바탕" panose="02030600000101010101" pitchFamily="18" charset="-127"/>
          </a:endParaRPr>
        </a:p>
      </dgm:t>
    </dgm:pt>
    <dgm:pt modelId="{BE23F476-2C5C-42ED-BF2B-CD5FC7ADDDF6}" type="parTrans" cxnId="{09FCCB9D-A30A-4326-970E-26252D39327F}">
      <dgm:prSet/>
      <dgm:spPr/>
      <dgm:t>
        <a:bodyPr rtlCol="0"/>
        <a:lstStyle/>
        <a:p>
          <a:pPr rtl="0"/>
          <a:endParaRPr lang="en-US">
            <a:latin typeface="바탕" panose="02030600000101010101" pitchFamily="18" charset="-127"/>
            <a:ea typeface="바탕" panose="02030600000101010101" pitchFamily="18" charset="-127"/>
          </a:endParaRPr>
        </a:p>
      </dgm:t>
    </dgm:pt>
    <dgm:pt modelId="{B8B8BC0E-8145-41FC-BB1F-D764D977D6C8}">
      <dgm:prSet phldrT="[Text]"/>
      <dgm:spPr/>
      <dgm:t>
        <a:bodyPr rtlCol="0"/>
        <a:lstStyle/>
        <a:p>
          <a:pPr rtl="0"/>
          <a:r>
            <a:rPr lang="en-US" altLang="ko" dirty="0" smtClean="0">
              <a:latin typeface="바탕" panose="02030600000101010101" pitchFamily="18" charset="-127"/>
              <a:ea typeface="바탕" panose="02030600000101010101" pitchFamily="18" charset="-127"/>
            </a:rPr>
            <a:t>Reinforcement Learning Concepts</a:t>
          </a:r>
          <a:endParaRPr lang="ko" dirty="0">
            <a:latin typeface="바탕" panose="02030600000101010101" pitchFamily="18" charset="-127"/>
            <a:ea typeface="바탕" panose="02030600000101010101" pitchFamily="18" charset="-127"/>
          </a:endParaRPr>
        </a:p>
      </dgm:t>
    </dgm:pt>
    <dgm:pt modelId="{9A17F987-F758-483A-A8DE-4C5D05AA47A5}" type="sibTrans" cxnId="{494C44C5-9557-4D63-8F92-29982A199F46}">
      <dgm:prSet/>
      <dgm:spPr/>
      <dgm:t>
        <a:bodyPr/>
        <a:lstStyle/>
        <a:p>
          <a:pPr latinLnBrk="1"/>
          <a:endParaRPr lang="ko-KR" altLang="en-US"/>
        </a:p>
      </dgm:t>
    </dgm:pt>
    <dgm:pt modelId="{85FFF3AE-D68A-4448-B133-693E3CE103D9}" type="parTrans" cxnId="{494C44C5-9557-4D63-8F92-29982A199F46}">
      <dgm:prSet/>
      <dgm:spPr/>
      <dgm:t>
        <a:bodyPr/>
        <a:lstStyle/>
        <a:p>
          <a:pPr latinLnBrk="1"/>
          <a:endParaRPr lang="ko-KR" altLang="en-US"/>
        </a:p>
      </dgm:t>
    </dgm:pt>
    <dgm:pt modelId="{0791135C-9DAB-47F6-BE9C-A3E56A2DDA50}">
      <dgm:prSet phldrT="[Text]"/>
      <dgm:spPr/>
      <dgm:t>
        <a:bodyPr rtlCol="0"/>
        <a:lstStyle/>
        <a:p>
          <a:pPr rtl="0"/>
          <a:r>
            <a:rPr lang="en-US" altLang="ko" dirty="0" smtClean="0">
              <a:latin typeface="바탕" panose="02030600000101010101" pitchFamily="18" charset="-127"/>
              <a:ea typeface="바탕" panose="02030600000101010101" pitchFamily="18" charset="-127"/>
            </a:rPr>
            <a:t>Zero-based</a:t>
          </a:r>
          <a:endParaRPr lang="ko" dirty="0">
            <a:latin typeface="바탕" panose="02030600000101010101" pitchFamily="18" charset="-127"/>
            <a:ea typeface="바탕" panose="02030600000101010101" pitchFamily="18" charset="-127"/>
          </a:endParaRPr>
        </a:p>
      </dgm:t>
    </dgm:pt>
    <dgm:pt modelId="{B670C2A7-83CB-4F4C-BC19-A3A7C066A822}" type="sibTrans" cxnId="{B3B26E9A-58E5-497B-BD59-F5567958C609}">
      <dgm:prSet/>
      <dgm:spPr/>
      <dgm:t>
        <a:bodyPr rtlCol="0"/>
        <a:lstStyle/>
        <a:p>
          <a:pPr rtl="0"/>
          <a:endParaRPr lang="en-US">
            <a:latin typeface="바탕" panose="02030600000101010101" pitchFamily="18" charset="-127"/>
            <a:ea typeface="바탕" panose="02030600000101010101" pitchFamily="18" charset="-127"/>
          </a:endParaRPr>
        </a:p>
      </dgm:t>
    </dgm:pt>
    <dgm:pt modelId="{D6057E63-9793-4991-97C1-30FC405E95A5}" type="parTrans" cxnId="{B3B26E9A-58E5-497B-BD59-F5567958C609}">
      <dgm:prSet/>
      <dgm:spPr/>
      <dgm:t>
        <a:bodyPr rtlCol="0"/>
        <a:lstStyle/>
        <a:p>
          <a:pPr rtl="0"/>
          <a:endParaRPr lang="en-US">
            <a:latin typeface="바탕" panose="02030600000101010101" pitchFamily="18" charset="-127"/>
            <a:ea typeface="바탕" panose="02030600000101010101" pitchFamily="18" charset="-127"/>
          </a:endParaRPr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674922F1-7266-4681-AD4F-1C618A5FFF23}" type="pres">
      <dgm:prSet presAssocID="{4DF9FE7B-F642-4898-A360-D4E3814E1A3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3EFB4E-D3DB-42E1-82AC-148F7D29254F}" type="pres">
      <dgm:prSet presAssocID="{43C18EFF-81FC-4D70-8C6B-E95FF3730413}" presName="spaceBetweenRectangles" presStyleCnt="0"/>
      <dgm:spPr/>
    </dgm:pt>
    <dgm:pt modelId="{5CEF6B30-20FB-482B-9A5F-0BF08F22E408}" type="pres">
      <dgm:prSet presAssocID="{99E0600D-9954-43F4-8926-13B8777FAAA1}" presName="parentLin" presStyleCnt="0"/>
      <dgm:spPr/>
    </dgm:pt>
    <dgm:pt modelId="{B7FC5D26-9289-42DC-A8E0-7A2F62E9236C}" type="pres">
      <dgm:prSet presAssocID="{99E0600D-9954-43F4-8926-13B8777FAAA1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0FDB3419-C2BB-46C7-B3E4-AB3C9078C1D2}" type="pres">
      <dgm:prSet presAssocID="{99E0600D-9954-43F4-8926-13B8777FAAA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F41F9A-9138-4194-89F4-E309BC34872E}" type="pres">
      <dgm:prSet presAssocID="{99E0600D-9954-43F4-8926-13B8777FAAA1}" presName="negativeSpace" presStyleCnt="0"/>
      <dgm:spPr/>
    </dgm:pt>
    <dgm:pt modelId="{2AB0FFC9-C4E5-4F3B-B09E-47833BA24B5E}" type="pres">
      <dgm:prSet presAssocID="{99E0600D-9954-43F4-8926-13B8777FAAA1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09373B3-FB01-408A-8A94-B806A367AF7D}" type="presOf" srcId="{99E0600D-9954-43F4-8926-13B8777FAAA1}" destId="{B7FC5D26-9289-42DC-A8E0-7A2F62E9236C}" srcOrd="0" destOrd="0" presId="urn:microsoft.com/office/officeart/2005/8/layout/list1"/>
    <dgm:cxn modelId="{3A76F5FD-AC51-43D5-A60D-6EA2DBBDF0F6}" type="presOf" srcId="{4DF9FE7B-F642-4898-A360-D4E3814E1A3D}" destId="{674922F1-7266-4681-AD4F-1C618A5FFF23}" srcOrd="1" destOrd="0" presId="urn:microsoft.com/office/officeart/2005/8/layout/list1"/>
    <dgm:cxn modelId="{B3B26E9A-58E5-497B-BD59-F5567958C609}" srcId="{99E0600D-9954-43F4-8926-13B8777FAAA1}" destId="{0791135C-9DAB-47F6-BE9C-A3E56A2DDA50}" srcOrd="1" destOrd="0" parTransId="{D6057E63-9793-4991-97C1-30FC405E95A5}" sibTransId="{B670C2A7-83CB-4F4C-BC19-A3A7C066A822}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91E8EE10-A24D-4E72-918C-DFE8B8A56CE9}" type="presOf" srcId="{EFF2750D-B4B3-474C-8B62-8B638DC31F7E}" destId="{80259B02-529C-422B-91BE-D70198BA9F6C}" srcOrd="0" destOrd="0" presId="urn:microsoft.com/office/officeart/2005/8/layout/list1"/>
    <dgm:cxn modelId="{DAE5D2E9-2D73-4C0F-9B16-544DAE7AC03F}" type="presOf" srcId="{0791135C-9DAB-47F6-BE9C-A3E56A2DDA50}" destId="{2AB0FFC9-C4E5-4F3B-B09E-47833BA24B5E}" srcOrd="0" destOrd="1" presId="urn:microsoft.com/office/officeart/2005/8/layout/list1"/>
    <dgm:cxn modelId="{133AB3BA-08EC-432D-814B-0243B8AEAE27}" type="presOf" srcId="{3F442EA2-39BA-4C9A-AD59-755D4917D532}" destId="{E6A445EE-D086-4B01-B491-D67950A5A065}" srcOrd="0" destOrd="0" presId="urn:microsoft.com/office/officeart/2005/8/layout/list1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09FCCB9D-A30A-4326-970E-26252D39327F}" srcId="{3F442EA2-39BA-4C9A-AD59-755D4917D532}" destId="{99E0600D-9954-43F4-8926-13B8777FAAA1}" srcOrd="1" destOrd="0" parTransId="{BE23F476-2C5C-42ED-BF2B-CD5FC7ADDDF6}" sibTransId="{C44937DC-4907-4769-AA8B-1B3E7391D7B0}"/>
    <dgm:cxn modelId="{1ED6E9AC-3CE0-41C7-AD4C-CE9278869821}" type="presOf" srcId="{B8B8BC0E-8145-41FC-BB1F-D764D977D6C8}" destId="{2AB0FFC9-C4E5-4F3B-B09E-47833BA24B5E}" srcOrd="0" destOrd="0" presId="urn:microsoft.com/office/officeart/2005/8/layout/list1"/>
    <dgm:cxn modelId="{F7E95423-786D-404D-8158-68B1C89303BF}" type="presOf" srcId="{4DF9FE7B-F642-4898-A360-D4E3814E1A3D}" destId="{7E290D25-335D-4339-A8E8-B036E46B5EB5}" srcOrd="0" destOrd="0" presId="urn:microsoft.com/office/officeart/2005/8/layout/list1"/>
    <dgm:cxn modelId="{9B840472-6ABD-41F3-A804-54F57870A6C2}" type="presOf" srcId="{99E0600D-9954-43F4-8926-13B8777FAAA1}" destId="{0FDB3419-C2BB-46C7-B3E4-AB3C9078C1D2}" srcOrd="1" destOrd="0" presId="urn:microsoft.com/office/officeart/2005/8/layout/list1"/>
    <dgm:cxn modelId="{494C44C5-9557-4D63-8F92-29982A199F46}" srcId="{99E0600D-9954-43F4-8926-13B8777FAAA1}" destId="{B8B8BC0E-8145-41FC-BB1F-D764D977D6C8}" srcOrd="0" destOrd="0" parTransId="{85FFF3AE-D68A-4448-B133-693E3CE103D9}" sibTransId="{9A17F987-F758-483A-A8DE-4C5D05AA47A5}"/>
    <dgm:cxn modelId="{7C96F733-1FEB-4464-AFE2-A6FFE050E7F5}" type="presParOf" srcId="{E6A445EE-D086-4B01-B491-D67950A5A065}" destId="{6D3A9625-D3EB-4CA1-AB05-34452283708A}" srcOrd="0" destOrd="0" presId="urn:microsoft.com/office/officeart/2005/8/layout/list1"/>
    <dgm:cxn modelId="{52625C28-CB81-4E22-A0FD-8E29373E6B1B}" type="presParOf" srcId="{6D3A9625-D3EB-4CA1-AB05-34452283708A}" destId="{7E290D25-335D-4339-A8E8-B036E46B5EB5}" srcOrd="0" destOrd="0" presId="urn:microsoft.com/office/officeart/2005/8/layout/list1"/>
    <dgm:cxn modelId="{B0C612E2-3EE1-400E-AE2C-6D7A4CC4C27B}" type="presParOf" srcId="{6D3A9625-D3EB-4CA1-AB05-34452283708A}" destId="{674922F1-7266-4681-AD4F-1C618A5FFF23}" srcOrd="1" destOrd="0" presId="urn:microsoft.com/office/officeart/2005/8/layout/list1"/>
    <dgm:cxn modelId="{4744E578-4CB5-48E8-A0C6-86520C5FA672}" type="presParOf" srcId="{E6A445EE-D086-4B01-B491-D67950A5A065}" destId="{96C29850-0672-4B77-B5DE-2E1563038631}" srcOrd="1" destOrd="0" presId="urn:microsoft.com/office/officeart/2005/8/layout/list1"/>
    <dgm:cxn modelId="{9B31D144-B860-4AE0-AA2A-C3C20A8603D5}" type="presParOf" srcId="{E6A445EE-D086-4B01-B491-D67950A5A065}" destId="{80259B02-529C-422B-91BE-D70198BA9F6C}" srcOrd="2" destOrd="0" presId="urn:microsoft.com/office/officeart/2005/8/layout/list1"/>
    <dgm:cxn modelId="{7C89F48A-EAC4-44E9-B2C3-D6045323FD07}" type="presParOf" srcId="{E6A445EE-D086-4B01-B491-D67950A5A065}" destId="{E53EFB4E-D3DB-42E1-82AC-148F7D29254F}" srcOrd="3" destOrd="0" presId="urn:microsoft.com/office/officeart/2005/8/layout/list1"/>
    <dgm:cxn modelId="{E9C79E42-E2BC-482B-8401-384656D03310}" type="presParOf" srcId="{E6A445EE-D086-4B01-B491-D67950A5A065}" destId="{5CEF6B30-20FB-482B-9A5F-0BF08F22E408}" srcOrd="4" destOrd="0" presId="urn:microsoft.com/office/officeart/2005/8/layout/list1"/>
    <dgm:cxn modelId="{EA831B47-8893-4171-B5FF-302C51778E5B}" type="presParOf" srcId="{5CEF6B30-20FB-482B-9A5F-0BF08F22E408}" destId="{B7FC5D26-9289-42DC-A8E0-7A2F62E9236C}" srcOrd="0" destOrd="0" presId="urn:microsoft.com/office/officeart/2005/8/layout/list1"/>
    <dgm:cxn modelId="{9AF90FF1-6AEA-41B2-895C-598BD3B7BB7A}" type="presParOf" srcId="{5CEF6B30-20FB-482B-9A5F-0BF08F22E408}" destId="{0FDB3419-C2BB-46C7-B3E4-AB3C9078C1D2}" srcOrd="1" destOrd="0" presId="urn:microsoft.com/office/officeart/2005/8/layout/list1"/>
    <dgm:cxn modelId="{7A247AC1-7044-41D9-B136-AC60F7075BB4}" type="presParOf" srcId="{E6A445EE-D086-4B01-B491-D67950A5A065}" destId="{F1F41F9A-9138-4194-89F4-E309BC34872E}" srcOrd="5" destOrd="0" presId="urn:microsoft.com/office/officeart/2005/8/layout/list1"/>
    <dgm:cxn modelId="{D9373CB0-8FFF-4F0C-8EE6-E92956955AEC}" type="presParOf" srcId="{E6A445EE-D086-4B01-B491-D67950A5A065}" destId="{2AB0FFC9-C4E5-4F3B-B09E-47833BA24B5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361315"/>
          <a:ext cx="8045826" cy="952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445" tIns="458216" rIns="624445" bIns="156464" numCol="1" spcCol="1270" rtlCol="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" sz="2200" kern="1200" dirty="0" smtClean="0">
              <a:latin typeface="바탕" panose="02030600000101010101" pitchFamily="18" charset="-127"/>
              <a:ea typeface="바탕" panose="02030600000101010101" pitchFamily="18" charset="-127"/>
            </a:rPr>
            <a:t>Use Open Source SW</a:t>
          </a:r>
          <a:endParaRPr lang="ko" sz="2200" kern="1200" dirty="0">
            <a:latin typeface="바탕" panose="02030600000101010101" pitchFamily="18" charset="-127"/>
            <a:ea typeface="바탕" panose="02030600000101010101" pitchFamily="18" charset="-127"/>
          </a:endParaRPr>
        </a:p>
      </dsp:txBody>
      <dsp:txXfrm>
        <a:off x="0" y="361315"/>
        <a:ext cx="8045826" cy="952875"/>
      </dsp:txXfrm>
    </dsp:sp>
    <dsp:sp modelId="{674922F1-7266-4681-AD4F-1C618A5FFF23}">
      <dsp:nvSpPr>
        <dsp:cNvPr id="0" name=""/>
        <dsp:cNvSpPr/>
      </dsp:nvSpPr>
      <dsp:spPr>
        <a:xfrm>
          <a:off x="402291" y="36595"/>
          <a:ext cx="5632078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879" tIns="0" rIns="212879" bIns="0" numCol="1" spcCol="1270" rtlCol="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바탕" panose="02030600000101010101" pitchFamily="18" charset="-127"/>
              <a:ea typeface="바탕" panose="02030600000101010101" pitchFamily="18" charset="-127"/>
            </a:rPr>
            <a:t>Rule-Based Model</a:t>
          </a:r>
          <a:endParaRPr lang="en-US" sz="2200" kern="1200" dirty="0">
            <a:latin typeface="바탕" panose="02030600000101010101" pitchFamily="18" charset="-127"/>
            <a:ea typeface="바탕" panose="02030600000101010101" pitchFamily="18" charset="-127"/>
          </a:endParaRPr>
        </a:p>
      </dsp:txBody>
      <dsp:txXfrm>
        <a:off x="433994" y="68298"/>
        <a:ext cx="5568672" cy="586034"/>
      </dsp:txXfrm>
    </dsp:sp>
    <dsp:sp modelId="{2AB0FFC9-C4E5-4F3B-B09E-47833BA24B5E}">
      <dsp:nvSpPr>
        <dsp:cNvPr id="0" name=""/>
        <dsp:cNvSpPr/>
      </dsp:nvSpPr>
      <dsp:spPr>
        <a:xfrm>
          <a:off x="0" y="1757710"/>
          <a:ext cx="8045826" cy="1351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522415"/>
              <a:satOff val="-67259"/>
              <a:lumOff val="11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445" tIns="458216" rIns="624445" bIns="156464" numCol="1" spcCol="1270" rtlCol="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" sz="2200" kern="1200" dirty="0" smtClean="0">
              <a:latin typeface="바탕" panose="02030600000101010101" pitchFamily="18" charset="-127"/>
              <a:ea typeface="바탕" panose="02030600000101010101" pitchFamily="18" charset="-127"/>
            </a:rPr>
            <a:t>Reinforcement Learning Concepts</a:t>
          </a:r>
          <a:endParaRPr lang="ko" sz="2200" kern="1200" dirty="0">
            <a:latin typeface="바탕" panose="02030600000101010101" pitchFamily="18" charset="-127"/>
            <a:ea typeface="바탕" panose="02030600000101010101" pitchFamily="18" charset="-127"/>
          </a:endParaRP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" sz="2200" kern="1200" dirty="0" smtClean="0">
              <a:latin typeface="바탕" panose="02030600000101010101" pitchFamily="18" charset="-127"/>
              <a:ea typeface="바탕" panose="02030600000101010101" pitchFamily="18" charset="-127"/>
            </a:rPr>
            <a:t>Zero-based</a:t>
          </a:r>
          <a:endParaRPr lang="ko" sz="2200" kern="1200" dirty="0">
            <a:latin typeface="바탕" panose="02030600000101010101" pitchFamily="18" charset="-127"/>
            <a:ea typeface="바탕" panose="02030600000101010101" pitchFamily="18" charset="-127"/>
          </a:endParaRPr>
        </a:p>
      </dsp:txBody>
      <dsp:txXfrm>
        <a:off x="0" y="1757710"/>
        <a:ext cx="8045826" cy="1351349"/>
      </dsp:txXfrm>
    </dsp:sp>
    <dsp:sp modelId="{0FDB3419-C2BB-46C7-B3E4-AB3C9078C1D2}">
      <dsp:nvSpPr>
        <dsp:cNvPr id="0" name=""/>
        <dsp:cNvSpPr/>
      </dsp:nvSpPr>
      <dsp:spPr>
        <a:xfrm>
          <a:off x="402291" y="1432990"/>
          <a:ext cx="5632078" cy="649440"/>
        </a:xfrm>
        <a:prstGeom prst="roundRect">
          <a:avLst/>
        </a:prstGeom>
        <a:solidFill>
          <a:schemeClr val="accent3">
            <a:hueOff val="12522415"/>
            <a:satOff val="-67259"/>
            <a:lumOff val="11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879" tIns="0" rIns="212879" bIns="0" numCol="1" spcCol="1270" rtlCol="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" sz="2200" kern="1200" dirty="0" smtClean="0">
              <a:latin typeface="바탕" panose="02030600000101010101" pitchFamily="18" charset="-127"/>
              <a:ea typeface="바탕" panose="02030600000101010101" pitchFamily="18" charset="-127"/>
            </a:rPr>
            <a:t>Reinforcement Learning Model</a:t>
          </a:r>
          <a:endParaRPr lang="ko" sz="2200" kern="1200" dirty="0">
            <a:latin typeface="바탕" panose="02030600000101010101" pitchFamily="18" charset="-127"/>
            <a:ea typeface="바탕" panose="02030600000101010101" pitchFamily="18" charset="-127"/>
          </a:endParaRPr>
        </a:p>
      </dsp:txBody>
      <dsp:txXfrm>
        <a:off x="433994" y="1464693"/>
        <a:ext cx="5568672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396C2D6-3574-4F67-93D9-35410753DCA4}" type="datetime1"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2018-10-15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pPr algn="r" rtl="0"/>
              <a:t>‹#›</a:t>
            </a:fld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BE8B6F1F-77CB-4D1D-A89B-81FE3E78717F}" type="datetime1">
              <a:rPr lang="ko-KR" altLang="en-US" smtClean="0"/>
              <a:pPr/>
              <a:t>2018-10-15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algn="r"/>
            <a:fld id="{C6074690-7256-4BB9-AC0F-97AEAE8CDEC2}" type="slidenum">
              <a:rPr lang="en-US" altLang="ko-KR" smtClean="0"/>
              <a:pPr algn="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6074690-7256-4BB9-AC0F-97AEAE8CDEC2}" type="slidenum">
              <a:rPr lang="en-US" altLang="ko-KR" smtClean="0"/>
              <a:pPr algn="r" rtl="0"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398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6074690-7256-4BB9-AC0F-97AEAE8CDEC2}" type="slidenum">
              <a:rPr lang="en-US" altLang="ko-KR" smtClean="0"/>
              <a:pPr algn="r"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7367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6074690-7256-4BB9-AC0F-97AEAE8CDEC2}" type="slidenum">
              <a:rPr lang="en-US" altLang="ko-KR" smtClean="0"/>
              <a:pPr algn="r"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91385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6074690-7256-4BB9-AC0F-97AEAE8CDEC2}" type="slidenum">
              <a:rPr lang="en-US" altLang="ko-KR" smtClean="0"/>
              <a:pPr algn="r"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728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6074690-7256-4BB9-AC0F-97AEAE8CDEC2}" type="slidenum">
              <a:rPr lang="en-US" altLang="ko-KR" smtClean="0"/>
              <a:pPr algn="r"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709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6074690-7256-4BB9-AC0F-97AEAE8CDEC2}" type="slidenum">
              <a:rPr lang="en-US" altLang="ko-KR" smtClean="0"/>
              <a:pPr algn="r"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9103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6074690-7256-4BB9-AC0F-97AEAE8CDEC2}" type="slidenum">
              <a:rPr lang="en-US" altLang="ko-KR" smtClean="0"/>
              <a:pPr algn="r"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9767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C6074690-7256-4BB9-AC0F-97AEAE8CDEC2}" type="slidenum">
              <a:rPr lang="en-US" altLang="ko-KR" smtClean="0"/>
              <a:pPr algn="r" rtl="0"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7204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879D46D7-C6A5-4485-AAC3-BEE46C7B9DDD}" type="datetime1">
              <a:rPr lang="ko-KR" altLang="en-US" smtClean="0"/>
              <a:pPr/>
              <a:t>2018-10-15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algn="r"/>
            <a:fld id="{DF28FB93-0A08-4E7D-8E63-9EFA29F1E093}" type="slidenum">
              <a:rPr lang="en-US" altLang="ko-KR" noProof="0" smtClean="0"/>
              <a:pPr algn="r"/>
              <a:t>‹#›</a:t>
            </a:fld>
            <a:endParaRPr lang="ko-KR" altLang="en-US" noProof="0" dirty="0"/>
          </a:p>
        </p:txBody>
      </p:sp>
      <p:grpSp>
        <p:nvGrpSpPr>
          <p:cNvPr id="7" name="그룹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타원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그룹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타원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직선 연결선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197C54C-3F1F-4695-AA19-CA1F2F40BE94}" type="datetime1">
              <a:rPr lang="ko-KR" altLang="en-US" smtClean="0"/>
              <a:pPr/>
              <a:t>2018-10-15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en-US" altLang="ko-KR" smtClean="0"/>
              <a:pPr algn="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6703361B-220A-433D-8322-04105575033C}" type="datetime1">
              <a:rPr lang="ko-KR" altLang="en-US" smtClean="0"/>
              <a:pPr algn="r"/>
              <a:t>2018-10-15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F28FB93-0A08-4E7D-8E63-9EFA29F1E09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48DC9B1E-ABAE-4A2B-AC06-8AB546D11B69}" type="datetime1">
              <a:rPr lang="ko-KR" altLang="en-US" smtClean="0"/>
              <a:pPr algn="r"/>
              <a:t>2018-10-15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en-US" altLang="ko-KR" smtClean="0"/>
              <a:pPr algn="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EF67C312-E8BD-40CB-80D6-F7033C03E205}" type="datetime1">
              <a:rPr lang="ko-KR" altLang="en-US" smtClean="0"/>
              <a:pPr algn="r"/>
              <a:t>2018-10-15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en-US" altLang="ko-KR" smtClean="0"/>
              <a:pPr algn="r"/>
              <a:t>‹#›</a:t>
            </a:fld>
            <a:endParaRPr lang="en-US" altLang="ko-KR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타원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직선 연결선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8A77F8C5-E4EA-4B73-9E69-96F8C64E11FF}" type="datetime1">
              <a:rPr lang="ko-KR" altLang="en-US" smtClean="0"/>
              <a:pPr algn="r"/>
              <a:t>2018-10-15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en-US" altLang="ko-KR" smtClean="0"/>
              <a:pPr algn="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5CB1330F-3DBE-4CF5-B70A-BCD7F0D48698}" type="datetime1">
              <a:rPr lang="ko-KR" altLang="en-US" smtClean="0"/>
              <a:pPr algn="r"/>
              <a:t>2018-10-15</a:t>
            </a:fld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en-US" altLang="ko-KR" smtClean="0"/>
              <a:pPr algn="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C72B29C-3B89-40D9-8FC1-65864351D88A}" type="datetime1">
              <a:rPr lang="ko-KR" altLang="en-US" smtClean="0"/>
              <a:pPr/>
              <a:t>2018-10-15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F28FB93-0A08-4E7D-8E63-9EFA29F1E09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FC73C365-5FE7-42D4-A16F-3735F8FBB5C7}" type="datetime1">
              <a:rPr lang="ko-KR" altLang="en-US" smtClean="0"/>
              <a:pPr algn="r"/>
              <a:t>2018-10-15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F28FB93-0A08-4E7D-8E63-9EFA29F1E09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40F7E8A-818B-4187-9B45-1C7146C7285F}" type="datetime1">
              <a:rPr lang="ko-KR" altLang="en-US" smtClean="0"/>
              <a:pPr/>
              <a:t>2018-10-15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en-US" altLang="ko-KR" smtClean="0"/>
              <a:pPr algn="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 hasCustomPrompt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dirty="0"/>
              <a:t>그림을 추가하려면 아이콘을 </a:t>
            </a:r>
            <a:r>
              <a:rPr lang="ko-KR" altLang="en-US" dirty="0" smtClean="0"/>
              <a:t>클릭하세요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algn="r"/>
            <a:fld id="{906C7179-5C75-4067-B448-826C018DD54B}" type="datetime1">
              <a:rPr lang="ko-KR" altLang="en-US" smtClean="0"/>
              <a:pPr algn="r"/>
              <a:t>2018-10-15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DF28FB93-0A08-4E7D-8E63-9EFA29F1E09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2400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algn="r"/>
            <a:fld id="{8EFB2E13-3AC4-4220-904F-35DA1EC8E04C}" type="datetime1">
              <a:rPr lang="ko-KR" altLang="en-US" smtClean="0"/>
              <a:pPr algn="r"/>
              <a:t>2018-10-15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algn="r"/>
            <a:fld id="{DF28FB93-0A08-4E7D-8E63-9EFA29F1E093}" type="slidenum">
              <a:rPr lang="en-US" altLang="ko-KR" noProof="0" smtClean="0"/>
              <a:pPr algn="r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j-cs"/>
        </a:defRPr>
      </a:lvl1pPr>
    </p:titleStyle>
    <p:bodyStyle>
      <a:lvl1pPr marL="246888" indent="-246888" algn="l" defTabSz="914400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548640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850392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152144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1453896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1755648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pache.org/licenses/LICENSE-2.0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s://developers.google.com/term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공개 소프트웨어 프로젝트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Team </a:t>
            </a:r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b="1" dirty="0" smtClean="0"/>
              <a:t>Connect 5,6 AI</a:t>
            </a:r>
            <a:endParaRPr lang="ko-KR" altLang="en-US" b="1" dirty="0"/>
          </a:p>
        </p:txBody>
      </p:sp>
      <p:sp>
        <p:nvSpPr>
          <p:cNvPr id="10" name="내용 개체 틀 9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9751060" cy="90552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 dirty="0" smtClean="0"/>
              <a:t>Build a platform for Programs to Compete with each other</a:t>
            </a:r>
          </a:p>
          <a:p>
            <a:pPr rtl="0"/>
            <a:r>
              <a:rPr lang="en-US" altLang="ko-KR" dirty="0" smtClean="0"/>
              <a:t>Develop a Reinforcement Learning Based Connect6 Program</a:t>
            </a:r>
          </a:p>
        </p:txBody>
      </p:sp>
      <p:graphicFrame>
        <p:nvGraphicFramePr>
          <p:cNvPr id="9" name="내용 개체 틀 8" descr="위에서 아래로 구성된 3개의 상자 목록으로, 각 그룹에는 글머리 기호가 있습니다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5232052"/>
              </p:ext>
            </p:extLst>
          </p:nvPr>
        </p:nvGraphicFramePr>
        <p:xfrm>
          <a:off x="2071500" y="2996952"/>
          <a:ext cx="8045826" cy="3145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83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Smart Album with Cloud</a:t>
            </a:r>
            <a:endParaRPr lang="ko-KR" altLang="en-US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1026" name="Picture 2" descr="Image result for ios image album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59"/>
          <a:stretch/>
        </p:blipFill>
        <p:spPr bwMode="auto">
          <a:xfrm>
            <a:off x="1221563" y="1988840"/>
            <a:ext cx="3512907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2430" t="19129" r="2838"/>
          <a:stretch/>
        </p:blipFill>
        <p:spPr>
          <a:xfrm>
            <a:off x="5619957" y="1910931"/>
            <a:ext cx="2376264" cy="3606301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1218883" y="5540712"/>
            <a:ext cx="3515587" cy="56071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dirty="0" smtClean="0"/>
              <a:t>IOS</a:t>
            </a:r>
            <a:endParaRPr lang="ko-KR" altLang="en-US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6238428" y="5594565"/>
            <a:ext cx="3515587" cy="5607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dirty="0" smtClean="0"/>
              <a:t>Google Photos</a:t>
            </a:r>
            <a:r>
              <a:rPr lang="en-US" altLang="ko-KR" sz="1800" dirty="0" smtClean="0"/>
              <a:t>(App)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9539" t="28838" r="7880"/>
          <a:stretch/>
        </p:blipFill>
        <p:spPr>
          <a:xfrm>
            <a:off x="7996221" y="2708920"/>
            <a:ext cx="378817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Smart Album with Cloud</a:t>
            </a:r>
            <a:endParaRPr lang="ko-KR" altLang="en-US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1772816"/>
            <a:ext cx="2249796" cy="4462404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4726260" y="3429000"/>
            <a:ext cx="172819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Image result for google driv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106" y="2856672"/>
            <a:ext cx="881417" cy="8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ndriv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830" y="2786037"/>
            <a:ext cx="735596" cy="73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icloud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64" y="3781821"/>
            <a:ext cx="672304" cy="66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구름 5"/>
          <p:cNvSpPr/>
          <p:nvPr/>
        </p:nvSpPr>
        <p:spPr>
          <a:xfrm>
            <a:off x="6814492" y="1988840"/>
            <a:ext cx="3888432" cy="338437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6" name="Picture 8" descr="Image result for dropbox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828" y="4035704"/>
            <a:ext cx="570217" cy="57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773932" y="2786037"/>
            <a:ext cx="2249796" cy="29472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24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Smart Album with Cloud</a:t>
            </a:r>
            <a:endParaRPr lang="ko-KR" altLang="en-US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074" name="Picture 2" descr="Image result for smartpho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58" t="12903" r="29033" b="11291"/>
          <a:stretch/>
        </p:blipFill>
        <p:spPr bwMode="auto">
          <a:xfrm>
            <a:off x="1411491" y="2379606"/>
            <a:ext cx="1658584" cy="324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applic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439" y="3462292"/>
            <a:ext cx="1082688" cy="108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0769" y1="33728" x2="39053" y2="44675"/>
                        <a14:foregroundMark x1="25740" y1="35799" x2="70118" y2="36391"/>
                      </a14:backgroundRemoval>
                    </a14:imgEffect>
                  </a14:imgLayer>
                </a14:imgProps>
              </a:ext>
            </a:extLst>
          </a:blip>
          <a:srcRect l="17960" t="23938" r="16209" b="22201"/>
          <a:stretch/>
        </p:blipFill>
        <p:spPr>
          <a:xfrm>
            <a:off x="3778063" y="2706208"/>
            <a:ext cx="792088" cy="64807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0769" y1="33728" x2="39053" y2="44675"/>
                        <a14:foregroundMark x1="25740" y1="35799" x2="70118" y2="36391"/>
                      </a14:backgroundRemoval>
                    </a14:imgEffect>
                  </a14:imgLayer>
                </a14:imgProps>
              </a:ext>
            </a:extLst>
          </a:blip>
          <a:srcRect l="17960" t="23938" r="16209" b="22201"/>
          <a:stretch/>
        </p:blipFill>
        <p:spPr>
          <a:xfrm>
            <a:off x="3940864" y="2922232"/>
            <a:ext cx="792088" cy="64807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0769" y1="33728" x2="39053" y2="44675"/>
                        <a14:foregroundMark x1="25740" y1="35799" x2="70118" y2="36391"/>
                      </a14:backgroundRemoval>
                    </a14:imgEffect>
                  </a14:imgLayer>
                </a14:imgProps>
              </a:ext>
            </a:extLst>
          </a:blip>
          <a:srcRect l="17960" t="23938" r="16209" b="22201"/>
          <a:stretch/>
        </p:blipFill>
        <p:spPr>
          <a:xfrm>
            <a:off x="4103665" y="3138256"/>
            <a:ext cx="792088" cy="64807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0769" y1="33728" x2="39053" y2="44675"/>
                        <a14:foregroundMark x1="25740" y1="35799" x2="70118" y2="36391"/>
                      </a14:backgroundRemoval>
                    </a14:imgEffect>
                  </a14:imgLayer>
                </a14:imgProps>
              </a:ext>
            </a:extLst>
          </a:blip>
          <a:srcRect l="17960" t="23938" r="16209" b="22201"/>
          <a:stretch/>
        </p:blipFill>
        <p:spPr>
          <a:xfrm>
            <a:off x="4255508" y="3354280"/>
            <a:ext cx="792088" cy="648072"/>
          </a:xfrm>
          <a:prstGeom prst="rect">
            <a:avLst/>
          </a:prstGeom>
        </p:spPr>
      </p:pic>
      <p:sp>
        <p:nvSpPr>
          <p:cNvPr id="9" name="모서리가 둥근 사각형 설명선 8"/>
          <p:cNvSpPr/>
          <p:nvPr/>
        </p:nvSpPr>
        <p:spPr>
          <a:xfrm>
            <a:off x="3646139" y="2563476"/>
            <a:ext cx="1512168" cy="1512168"/>
          </a:xfrm>
          <a:prstGeom prst="wedgeRoundRectCallout">
            <a:avLst>
              <a:gd name="adj1" fmla="val -83501"/>
              <a:gd name="adj2" fmla="val 38312"/>
              <a:gd name="adj3" fmla="val 16667"/>
            </a:avLst>
          </a:prstGeom>
          <a:noFill/>
          <a:ln w="38100">
            <a:solidFill>
              <a:srgbClr val="6DC6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5590356" y="3717032"/>
            <a:ext cx="172819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7775649" y="2059564"/>
            <a:ext cx="2232248" cy="1909496"/>
            <a:chOff x="6814492" y="1988840"/>
            <a:chExt cx="3888432" cy="3384376"/>
          </a:xfrm>
        </p:grpSpPr>
        <p:pic>
          <p:nvPicPr>
            <p:cNvPr id="23" name="Picture 2" descr="Image result for google drive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106" y="2856672"/>
              <a:ext cx="881417" cy="881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Image result for ndrive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7830" y="2786037"/>
              <a:ext cx="735596" cy="735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 descr="Image result for icloud ic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9064" y="3781821"/>
              <a:ext cx="672304" cy="665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구름 25"/>
            <p:cNvSpPr/>
            <p:nvPr/>
          </p:nvSpPr>
          <p:spPr>
            <a:xfrm>
              <a:off x="6814492" y="1988840"/>
              <a:ext cx="3888432" cy="3384376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Picture 8" descr="Image result for dropbox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6828" y="4035704"/>
              <a:ext cx="570217" cy="57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80" name="Picture 8" descr="Image result for share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305" y="4458335"/>
            <a:ext cx="660520" cy="66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56530" y="4434160"/>
            <a:ext cx="631418" cy="631418"/>
          </a:xfrm>
          <a:prstGeom prst="rect">
            <a:avLst/>
          </a:prstGeom>
        </p:spPr>
      </p:pic>
      <p:sp>
        <p:nvSpPr>
          <p:cNvPr id="33" name="제목 1"/>
          <p:cNvSpPr txBox="1">
            <a:spLocks/>
          </p:cNvSpPr>
          <p:nvPr/>
        </p:nvSpPr>
        <p:spPr>
          <a:xfrm>
            <a:off x="7592794" y="5227772"/>
            <a:ext cx="1298980" cy="3995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Share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4" name="제목 1"/>
          <p:cNvSpPr txBox="1">
            <a:spLocks/>
          </p:cNvSpPr>
          <p:nvPr/>
        </p:nvSpPr>
        <p:spPr>
          <a:xfrm>
            <a:off x="8891773" y="5118855"/>
            <a:ext cx="1451110" cy="5088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Download</a:t>
            </a:r>
          </a:p>
        </p:txBody>
      </p:sp>
    </p:spTree>
    <p:extLst>
      <p:ext uri="{BB962C8B-B14F-4D97-AF65-F5344CB8AC3E}">
        <p14:creationId xmlns:p14="http://schemas.microsoft.com/office/powerpoint/2010/main" val="89439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Smart Album with Cloud</a:t>
            </a:r>
            <a:endParaRPr lang="ko-KR" altLang="en-US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074" name="Picture 2" descr="Image result for smartpho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58" t="12903" r="29033" b="11291"/>
          <a:stretch/>
        </p:blipFill>
        <p:spPr bwMode="auto">
          <a:xfrm>
            <a:off x="1411491" y="2379606"/>
            <a:ext cx="1658584" cy="324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applic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439" y="3462292"/>
            <a:ext cx="1082688" cy="108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0769" y1="33728" x2="39053" y2="44675"/>
                        <a14:foregroundMark x1="25740" y1="35799" x2="70118" y2="36391"/>
                      </a14:backgroundRemoval>
                    </a14:imgEffect>
                  </a14:imgLayer>
                </a14:imgProps>
              </a:ext>
            </a:extLst>
          </a:blip>
          <a:srcRect l="17960" t="23938" r="16209" b="22201"/>
          <a:stretch/>
        </p:blipFill>
        <p:spPr>
          <a:xfrm>
            <a:off x="3778063" y="2706208"/>
            <a:ext cx="792088" cy="64807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0769" y1="33728" x2="39053" y2="44675"/>
                        <a14:foregroundMark x1="25740" y1="35799" x2="70118" y2="36391"/>
                      </a14:backgroundRemoval>
                    </a14:imgEffect>
                  </a14:imgLayer>
                </a14:imgProps>
              </a:ext>
            </a:extLst>
          </a:blip>
          <a:srcRect l="17960" t="23938" r="16209" b="22201"/>
          <a:stretch/>
        </p:blipFill>
        <p:spPr>
          <a:xfrm>
            <a:off x="3940864" y="2922232"/>
            <a:ext cx="792088" cy="64807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0769" y1="33728" x2="39053" y2="44675"/>
                        <a14:foregroundMark x1="25740" y1="35799" x2="70118" y2="36391"/>
                      </a14:backgroundRemoval>
                    </a14:imgEffect>
                  </a14:imgLayer>
                </a14:imgProps>
              </a:ext>
            </a:extLst>
          </a:blip>
          <a:srcRect l="17960" t="23938" r="16209" b="22201"/>
          <a:stretch/>
        </p:blipFill>
        <p:spPr>
          <a:xfrm>
            <a:off x="4103665" y="3138256"/>
            <a:ext cx="792088" cy="64807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0769" y1="33728" x2="39053" y2="44675"/>
                        <a14:foregroundMark x1="25740" y1="35799" x2="70118" y2="36391"/>
                      </a14:backgroundRemoval>
                    </a14:imgEffect>
                  </a14:imgLayer>
                </a14:imgProps>
              </a:ext>
            </a:extLst>
          </a:blip>
          <a:srcRect l="17960" t="23938" r="16209" b="22201"/>
          <a:stretch/>
        </p:blipFill>
        <p:spPr>
          <a:xfrm>
            <a:off x="4255508" y="3354280"/>
            <a:ext cx="792088" cy="648072"/>
          </a:xfrm>
          <a:prstGeom prst="rect">
            <a:avLst/>
          </a:prstGeom>
        </p:spPr>
      </p:pic>
      <p:sp>
        <p:nvSpPr>
          <p:cNvPr id="9" name="모서리가 둥근 사각형 설명선 8"/>
          <p:cNvSpPr/>
          <p:nvPr/>
        </p:nvSpPr>
        <p:spPr>
          <a:xfrm>
            <a:off x="3646139" y="2563476"/>
            <a:ext cx="1512168" cy="1512168"/>
          </a:xfrm>
          <a:prstGeom prst="wedgeRoundRectCallout">
            <a:avLst>
              <a:gd name="adj1" fmla="val -83501"/>
              <a:gd name="adj2" fmla="val 38312"/>
              <a:gd name="adj3" fmla="val 16667"/>
            </a:avLst>
          </a:prstGeom>
          <a:noFill/>
          <a:ln w="38100">
            <a:solidFill>
              <a:srgbClr val="6DC6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내용 개체 틀 9"/>
          <p:cNvSpPr>
            <a:spLocks noGrp="1"/>
          </p:cNvSpPr>
          <p:nvPr>
            <p:ph sz="half" idx="1"/>
          </p:nvPr>
        </p:nvSpPr>
        <p:spPr>
          <a:xfrm>
            <a:off x="5453031" y="1803400"/>
            <a:ext cx="5516911" cy="4073872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 smtClean="0"/>
              <a:t>Options</a:t>
            </a:r>
          </a:p>
          <a:p>
            <a:pPr lvl="1"/>
            <a:r>
              <a:rPr lang="en-US" altLang="ko-KR" dirty="0" smtClean="0"/>
              <a:t>Arrange by Location :</a:t>
            </a:r>
          </a:p>
          <a:p>
            <a:pPr lvl="2"/>
            <a:r>
              <a:rPr lang="en-US" altLang="ko-KR" dirty="0" smtClean="0"/>
              <a:t>Local, City, Country</a:t>
            </a:r>
          </a:p>
          <a:p>
            <a:pPr lvl="1"/>
            <a:r>
              <a:rPr lang="en-US" altLang="ko-KR" dirty="0" smtClean="0"/>
              <a:t>Arrange by Time :</a:t>
            </a:r>
          </a:p>
          <a:p>
            <a:pPr lvl="2"/>
            <a:r>
              <a:rPr lang="en-US" altLang="ko-KR" dirty="0" smtClean="0"/>
              <a:t>By Day, By Time Distribution</a:t>
            </a:r>
          </a:p>
          <a:p>
            <a:pPr lvl="1"/>
            <a:r>
              <a:rPr lang="en-US" altLang="ko-KR" dirty="0" smtClean="0"/>
              <a:t>Automated Upload Time</a:t>
            </a:r>
          </a:p>
          <a:p>
            <a:r>
              <a:rPr lang="en-US" altLang="ko-KR" dirty="0" smtClean="0"/>
              <a:t>Additional Features</a:t>
            </a:r>
          </a:p>
          <a:p>
            <a:pPr lvl="1"/>
            <a:r>
              <a:rPr lang="en-US" altLang="ko-KR" dirty="0" smtClean="0"/>
              <a:t>Facial Recognition Classification</a:t>
            </a:r>
          </a:p>
          <a:p>
            <a:pPr lvl="1"/>
            <a:r>
              <a:rPr lang="en-US" altLang="ko-KR" dirty="0" smtClean="0"/>
              <a:t>Background Recognition Classification</a:t>
            </a:r>
          </a:p>
          <a:p>
            <a:pPr lvl="1"/>
            <a:r>
              <a:rPr lang="en-US" altLang="ko-KR" dirty="0" err="1" smtClean="0"/>
              <a:t>Etc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6920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Open API</a:t>
            </a:r>
            <a:endParaRPr lang="ko-KR" altLang="en-US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074" name="Picture 2" descr="Image result for smartpho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58" t="12903" r="29033" b="11291"/>
          <a:stretch/>
        </p:blipFill>
        <p:spPr bwMode="auto">
          <a:xfrm>
            <a:off x="1411491" y="2379606"/>
            <a:ext cx="1658584" cy="324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applic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439" y="3462292"/>
            <a:ext cx="1082688" cy="108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0769" y1="33728" x2="39053" y2="44675"/>
                        <a14:foregroundMark x1="25740" y1="35799" x2="70118" y2="36391"/>
                      </a14:backgroundRemoval>
                    </a14:imgEffect>
                  </a14:imgLayer>
                </a14:imgProps>
              </a:ext>
            </a:extLst>
          </a:blip>
          <a:srcRect l="17960" t="23938" r="16209" b="22201"/>
          <a:stretch/>
        </p:blipFill>
        <p:spPr>
          <a:xfrm>
            <a:off x="3778063" y="2706208"/>
            <a:ext cx="792088" cy="64807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0769" y1="33728" x2="39053" y2="44675"/>
                        <a14:foregroundMark x1="25740" y1="35799" x2="70118" y2="36391"/>
                      </a14:backgroundRemoval>
                    </a14:imgEffect>
                  </a14:imgLayer>
                </a14:imgProps>
              </a:ext>
            </a:extLst>
          </a:blip>
          <a:srcRect l="17960" t="23938" r="16209" b="22201"/>
          <a:stretch/>
        </p:blipFill>
        <p:spPr>
          <a:xfrm>
            <a:off x="3940864" y="2922232"/>
            <a:ext cx="792088" cy="64807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0769" y1="33728" x2="39053" y2="44675"/>
                        <a14:foregroundMark x1="25740" y1="35799" x2="70118" y2="36391"/>
                      </a14:backgroundRemoval>
                    </a14:imgEffect>
                  </a14:imgLayer>
                </a14:imgProps>
              </a:ext>
            </a:extLst>
          </a:blip>
          <a:srcRect l="17960" t="23938" r="16209" b="22201"/>
          <a:stretch/>
        </p:blipFill>
        <p:spPr>
          <a:xfrm>
            <a:off x="4103665" y="3138256"/>
            <a:ext cx="792088" cy="64807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0769" y1="33728" x2="39053" y2="44675"/>
                        <a14:foregroundMark x1="25740" y1="35799" x2="70118" y2="36391"/>
                      </a14:backgroundRemoval>
                    </a14:imgEffect>
                  </a14:imgLayer>
                </a14:imgProps>
              </a:ext>
            </a:extLst>
          </a:blip>
          <a:srcRect l="17960" t="23938" r="16209" b="22201"/>
          <a:stretch/>
        </p:blipFill>
        <p:spPr>
          <a:xfrm>
            <a:off x="4255508" y="3354280"/>
            <a:ext cx="792088" cy="648072"/>
          </a:xfrm>
          <a:prstGeom prst="rect">
            <a:avLst/>
          </a:prstGeom>
        </p:spPr>
      </p:pic>
      <p:sp>
        <p:nvSpPr>
          <p:cNvPr id="9" name="모서리가 둥근 사각형 설명선 8"/>
          <p:cNvSpPr/>
          <p:nvPr/>
        </p:nvSpPr>
        <p:spPr>
          <a:xfrm>
            <a:off x="3646139" y="2563476"/>
            <a:ext cx="1512168" cy="1512168"/>
          </a:xfrm>
          <a:prstGeom prst="wedgeRoundRectCallout">
            <a:avLst>
              <a:gd name="adj1" fmla="val -83501"/>
              <a:gd name="adj2" fmla="val 38312"/>
              <a:gd name="adj3" fmla="val 16667"/>
            </a:avLst>
          </a:prstGeom>
          <a:noFill/>
          <a:ln w="38100">
            <a:solidFill>
              <a:srgbClr val="6DC6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내용 개체 틀 9"/>
          <p:cNvSpPr>
            <a:spLocks noGrp="1"/>
          </p:cNvSpPr>
          <p:nvPr>
            <p:ph sz="half" idx="1"/>
          </p:nvPr>
        </p:nvSpPr>
        <p:spPr>
          <a:xfrm>
            <a:off x="5453031" y="1803400"/>
            <a:ext cx="5969973" cy="4073872"/>
          </a:xfrm>
        </p:spPr>
        <p:txBody>
          <a:bodyPr rtlCol="0">
            <a:normAutofit/>
          </a:bodyPr>
          <a:lstStyle/>
          <a:p>
            <a:r>
              <a:rPr lang="en-US" altLang="ko-KR" dirty="0" smtClean="0"/>
              <a:t>Google API Terms of Service</a:t>
            </a:r>
          </a:p>
          <a:p>
            <a:pPr lvl="1"/>
            <a:r>
              <a:rPr lang="en-US" altLang="ko-KR" dirty="0">
                <a:hlinkClick r:id="rId7"/>
              </a:rPr>
              <a:t>https://developers.google.com/terms</a:t>
            </a:r>
            <a:r>
              <a:rPr lang="en-US" altLang="ko-KR" dirty="0" smtClean="0">
                <a:hlinkClick r:id="rId7"/>
              </a:rPr>
              <a:t>/</a:t>
            </a:r>
            <a:endParaRPr lang="en-US" altLang="ko-KR" dirty="0" smtClean="0"/>
          </a:p>
          <a:p>
            <a:r>
              <a:rPr lang="en-US" altLang="ko-KR" dirty="0" smtClean="0"/>
              <a:t>Google Developer Content License	</a:t>
            </a:r>
          </a:p>
          <a:p>
            <a:pPr lvl="1"/>
            <a:r>
              <a:rPr lang="en-US" altLang="ko-KR" dirty="0" smtClean="0"/>
              <a:t>Android Studio</a:t>
            </a:r>
          </a:p>
          <a:p>
            <a:pPr lvl="1"/>
            <a:r>
              <a:rPr lang="en-US" altLang="ko-KR" dirty="0" smtClean="0"/>
              <a:t>Google App Store</a:t>
            </a:r>
          </a:p>
          <a:p>
            <a:pPr lvl="1"/>
            <a:r>
              <a:rPr lang="en-US" altLang="ko-KR" dirty="0" smtClean="0"/>
              <a:t>Apache 2.0 license</a:t>
            </a:r>
          </a:p>
          <a:p>
            <a:pPr lvl="2"/>
            <a:r>
              <a:rPr lang="en-US" altLang="ko-KR" dirty="0">
                <a:hlinkClick r:id="rId8"/>
              </a:rPr>
              <a:t>http://</a:t>
            </a:r>
            <a:r>
              <a:rPr lang="en-US" altLang="ko-KR" dirty="0" smtClean="0">
                <a:hlinkClick r:id="rId8"/>
              </a:rPr>
              <a:t>www.apache.org/licenses/LICENSE-2.0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8062" y="5224566"/>
            <a:ext cx="7644941" cy="52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5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Thank </a:t>
            </a:r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You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Team </a:t>
            </a:r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10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94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책 클래식 16 x 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91_TF02801059.potx" id="{3E399466-6416-43E4-908A-7BC2298EA60C}" vid="{62AA8985-29BA-4467-A1FF-16DE49C386EE}"/>
    </a:ext>
  </a:extLst>
</a:theme>
</file>

<file path=ppt/theme/theme2.xml><?xml version="1.0" encoding="utf-8"?>
<a:theme xmlns:a="http://schemas.openxmlformats.org/drawingml/2006/main" name="Office 테마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클래식 책 교육 프레젠테이션(와이드스크린)</Template>
  <TotalTime>67</TotalTime>
  <Words>119</Words>
  <Application>Microsoft Office PowerPoint</Application>
  <PresentationFormat>사용자 지정</PresentationFormat>
  <Paragraphs>46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HY중고딕</vt:lpstr>
      <vt:lpstr>바탕</vt:lpstr>
      <vt:lpstr>Arial</vt:lpstr>
      <vt:lpstr>Constantia</vt:lpstr>
      <vt:lpstr>책 클래식 16 x 9</vt:lpstr>
      <vt:lpstr>공개 소프트웨어 프로젝트</vt:lpstr>
      <vt:lpstr>Connect 5,6 AI</vt:lpstr>
      <vt:lpstr>Smart Album with Cloud</vt:lpstr>
      <vt:lpstr>Smart Album with Cloud</vt:lpstr>
      <vt:lpstr>Smart Album with Cloud</vt:lpstr>
      <vt:lpstr>Smart Album with Cloud</vt:lpstr>
      <vt:lpstr>Open API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공개 소프트웨어 프로젝트</dc:title>
  <dc:creator>choi juhun</dc:creator>
  <cp:lastModifiedBy>choi juhun</cp:lastModifiedBy>
  <cp:revision>20</cp:revision>
  <dcterms:created xsi:type="dcterms:W3CDTF">2018-10-07T11:59:37Z</dcterms:created>
  <dcterms:modified xsi:type="dcterms:W3CDTF">2018-10-15T13:15:12Z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