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94" r:id="rId6"/>
    <p:sldId id="290" r:id="rId7"/>
    <p:sldId id="296" r:id="rId8"/>
    <p:sldId id="293" r:id="rId9"/>
    <p:sldId id="295" r:id="rId10"/>
    <p:sldId id="289" r:id="rId11"/>
    <p:sldId id="283" r:id="rId1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y1088@outlook.kr" initials="p" lastIdx="1" clrIdx="0">
    <p:extLst>
      <p:ext uri="{19B8F6BF-5375-455C-9EA6-DF929625EA0E}">
        <p15:presenceInfo xmlns:p15="http://schemas.microsoft.com/office/powerpoint/2012/main" userId="81513d731842df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50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96C2D6-3574-4F67-93D9-35410753DCA4}" type="datetime1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2018-10-23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pPr algn="r" rtl="0"/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E8B6F1F-77CB-4D1D-A89B-81FE3E78717F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C6074690-7256-4BB9-AC0F-97AEAE8CDEC2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46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31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646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7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91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76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20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79D46D7-C6A5-4485-AAC3-BEE46C7B9DDD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타원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타원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97C54C-3F1F-4695-AA19-CA1F2F40BE94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703361B-220A-433D-8322-04105575033C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8DC9B1E-ABAE-4A2B-AC06-8AB546D11B69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F67C312-E8BD-40CB-80D6-F7033C03E205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타원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A77F8C5-E4EA-4B73-9E69-96F8C64E11FF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CB1330F-3DBE-4CF5-B70A-BCD7F0D48698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72B29C-3B89-40D9-8FC1-65864351D88A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C73C365-5FE7-42D4-A16F-3735F8FBB5C7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0F7E8A-818B-4187-9B45-1C7146C7285F}" type="datetime1">
              <a:rPr lang="ko-KR" altLang="en-US" smtClean="0"/>
              <a:pPr/>
              <a:t>2018-10-23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906C7179-5C75-4067-B448-826C018DD54B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4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8EFB2E13-3AC4-4220-904F-35DA1EC8E04C}" type="datetime1">
              <a:rPr lang="ko-KR" altLang="en-US" smtClean="0"/>
              <a:pPr algn="r"/>
              <a:t>2018-10-23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5039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5214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53896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55648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3b/APhotoManag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공개 소프트웨어 프로젝트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Team 10 : Smart Album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8474F-67BD-4B02-A34B-1811C20DFE26}"/>
              </a:ext>
            </a:extLst>
          </p:cNvPr>
          <p:cNvSpPr txBox="1"/>
          <p:nvPr/>
        </p:nvSpPr>
        <p:spPr>
          <a:xfrm>
            <a:off x="7750596" y="371703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with Cloud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/>
              <a:t>Open Source – </a:t>
            </a:r>
            <a:r>
              <a:rPr lang="en-US" altLang="ko-KR" b="1" dirty="0" err="1"/>
              <a:t>APhotoManager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C6FF3-1115-4AF2-92B2-EFEB3C82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26" y="2132856"/>
            <a:ext cx="5579058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b="1" dirty="0" err="1"/>
              <a:t>Github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>
                <a:hlinkClick r:id="rId3"/>
              </a:rPr>
              <a:t>https://github.com/k3b/APhotoManager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License – GNU General Public license</a:t>
            </a:r>
            <a:endParaRPr lang="en-US" altLang="ko-KR" sz="1400" b="1" dirty="0"/>
          </a:p>
          <a:p>
            <a:endParaRPr lang="en-US" altLang="ko-KR" sz="400" dirty="0"/>
          </a:p>
          <a:p>
            <a:endParaRPr lang="ko-KR" altLang="en-US" sz="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D918A-D486-48D5-9B15-2F86AC2D0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964" y="2018768"/>
            <a:ext cx="3094760" cy="559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F613E5-29E3-4073-87A3-D02A167557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0" t="3761" r="12396" b="5971"/>
          <a:stretch/>
        </p:blipFill>
        <p:spPr>
          <a:xfrm>
            <a:off x="1712747" y="2018768"/>
            <a:ext cx="455678" cy="405047"/>
          </a:xfrm>
          <a:prstGeom prst="flowChartProcess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CAB2E3-0B95-4502-B5F9-277793379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579" y="3005137"/>
            <a:ext cx="3752850" cy="84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94D37E-F24C-4923-9551-BD3A2F36E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539" y="3919412"/>
            <a:ext cx="3579080" cy="539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5A6410-4C2C-42AD-AA56-F10AB50ADAE8}"/>
              </a:ext>
            </a:extLst>
          </p:cNvPr>
          <p:cNvSpPr txBox="1"/>
          <p:nvPr/>
        </p:nvSpPr>
        <p:spPr>
          <a:xfrm>
            <a:off x="972099" y="4551077"/>
            <a:ext cx="4968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licenses for most software and other practical works are designed</a:t>
            </a:r>
          </a:p>
          <a:p>
            <a:r>
              <a:rPr lang="en-US" altLang="ko-KR" sz="1100" dirty="0"/>
              <a:t>to take away your freedom to share and change the works.  </a:t>
            </a:r>
            <a:r>
              <a:rPr lang="en-US" altLang="ko-KR" sz="1100" dirty="0">
                <a:highlight>
                  <a:srgbClr val="00FFFF"/>
                </a:highlight>
              </a:rPr>
              <a:t>By contrast,</a:t>
            </a:r>
          </a:p>
          <a:p>
            <a:r>
              <a:rPr lang="en-US" altLang="ko-KR" sz="1100" dirty="0">
                <a:highlight>
                  <a:srgbClr val="00FFFF"/>
                </a:highlight>
              </a:rPr>
              <a:t>the GNU General Public License is intended to guarantee your freedom to</a:t>
            </a:r>
          </a:p>
          <a:p>
            <a:r>
              <a:rPr lang="en-US" altLang="ko-KR" sz="1100" dirty="0">
                <a:highlight>
                  <a:srgbClr val="00FFFF"/>
                </a:highlight>
              </a:rPr>
              <a:t>share and change all versions of a program--to make sure it remains free</a:t>
            </a:r>
          </a:p>
          <a:p>
            <a:r>
              <a:rPr lang="en-US" altLang="ko-KR" sz="1100" dirty="0">
                <a:highlight>
                  <a:srgbClr val="00FFFF"/>
                </a:highlight>
              </a:rPr>
              <a:t>software for all its users.</a:t>
            </a:r>
            <a:r>
              <a:rPr lang="en-US" altLang="ko-KR" sz="1100" dirty="0"/>
              <a:t>  We, the Free Software Foundation, use the</a:t>
            </a:r>
          </a:p>
          <a:p>
            <a:r>
              <a:rPr lang="en-US" altLang="ko-KR" sz="1100" dirty="0"/>
              <a:t>GNU General Public License for most of our software; it applies also to</a:t>
            </a:r>
          </a:p>
          <a:p>
            <a:r>
              <a:rPr lang="en-US" altLang="ko-KR" sz="1100" dirty="0"/>
              <a:t>any other work released this way by its authors.  You can apply it to</a:t>
            </a:r>
          </a:p>
          <a:p>
            <a:r>
              <a:rPr lang="en-US" altLang="ko-KR" sz="1100" dirty="0"/>
              <a:t>your programs, too.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116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/>
              <a:t>Open Source – </a:t>
            </a:r>
            <a:r>
              <a:rPr lang="en-US" altLang="ko-KR" b="1" dirty="0" err="1"/>
              <a:t>APhotoManager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916D5F-A763-4F95-9483-0327C9AB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1844824"/>
            <a:ext cx="2859305" cy="4176464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88F1085-6DE5-4675-8BAD-7E68428BEF8A}"/>
              </a:ext>
            </a:extLst>
          </p:cNvPr>
          <p:cNvSpPr txBox="1">
            <a:spLocks/>
          </p:cNvSpPr>
          <p:nvPr/>
        </p:nvSpPr>
        <p:spPr>
          <a:xfrm>
            <a:off x="5158308" y="1700808"/>
            <a:ext cx="633670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en-US" altLang="ko-KR" sz="3200" b="1" dirty="0"/>
              <a:t> * Options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Arrangement by :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Location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Time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Name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Map View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2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/>
              <a:t>Open Source – </a:t>
            </a:r>
            <a:r>
              <a:rPr lang="en-US" altLang="ko-KR" b="1" dirty="0" err="1"/>
              <a:t>APhotoManager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9F33E-F63A-433B-B82F-422FA763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25" y="1844824"/>
            <a:ext cx="3079887" cy="4464496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88F1085-6DE5-4675-8BAD-7E68428BEF8A}"/>
              </a:ext>
            </a:extLst>
          </p:cNvPr>
          <p:cNvSpPr txBox="1">
            <a:spLocks/>
          </p:cNvSpPr>
          <p:nvPr/>
        </p:nvSpPr>
        <p:spPr>
          <a:xfrm>
            <a:off x="5158308" y="1700808"/>
            <a:ext cx="633670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 * Options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Arrangement by :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Location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Time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Name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Map View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51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/>
              <a:t>Open Source – </a:t>
            </a:r>
            <a:r>
              <a:rPr lang="en-US" altLang="ko-KR" b="1" dirty="0" err="1"/>
              <a:t>APhotoManager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C6FF3-1115-4AF2-92B2-EFEB3C82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308" y="1916832"/>
            <a:ext cx="633670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800" b="1" dirty="0"/>
              <a:t>* Problems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  - Two APK files to be Installed</a:t>
            </a:r>
          </a:p>
          <a:p>
            <a:pPr marL="0" indent="0">
              <a:buNone/>
            </a:pPr>
            <a:r>
              <a:rPr lang="en-US" altLang="ko-KR" sz="1800" dirty="0"/>
              <a:t>  - Unfriendly UI : Map views, Settings, </a:t>
            </a:r>
            <a:r>
              <a:rPr lang="en-US" altLang="ko-KR" sz="1800" dirty="0" err="1"/>
              <a:t>etc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800" b="1" dirty="0"/>
              <a:t>* Our New Features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  </a:t>
            </a:r>
            <a:r>
              <a:rPr lang="en-US" altLang="ko-KR" sz="1800" dirty="0"/>
              <a:t>- Automated Cloud Synchronization</a:t>
            </a:r>
          </a:p>
          <a:p>
            <a:pPr marL="0" indent="0">
              <a:buNone/>
            </a:pPr>
            <a:r>
              <a:rPr lang="en-US" altLang="ko-KR" sz="1800" dirty="0"/>
              <a:t>  - Facial Recognition Classification</a:t>
            </a:r>
          </a:p>
          <a:p>
            <a:pPr marL="0" indent="0">
              <a:buNone/>
            </a:pP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875AC-1FCF-4050-B64A-64465FA8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492896"/>
            <a:ext cx="3024336" cy="25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Smart Album with Cloud : </a:t>
            </a:r>
            <a:r>
              <a:rPr lang="en-US" altLang="ko-KR" b="1" dirty="0"/>
              <a:t>Use Case Diagram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AF1646-A88A-4821-A4EC-6228AB09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68" y="1844824"/>
            <a:ext cx="10124888" cy="41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Next Week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074" name="Picture 2" descr="Image result for smartph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8" t="12903" r="29033" b="11291"/>
          <a:stretch/>
        </p:blipFill>
        <p:spPr bwMode="auto">
          <a:xfrm>
            <a:off x="1411491" y="2379606"/>
            <a:ext cx="1658584" cy="32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39" y="3462292"/>
            <a:ext cx="1082688" cy="10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3778063" y="2706208"/>
            <a:ext cx="792088" cy="6480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3940864" y="2922232"/>
            <a:ext cx="792088" cy="6480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4103665" y="3138256"/>
            <a:ext cx="792088" cy="6480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4255508" y="3354280"/>
            <a:ext cx="792088" cy="648072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3646139" y="2563476"/>
            <a:ext cx="1512168" cy="1512168"/>
          </a:xfrm>
          <a:prstGeom prst="wedgeRoundRectCallout">
            <a:avLst>
              <a:gd name="adj1" fmla="val -83501"/>
              <a:gd name="adj2" fmla="val 38312"/>
              <a:gd name="adj3" fmla="val 16667"/>
            </a:avLst>
          </a:prstGeom>
          <a:noFill/>
          <a:ln w="38100">
            <a:solidFill>
              <a:srgbClr val="6DC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9"/>
          <p:cNvSpPr>
            <a:spLocks noGrp="1"/>
          </p:cNvSpPr>
          <p:nvPr>
            <p:ph sz="half" idx="1"/>
          </p:nvPr>
        </p:nvSpPr>
        <p:spPr>
          <a:xfrm>
            <a:off x="5453031" y="1803400"/>
            <a:ext cx="5969973" cy="407387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Specify Each Function </a:t>
            </a:r>
          </a:p>
          <a:p>
            <a:pPr marL="0" indent="0">
              <a:buNone/>
            </a:pPr>
            <a:r>
              <a:rPr lang="en-US" altLang="ko-KR" dirty="0"/>
              <a:t>	with Open API Library</a:t>
            </a:r>
          </a:p>
          <a:p>
            <a:endParaRPr lang="en-US" altLang="ko-KR" dirty="0"/>
          </a:p>
          <a:p>
            <a:r>
              <a:rPr lang="en-US" altLang="ko-KR" dirty="0"/>
              <a:t>UI Design &amp; Function Matching </a:t>
            </a:r>
          </a:p>
        </p:txBody>
      </p:sp>
    </p:spTree>
    <p:extLst>
      <p:ext uri="{BB962C8B-B14F-4D97-AF65-F5344CB8AC3E}">
        <p14:creationId xmlns:p14="http://schemas.microsoft.com/office/powerpoint/2010/main" val="20811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Thank You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8D431133-6840-477C-BE77-1AF9836C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Team 10 : Smart Album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FFCFD-496C-4895-A08E-394154521B63}"/>
              </a:ext>
            </a:extLst>
          </p:cNvPr>
          <p:cNvSpPr txBox="1"/>
          <p:nvPr/>
        </p:nvSpPr>
        <p:spPr>
          <a:xfrm>
            <a:off x="7750596" y="371703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with Cloud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책 클래식 16 x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91_TF02801059.potx" id="{3E399466-6416-43E4-908A-7BC2298EA60C}" vid="{62AA8985-29BA-4467-A1FF-16DE49C386EE}"/>
    </a:ext>
  </a:extLst>
</a:theme>
</file>

<file path=ppt/theme/theme2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책 교육 프레젠테이션(와이드스크린)</Template>
  <TotalTime>263</TotalTime>
  <Words>233</Words>
  <Application>Microsoft Office PowerPoint</Application>
  <PresentationFormat>사용자 지정</PresentationFormat>
  <Paragraphs>58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바탕</vt:lpstr>
      <vt:lpstr>Arial</vt:lpstr>
      <vt:lpstr>Constantia</vt:lpstr>
      <vt:lpstr>책 클래식 16 x 9</vt:lpstr>
      <vt:lpstr>공개 소프트웨어 프로젝트</vt:lpstr>
      <vt:lpstr>Open Source – APhotoManager</vt:lpstr>
      <vt:lpstr>Open Source – APhotoManager</vt:lpstr>
      <vt:lpstr>Open Source – APhotoManager</vt:lpstr>
      <vt:lpstr>Open Source – APhotoManager</vt:lpstr>
      <vt:lpstr>Smart Album with Cloud : Use Case Diagram</vt:lpstr>
      <vt:lpstr>Next Week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공개 소프트웨어 프로젝트</dc:title>
  <dc:creator>choi juhun</dc:creator>
  <cp:lastModifiedBy>choi juhun</cp:lastModifiedBy>
  <cp:revision>43</cp:revision>
  <dcterms:created xsi:type="dcterms:W3CDTF">2018-10-07T11:59:37Z</dcterms:created>
  <dcterms:modified xsi:type="dcterms:W3CDTF">2018-10-23T03:39:23Z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