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94" r:id="rId6"/>
    <p:sldId id="289" r:id="rId7"/>
    <p:sldId id="298" r:id="rId8"/>
    <p:sldId id="299" r:id="rId9"/>
    <p:sldId id="297" r:id="rId10"/>
    <p:sldId id="295" r:id="rId11"/>
    <p:sldId id="283" r:id="rId1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y1088@outlook.kr" initials="p" lastIdx="1" clrIdx="0">
    <p:extLst>
      <p:ext uri="{19B8F6BF-5375-455C-9EA6-DF929625EA0E}">
        <p15:presenceInfo xmlns:p15="http://schemas.microsoft.com/office/powerpoint/2012/main" userId="81513d731842df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42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2018-10-29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46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76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2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2018-10-29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hyperlink" Target="http://www.freestockphotos.biz/stockphoto/16556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ixabay.com/ko/%EA%B3%A0%EC%96%91%EC%9D%B4-%EB%8F%99%EB%AC%BC-%EA%B5%AD%EB%82%B4-%EA%B3%A0%EC%96%91%EC%9D%B4-%EC%95%A0%EC%99%84-%EB%8F%99%EB%AC%BC-%EB%AA%A8%ED%94%BC-futrzak-3008775/" TargetMode="External"/><Relationship Id="rId12" Type="http://schemas.openxmlformats.org/officeDocument/2006/relationships/image" Target="../media/image14.jpeg"/><Relationship Id="rId17" Type="http://schemas.openxmlformats.org/officeDocument/2006/relationships/image" Target="../media/image5.png"/><Relationship Id="rId2" Type="http://schemas.openxmlformats.org/officeDocument/2006/relationships/image" Target="../media/image8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hyperlink" Target="https://pixabay.com/ko/%EA%B0%9C-%ED%97%88%EC%8A%A4%ED%82%A4-%EA%B2%A8%EC%9A%B8-%EB%88%88-%EA%B0%9C-%EB%8F%99%EB%AC%BC-%EC%8B%9C%EB%B2%A0%EB%A6%AC%EC%95%88-%ED%97%88%EC%8A%A4%ED%82%A4-%EB%AA%A8%ED%94%BC-1549898/" TargetMode="External"/><Relationship Id="rId5" Type="http://schemas.openxmlformats.org/officeDocument/2006/relationships/hyperlink" Target="https://pixabay.com/ko/%EB%8F%99%EB%AC%BC-%EB%A7%A4%EB%A0%A5%EC%A0%81%EC%9D%B8-%EC%95%84%EB%A6%84-%EB%8B%A4%EC%9A%B4-%EB%B8%8C%EB%9D%BC%EC%9A%B4-%EB%8B%AB%EA%B8%B0-%EA%B7%BC%EC%A0%91-%EC%B4%AC%EC%98%81-%EA%B7%BC%EC%A0%91-1239398/" TargetMode="External"/><Relationship Id="rId15" Type="http://schemas.openxmlformats.org/officeDocument/2006/relationships/hyperlink" Target="https://pixabay.com/ko/%EA%B0%80%EC%9D%84-%EA%B5%AD%ED%99%94-%EA%BD%83-%EA%B5%AD%ED%99%94%EA%B3%BC-%EA%B0%80%EC%9D%84%EA%BD%83-%EB%AC%B4%EB%A3%8C%EC%82%AC%EC%A7%84-%EB%85%B8%EB%9E%80-%EA%B5%AD%ED%99%94-%EA%BD%83%EB%B0%B0%EA%B2%BD-1739783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hyperlink" Target="https://pxhere.com/ko/photo/1042890" TargetMode="External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공개 소프트웨어 프로젝트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Team 10 : Smart Album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8474F-67BD-4B02-A34B-1811C20DFE26}"/>
              </a:ext>
            </a:extLst>
          </p:cNvPr>
          <p:cNvSpPr txBox="1"/>
          <p:nvPr/>
        </p:nvSpPr>
        <p:spPr>
          <a:xfrm>
            <a:off x="7750596" y="37170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with Cloud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479" y="476964"/>
            <a:ext cx="4515490" cy="599950"/>
          </a:xfrm>
        </p:spPr>
        <p:txBody>
          <a:bodyPr rtlCol="0"/>
          <a:lstStyle/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App</a:t>
            </a:r>
            <a:r>
              <a:rPr lang="en-US" altLang="ko-KR" b="1" dirty="0"/>
              <a:t>lication</a:t>
            </a:r>
            <a:r>
              <a:rPr lang="ko-KR" altLang="en-US" b="1" dirty="0"/>
              <a:t> </a:t>
            </a:r>
            <a:r>
              <a:rPr lang="en-US" altLang="ko-KR" b="1" dirty="0"/>
              <a:t>Prototype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902EC5F-C0B7-4048-A744-98D62AD30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7" y="1135286"/>
            <a:ext cx="3744416" cy="5305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3C3AEC4-C761-4861-9352-5D4C6A5A3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352013"/>
            <a:ext cx="2808312" cy="51103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685D8A-786F-4FCE-A039-E313594801A7}"/>
              </a:ext>
            </a:extLst>
          </p:cNvPr>
          <p:cNvSpPr txBox="1"/>
          <p:nvPr/>
        </p:nvSpPr>
        <p:spPr>
          <a:xfrm>
            <a:off x="9334772" y="2045116"/>
            <a:ext cx="237392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Based On</a:t>
            </a:r>
          </a:p>
          <a:p>
            <a:r>
              <a:rPr lang="en-US" altLang="ko-KR" sz="2400" dirty="0"/>
              <a:t>Google Map API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Zoom In &amp; Out  </a:t>
            </a:r>
          </a:p>
          <a:p>
            <a:r>
              <a:rPr lang="en-US" altLang="ko-KR" sz="2400" dirty="0"/>
              <a:t>Event-Handling</a:t>
            </a:r>
          </a:p>
          <a:p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15C9E3-70BF-4A4E-B11C-384E8CC501BB}"/>
              </a:ext>
            </a:extLst>
          </p:cNvPr>
          <p:cNvSpPr txBox="1"/>
          <p:nvPr/>
        </p:nvSpPr>
        <p:spPr>
          <a:xfrm>
            <a:off x="3408042" y="2045116"/>
            <a:ext cx="311841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Simple Design</a:t>
            </a:r>
          </a:p>
          <a:p>
            <a:endParaRPr lang="en-US" altLang="ko-KR" sz="2400" dirty="0"/>
          </a:p>
          <a:p>
            <a:r>
              <a:rPr lang="en-US" altLang="ko-KR" sz="2400" dirty="0"/>
              <a:t>Using Open Source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Can Upload At </a:t>
            </a:r>
          </a:p>
          <a:p>
            <a:r>
              <a:rPr lang="en-US" altLang="ko-KR" sz="2400" dirty="0"/>
              <a:t>Google Cloud</a:t>
            </a:r>
          </a:p>
          <a:p>
            <a:r>
              <a:rPr lang="en-US" altLang="ko-KR" sz="2400" dirty="0"/>
              <a:t>With Current Settings</a:t>
            </a:r>
          </a:p>
          <a:p>
            <a:endParaRPr lang="ko-KR" altLang="en-US" sz="2400" dirty="0"/>
          </a:p>
          <a:p>
            <a:endParaRPr lang="ko-KR" altLang="en-US" sz="2000" dirty="0"/>
          </a:p>
        </p:txBody>
      </p:sp>
      <p:pic>
        <p:nvPicPr>
          <p:cNvPr id="7" name="그림 31">
            <a:extLst>
              <a:ext uri="{FF2B5EF4-FFF2-40B4-BE49-F238E27FC236}">
                <a16:creationId xmlns:a16="http://schemas.microsoft.com/office/drawing/2014/main" xmlns="" id="{528A3C4E-15C2-4FC4-8E0D-22B187A0D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3192482"/>
            <a:ext cx="2185281" cy="5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796" y="357164"/>
            <a:ext cx="4536504" cy="677372"/>
          </a:xfrm>
        </p:spPr>
        <p:txBody>
          <a:bodyPr rtlCol="0"/>
          <a:lstStyle/>
          <a:p>
            <a:r>
              <a:rPr lang="en-US" altLang="ko-KR" b="1" dirty="0"/>
              <a:t>Application</a:t>
            </a:r>
            <a:r>
              <a:rPr lang="ko-KR" altLang="en-US" b="1" dirty="0"/>
              <a:t> </a:t>
            </a:r>
            <a:r>
              <a:rPr lang="en-US" altLang="ko-KR" b="1" dirty="0"/>
              <a:t>Prototype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8D747D55-793A-4893-B2C8-254F7BC6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3" y="1080029"/>
            <a:ext cx="2637419" cy="506428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F2EF858-1E7A-44FB-B899-37CAED37C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88" y="1019841"/>
            <a:ext cx="2689134" cy="5163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FB1466-A776-44D2-AB46-66D5E36F9279}"/>
              </a:ext>
            </a:extLst>
          </p:cNvPr>
          <p:cNvSpPr txBox="1"/>
          <p:nvPr/>
        </p:nvSpPr>
        <p:spPr>
          <a:xfrm>
            <a:off x="6526460" y="2492896"/>
            <a:ext cx="5257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Categorized By  User Settings</a:t>
            </a:r>
          </a:p>
          <a:p>
            <a:r>
              <a:rPr lang="en-US" altLang="ko-KR" sz="2400" dirty="0"/>
              <a:t>    - Locations</a:t>
            </a:r>
          </a:p>
          <a:p>
            <a:r>
              <a:rPr lang="en-US" altLang="ko-KR" sz="2400" dirty="0"/>
              <a:t>    - Picture Types(Animals, Peoples, ..)</a:t>
            </a:r>
          </a:p>
          <a:p>
            <a:r>
              <a:rPr lang="en-US" altLang="ko-KR" sz="2400" dirty="0"/>
              <a:t>    - Time Order</a:t>
            </a:r>
          </a:p>
        </p:txBody>
      </p:sp>
    </p:spTree>
    <p:extLst>
      <p:ext uri="{BB962C8B-B14F-4D97-AF65-F5344CB8AC3E}">
        <p14:creationId xmlns:p14="http://schemas.microsoft.com/office/powerpoint/2010/main" val="20811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FB231F-DCAE-4516-92FE-62F0968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OpenSource</a:t>
            </a:r>
            <a:r>
              <a:rPr lang="en-US" altLang="ko-KR" dirty="0"/>
              <a:t> App -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535D60C-37A5-4900-A88A-912E22AC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44824"/>
            <a:ext cx="1948297" cy="4005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44935E5-014E-4CAC-8895-419C064BA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844824"/>
            <a:ext cx="2126536" cy="40050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22D2FBF-6790-49FC-A807-6B49A2CC4C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341884" y="2768865"/>
            <a:ext cx="648072" cy="658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FE4244F-CD59-4E17-9A1D-4A072F5F8D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1989956" y="2768865"/>
            <a:ext cx="878211" cy="6586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70F8938-8A15-42D7-9109-01AB000F0B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1341884" y="3692906"/>
            <a:ext cx="1296144" cy="6586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3234134-BA53-4127-A73A-A8AFB091F62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1341884" y="4603423"/>
            <a:ext cx="648072" cy="6720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935B341-28A9-4088-9FE8-37B95BAAA65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3"/>
              </a:ext>
            </a:extLst>
          </a:blip>
          <a:stretch>
            <a:fillRect/>
          </a:stretch>
        </p:blipFill>
        <p:spPr>
          <a:xfrm>
            <a:off x="1988457" y="4581030"/>
            <a:ext cx="648072" cy="7012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A3BCABB5-0935-4CAC-9FB5-9644B68ADDB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tretch>
            <a:fillRect/>
          </a:stretch>
        </p:blipFill>
        <p:spPr>
          <a:xfrm>
            <a:off x="2636528" y="4581030"/>
            <a:ext cx="653653" cy="6586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CD4F3E3-75B4-44D3-BC2D-70040AB503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12" y="1844824"/>
            <a:ext cx="1948297" cy="40050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0FF6D2D-5974-4E6F-A619-A93C8F1C9291}"/>
              </a:ext>
            </a:extLst>
          </p:cNvPr>
          <p:cNvSpPr txBox="1"/>
          <p:nvPr/>
        </p:nvSpPr>
        <p:spPr>
          <a:xfrm>
            <a:off x="7708333" y="1901482"/>
            <a:ext cx="40623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Simple Style Album App</a:t>
            </a:r>
          </a:p>
          <a:p>
            <a:endParaRPr lang="en-US" altLang="ko-KR" sz="2000" dirty="0"/>
          </a:p>
          <a:p>
            <a:r>
              <a:rPr lang="en-US" altLang="ko-KR" sz="2000" dirty="0"/>
              <a:t> - Preview pictures and videos </a:t>
            </a:r>
          </a:p>
          <a:p>
            <a:r>
              <a:rPr lang="en-US" altLang="ko-KR" sz="2000" dirty="0"/>
              <a:t>    in the gallery or select </a:t>
            </a:r>
          </a:p>
          <a:p>
            <a:r>
              <a:rPr lang="en-US" altLang="ko-KR" sz="2000" dirty="0"/>
              <a:t>    pictures and videos in the gallery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Take a  picture, record a video, </a:t>
            </a:r>
          </a:p>
          <a:p>
            <a:r>
              <a:rPr lang="en-US" altLang="ko-KR" sz="2000" dirty="0"/>
              <a:t>   or use camera in album </a:t>
            </a:r>
            <a:r>
              <a:rPr lang="en-US" altLang="ko-KR" sz="2000" dirty="0" smtClean="0"/>
              <a:t>list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28A3C4E-15C2-4FC4-8E0D-22B187A0D0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4" y="1008112"/>
            <a:ext cx="2185281" cy="5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FB231F-DCAE-4516-92FE-62F0968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OpenSource</a:t>
            </a:r>
            <a:r>
              <a:rPr lang="en-US" altLang="ko-KR" dirty="0"/>
              <a:t> App -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3864A9-1098-4A09-8363-0BF709FF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988840"/>
            <a:ext cx="8639175" cy="3190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7859362-02FE-49B1-85AB-E82A7413DF37}"/>
              </a:ext>
            </a:extLst>
          </p:cNvPr>
          <p:cNvSpPr/>
          <p:nvPr/>
        </p:nvSpPr>
        <p:spPr>
          <a:xfrm>
            <a:off x="2782044" y="3068960"/>
            <a:ext cx="194421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3730204-A025-40F9-B59A-80C1477EF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4" y="1008112"/>
            <a:ext cx="2185281" cy="595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2348880"/>
            <a:ext cx="4740609" cy="266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4492" y="2352692"/>
            <a:ext cx="4680520" cy="2660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6260" y="3140968"/>
            <a:ext cx="208823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BB54A-18D2-4C84-91FE-F6FE919B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en-US" altLang="ko-KR" b="1" dirty="0" err="1"/>
              <a:t>OpenSource</a:t>
            </a:r>
            <a:r>
              <a:rPr lang="en-US" altLang="ko-KR" b="1" dirty="0"/>
              <a:t> APIs – Google Cloud &amp; Google Map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8FCBFE6-6ABA-4893-B034-540CA088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700808"/>
            <a:ext cx="7035769" cy="3898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4652" y="1916832"/>
            <a:ext cx="27860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easily get information</a:t>
            </a:r>
          </a:p>
          <a:p>
            <a:r>
              <a:rPr lang="en-US" altLang="ko-KR" dirty="0" smtClean="0"/>
              <a:t>(classes, methods, …)</a:t>
            </a:r>
          </a:p>
          <a:p>
            <a:r>
              <a:rPr lang="en-US" altLang="ko-KR" dirty="0" smtClean="0"/>
              <a:t>at </a:t>
            </a:r>
            <a:r>
              <a:rPr lang="en-US" altLang="ko-KR" u="sng" dirty="0" smtClean="0"/>
              <a:t>developers.google.com</a:t>
            </a:r>
          </a:p>
          <a:p>
            <a:endParaRPr lang="en-US" altLang="ko-KR" u="sng" dirty="0"/>
          </a:p>
          <a:p>
            <a:endParaRPr lang="en-US" altLang="ko-KR" u="sng" dirty="0" smtClean="0"/>
          </a:p>
          <a:p>
            <a:endParaRPr lang="en-US" altLang="ko-KR" u="sng" dirty="0"/>
          </a:p>
          <a:p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52894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BB54A-18D2-4C84-91FE-F6FE919B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en-US" altLang="ko-KR" b="1" dirty="0" err="1"/>
              <a:t>OpenSource</a:t>
            </a:r>
            <a:r>
              <a:rPr lang="en-US" altLang="ko-KR" b="1" dirty="0"/>
              <a:t> APIs – Google Cloud &amp; Google Map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110A9C8-5433-47B0-82C6-22804CC8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08" y="1600200"/>
            <a:ext cx="8505825" cy="45243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7E284EB-EC01-4E76-9CD0-7AE36B4644C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598468" y="3776628"/>
            <a:ext cx="1017449" cy="14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B74929-6784-4263-BC17-5B0EE0D164E8}"/>
              </a:ext>
            </a:extLst>
          </p:cNvPr>
          <p:cNvSpPr txBox="1"/>
          <p:nvPr/>
        </p:nvSpPr>
        <p:spPr>
          <a:xfrm>
            <a:off x="7615917" y="5049872"/>
            <a:ext cx="166513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Free on mobile</a:t>
            </a:r>
          </a:p>
        </p:txBody>
      </p:sp>
    </p:spTree>
    <p:extLst>
      <p:ext uri="{BB962C8B-B14F-4D97-AF65-F5344CB8AC3E}">
        <p14:creationId xmlns:p14="http://schemas.microsoft.com/office/powerpoint/2010/main" val="332184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Thank You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8D431133-6840-477C-BE77-1AF9836C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Team 10 : Smart Album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BFFCFD-496C-4895-A08E-394154521B63}"/>
              </a:ext>
            </a:extLst>
          </p:cNvPr>
          <p:cNvSpPr txBox="1"/>
          <p:nvPr/>
        </p:nvSpPr>
        <p:spPr>
          <a:xfrm>
            <a:off x="7750596" y="37170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with Cloud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1_TF02801059.potx" id="{3E399466-6416-43E4-908A-7BC2298EA60C}" vid="{62AA8985-29BA-4467-A1FF-16DE49C386E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purl.org/dc/dcmitype/"/>
    <ds:schemaRef ds:uri="http://www.w3.org/XML/1998/namespace"/>
    <ds:schemaRef ds:uri="http://schemas.microsoft.com/office/2006/documentManagement/types"/>
    <ds:schemaRef ds:uri="4873beb7-5857-4685-be1f-d57550cc96cc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책 교육 프레젠테이션(와이드스크린)</Template>
  <TotalTime>506</TotalTime>
  <Words>147</Words>
  <Application>Microsoft Office PowerPoint</Application>
  <PresentationFormat>Custom</PresentationFormat>
  <Paragraphs>53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HY중고딕</vt:lpstr>
      <vt:lpstr>바탕</vt:lpstr>
      <vt:lpstr>Arial</vt:lpstr>
      <vt:lpstr>Constantia</vt:lpstr>
      <vt:lpstr>책 클래식 16 x 9</vt:lpstr>
      <vt:lpstr>공개 소프트웨어 프로젝트</vt:lpstr>
      <vt:lpstr>Application Prototype</vt:lpstr>
      <vt:lpstr>Application Prototype</vt:lpstr>
      <vt:lpstr>OpenSource App - </vt:lpstr>
      <vt:lpstr>OpenSource App - </vt:lpstr>
      <vt:lpstr>OpenSource APIs – Google Cloud &amp; Google Map</vt:lpstr>
      <vt:lpstr>OpenSource APIs – Google Cloud &amp; Google Map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 소프트웨어 프로젝트</dc:title>
  <dc:creator>choi juhun</dc:creator>
  <cp:lastModifiedBy>3183-PC</cp:lastModifiedBy>
  <cp:revision>59</cp:revision>
  <dcterms:created xsi:type="dcterms:W3CDTF">2018-10-07T11:59:37Z</dcterms:created>
  <dcterms:modified xsi:type="dcterms:W3CDTF">2018-10-29T07:59:41Z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