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57D3-786D-47A3-AD53-6FD1A449E3EF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B569-A0F1-4C14-9BDB-F540C45AC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18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57D3-786D-47A3-AD53-6FD1A449E3EF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B569-A0F1-4C14-9BDB-F540C45AC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73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57D3-786D-47A3-AD53-6FD1A449E3EF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B569-A0F1-4C14-9BDB-F540C45AC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54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57D3-786D-47A3-AD53-6FD1A449E3EF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B569-A0F1-4C14-9BDB-F540C45AC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3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57D3-786D-47A3-AD53-6FD1A449E3EF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B569-A0F1-4C14-9BDB-F540C45AC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70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57D3-786D-47A3-AD53-6FD1A449E3EF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B569-A0F1-4C14-9BDB-F540C45AC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5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57D3-786D-47A3-AD53-6FD1A449E3EF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B569-A0F1-4C14-9BDB-F540C45AC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75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57D3-786D-47A3-AD53-6FD1A449E3EF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B569-A0F1-4C14-9BDB-F540C45AC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09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57D3-786D-47A3-AD53-6FD1A449E3EF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B569-A0F1-4C14-9BDB-F540C45AC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26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57D3-786D-47A3-AD53-6FD1A449E3EF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B569-A0F1-4C14-9BDB-F540C45AC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86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57D3-786D-47A3-AD53-6FD1A449E3EF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B569-A0F1-4C14-9BDB-F540C45AC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61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957D3-786D-47A3-AD53-6FD1A449E3EF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0B569-A0F1-4C14-9BDB-F540C45AC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97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05242" y="2232147"/>
            <a:ext cx="7510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/>
              <a:t>resNet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5640105" y="2283910"/>
            <a:ext cx="9060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/>
              <a:t>OpenCV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8805315" y="2279816"/>
            <a:ext cx="5934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GAN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768718" y="1708925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/>
              <a:t>Input</a:t>
            </a:r>
          </a:p>
          <a:p>
            <a:pPr algn="ctr"/>
            <a:r>
              <a:rPr lang="en-US" altLang="ko-KR" sz="1500" dirty="0"/>
              <a:t>Image</a:t>
            </a:r>
            <a:endParaRPr lang="ko-KR" altLang="en-US" sz="1500" dirty="0"/>
          </a:p>
        </p:txBody>
      </p:sp>
      <p:sp>
        <p:nvSpPr>
          <p:cNvPr id="18" name="TextBox 17"/>
          <p:cNvSpPr txBox="1"/>
          <p:nvPr/>
        </p:nvSpPr>
        <p:spPr>
          <a:xfrm>
            <a:off x="2402401" y="253565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상표를 인식하고</a:t>
            </a:r>
            <a:endParaRPr lang="en-US" altLang="ko-KR" sz="1200" dirty="0"/>
          </a:p>
          <a:p>
            <a:r>
              <a:rPr lang="ko-KR" altLang="en-US" sz="1200" dirty="0"/>
              <a:t>좌표를 계산한다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411677" y="2636079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좌표값을</a:t>
            </a:r>
            <a:r>
              <a:rPr lang="ko-KR" altLang="en-US" sz="1200" dirty="0"/>
              <a:t> 토대로</a:t>
            </a:r>
            <a:endParaRPr lang="en-US" altLang="ko-KR" sz="1200" dirty="0"/>
          </a:p>
          <a:p>
            <a:r>
              <a:rPr lang="ko-KR" altLang="en-US" sz="1200" dirty="0"/>
              <a:t>이미지를 제거한다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183937" y="2681852"/>
            <a:ext cx="1832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인공지능 기술 </a:t>
            </a:r>
            <a:r>
              <a:rPr lang="en-US" altLang="ko-KR" sz="1200" dirty="0"/>
              <a:t>GAN</a:t>
            </a:r>
            <a:r>
              <a:rPr lang="ko-KR" altLang="en-US" sz="1200" dirty="0"/>
              <a:t>을</a:t>
            </a:r>
            <a:endParaRPr lang="en-US" altLang="ko-KR" sz="1200" dirty="0"/>
          </a:p>
          <a:p>
            <a:r>
              <a:rPr lang="ko-KR" altLang="en-US" sz="1200" dirty="0"/>
              <a:t>이용해서 제거된 부분을</a:t>
            </a:r>
            <a:endParaRPr lang="en-US" altLang="ko-KR" sz="1200" dirty="0"/>
          </a:p>
          <a:p>
            <a:r>
              <a:rPr lang="ko-KR" altLang="en-US" sz="1200" dirty="0"/>
              <a:t>다른 이미지로 교체</a:t>
            </a:r>
            <a:endParaRPr lang="en-US" altLang="ko-KR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0502002" y="1708925"/>
            <a:ext cx="8018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Output</a:t>
            </a:r>
          </a:p>
          <a:p>
            <a:r>
              <a:rPr lang="en-US" altLang="ko-KR" sz="1500" dirty="0"/>
              <a:t>Image</a:t>
            </a:r>
            <a:endParaRPr lang="ko-KR" altLang="en-US" sz="15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3509BF1-BFA9-4DE0-A4B6-90A2D389D7E6}"/>
              </a:ext>
            </a:extLst>
          </p:cNvPr>
          <p:cNvSpPr/>
          <p:nvPr/>
        </p:nvSpPr>
        <p:spPr>
          <a:xfrm>
            <a:off x="2521282" y="1739704"/>
            <a:ext cx="1118961" cy="4924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ysClr val="windowText" lastClr="000000"/>
                </a:solidFill>
              </a:rPr>
              <a:t>인식모델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6CEB103-E1BB-4546-A5A6-EDF732CDB5D3}"/>
              </a:ext>
            </a:extLst>
          </p:cNvPr>
          <p:cNvSpPr/>
          <p:nvPr/>
        </p:nvSpPr>
        <p:spPr>
          <a:xfrm>
            <a:off x="5501654" y="1739704"/>
            <a:ext cx="1118961" cy="4924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ysClr val="windowText" lastClr="000000"/>
                </a:solidFill>
              </a:rPr>
              <a:t>개체제거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6231964-CF09-4F00-82B5-7EEFDF3D51B4}"/>
              </a:ext>
            </a:extLst>
          </p:cNvPr>
          <p:cNvSpPr/>
          <p:nvPr/>
        </p:nvSpPr>
        <p:spPr>
          <a:xfrm>
            <a:off x="8373179" y="1739704"/>
            <a:ext cx="1457704" cy="4924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ysClr val="windowText" lastClr="000000"/>
                </a:solidFill>
              </a:rPr>
              <a:t>재생성모델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CB15A87-5364-44FE-8FFF-D2A163DADB15}"/>
              </a:ext>
            </a:extLst>
          </p:cNvPr>
          <p:cNvCxnSpPr>
            <a:stCxn id="7" idx="3"/>
            <a:endCxn id="2" idx="1"/>
          </p:cNvCxnSpPr>
          <p:nvPr/>
        </p:nvCxnSpPr>
        <p:spPr>
          <a:xfrm>
            <a:off x="1491993" y="1985924"/>
            <a:ext cx="1029289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A1AAB7F-DE0F-4DD3-88DF-A742CB42E94B}"/>
              </a:ext>
            </a:extLst>
          </p:cNvPr>
          <p:cNvCxnSpPr>
            <a:stCxn id="2" idx="3"/>
            <a:endCxn id="28" idx="1"/>
          </p:cNvCxnSpPr>
          <p:nvPr/>
        </p:nvCxnSpPr>
        <p:spPr>
          <a:xfrm>
            <a:off x="3640243" y="1985926"/>
            <a:ext cx="18614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6BEF653-94A6-4A32-BB7A-C55DA15FE059}"/>
              </a:ext>
            </a:extLst>
          </p:cNvPr>
          <p:cNvCxnSpPr>
            <a:stCxn id="28" idx="3"/>
            <a:endCxn id="31" idx="1"/>
          </p:cNvCxnSpPr>
          <p:nvPr/>
        </p:nvCxnSpPr>
        <p:spPr>
          <a:xfrm>
            <a:off x="6620615" y="1985926"/>
            <a:ext cx="17525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8D420E4-F749-47F6-9A02-7CFE744E9A30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 flipV="1">
            <a:off x="9830883" y="1985924"/>
            <a:ext cx="671119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대각선 방향 모서리 34">
            <a:extLst>
              <a:ext uri="{FF2B5EF4-FFF2-40B4-BE49-F238E27FC236}">
                <a16:creationId xmlns:a16="http://schemas.microsoft.com/office/drawing/2014/main" id="{088BE3EA-38F4-4B47-9367-746D3B512D3D}"/>
              </a:ext>
            </a:extLst>
          </p:cNvPr>
          <p:cNvSpPr/>
          <p:nvPr/>
        </p:nvSpPr>
        <p:spPr>
          <a:xfrm>
            <a:off x="2499719" y="3820138"/>
            <a:ext cx="1162083" cy="492438"/>
          </a:xfrm>
          <a:prstGeom prst="round2Diag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상표 이미지 데이터 구축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EB73BA1-D479-4949-87F7-986CB3A05295}"/>
              </a:ext>
            </a:extLst>
          </p:cNvPr>
          <p:cNvCxnSpPr>
            <a:stCxn id="35" idx="3"/>
            <a:endCxn id="18" idx="2"/>
          </p:cNvCxnSpPr>
          <p:nvPr/>
        </p:nvCxnSpPr>
        <p:spPr>
          <a:xfrm flipH="1" flipV="1">
            <a:off x="3077426" y="2997323"/>
            <a:ext cx="3335" cy="82281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대각선 방향 모서리 39">
            <a:extLst>
              <a:ext uri="{FF2B5EF4-FFF2-40B4-BE49-F238E27FC236}">
                <a16:creationId xmlns:a16="http://schemas.microsoft.com/office/drawing/2014/main" id="{0E97834F-C3DC-4378-B1D1-AE353A33816A}"/>
              </a:ext>
            </a:extLst>
          </p:cNvPr>
          <p:cNvSpPr/>
          <p:nvPr/>
        </p:nvSpPr>
        <p:spPr>
          <a:xfrm>
            <a:off x="8514166" y="3820138"/>
            <a:ext cx="1162083" cy="492438"/>
          </a:xfrm>
          <a:prstGeom prst="round2Diag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일상 이미지 데이터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(1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회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)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D3938CD-AE13-4D3B-AD39-FC1C8640636D}"/>
              </a:ext>
            </a:extLst>
          </p:cNvPr>
          <p:cNvCxnSpPr>
            <a:cxnSpLocks/>
            <a:stCxn id="40" idx="3"/>
            <a:endCxn id="29" idx="2"/>
          </p:cNvCxnSpPr>
          <p:nvPr/>
        </p:nvCxnSpPr>
        <p:spPr>
          <a:xfrm flipV="1">
            <a:off x="9095208" y="3328183"/>
            <a:ext cx="5006" cy="49195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0DF1D38D-4DB7-4EAC-9D5D-4FA432B700BF}"/>
              </a:ext>
            </a:extLst>
          </p:cNvPr>
          <p:cNvSpPr/>
          <p:nvPr/>
        </p:nvSpPr>
        <p:spPr>
          <a:xfrm>
            <a:off x="2437255" y="5983107"/>
            <a:ext cx="1287009" cy="405023"/>
          </a:xfrm>
          <a:prstGeom prst="foldedCorner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상표 키워드 추가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32E22D-CDCD-410B-9654-FFCC83B0A604}"/>
              </a:ext>
            </a:extLst>
          </p:cNvPr>
          <p:cNvSpPr txBox="1"/>
          <p:nvPr/>
        </p:nvSpPr>
        <p:spPr>
          <a:xfrm>
            <a:off x="820280" y="6016663"/>
            <a:ext cx="955711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/>
              <a:t>Manager</a:t>
            </a:r>
            <a:endParaRPr lang="ko-KR" altLang="en-US" sz="15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2D6CABC-A5BB-4637-9BE9-0D01A8B039B6}"/>
              </a:ext>
            </a:extLst>
          </p:cNvPr>
          <p:cNvCxnSpPr>
            <a:cxnSpLocks/>
            <a:stCxn id="46" idx="3"/>
            <a:endCxn id="42" idx="1"/>
          </p:cNvCxnSpPr>
          <p:nvPr/>
        </p:nvCxnSpPr>
        <p:spPr>
          <a:xfrm>
            <a:off x="1775991" y="6178246"/>
            <a:ext cx="661264" cy="737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1A973A3-BEFF-4C22-B397-FAE0D38A2679}"/>
              </a:ext>
            </a:extLst>
          </p:cNvPr>
          <p:cNvCxnSpPr>
            <a:stCxn id="42" idx="0"/>
            <a:endCxn id="35" idx="1"/>
          </p:cNvCxnSpPr>
          <p:nvPr/>
        </p:nvCxnSpPr>
        <p:spPr>
          <a:xfrm flipV="1">
            <a:off x="3080760" y="4312576"/>
            <a:ext cx="1" cy="167053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9CE716C-908B-4BE7-A2A7-555EA807BDF6}"/>
              </a:ext>
            </a:extLst>
          </p:cNvPr>
          <p:cNvSpPr txBox="1"/>
          <p:nvPr/>
        </p:nvSpPr>
        <p:spPr>
          <a:xfrm>
            <a:off x="2339736" y="4863988"/>
            <a:ext cx="1422184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/>
              <a:t>Google Image</a:t>
            </a:r>
            <a:endParaRPr lang="ko-KR" altLang="en-US" sz="15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25FB54D-464C-49EB-8AE4-1D43BD21532A}"/>
              </a:ext>
            </a:extLst>
          </p:cNvPr>
          <p:cNvSpPr txBox="1"/>
          <p:nvPr/>
        </p:nvSpPr>
        <p:spPr>
          <a:xfrm>
            <a:off x="2068641" y="3331611"/>
            <a:ext cx="10540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인식 모델 학습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C5FBC5B-221F-43C0-98EC-BF5EE3D5E26F}"/>
              </a:ext>
            </a:extLst>
          </p:cNvPr>
          <p:cNvSpPr/>
          <p:nvPr/>
        </p:nvSpPr>
        <p:spPr>
          <a:xfrm>
            <a:off x="3077426" y="491304"/>
            <a:ext cx="5662569" cy="656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상표 인식</a:t>
            </a:r>
            <a:r>
              <a:rPr lang="en-US" altLang="ko-KR" dirty="0">
                <a:solidFill>
                  <a:sysClr val="windowText" lastClr="000000"/>
                </a:solidFill>
              </a:rPr>
              <a:t>/</a:t>
            </a:r>
            <a:r>
              <a:rPr lang="ko-KR" altLang="en-US" dirty="0">
                <a:solidFill>
                  <a:sysClr val="windowText" lastClr="000000"/>
                </a:solidFill>
              </a:rPr>
              <a:t>제거</a:t>
            </a:r>
            <a:r>
              <a:rPr lang="en-US" altLang="ko-KR" dirty="0">
                <a:solidFill>
                  <a:sysClr val="windowText" lastClr="000000"/>
                </a:solidFill>
              </a:rPr>
              <a:t>/</a:t>
            </a:r>
            <a:r>
              <a:rPr lang="ko-KR" altLang="en-US" dirty="0">
                <a:solidFill>
                  <a:sysClr val="windowText" lastClr="000000"/>
                </a:solidFill>
              </a:rPr>
              <a:t>재생성 딥러닝 모델 시스템 구성도</a:t>
            </a:r>
          </a:p>
        </p:txBody>
      </p:sp>
    </p:spTree>
    <p:extLst>
      <p:ext uri="{BB962C8B-B14F-4D97-AF65-F5344CB8AC3E}">
        <p14:creationId xmlns:p14="http://schemas.microsoft.com/office/powerpoint/2010/main" val="10967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CC5FBC5B-221F-43C0-98EC-BF5EE3D5E26F}"/>
              </a:ext>
            </a:extLst>
          </p:cNvPr>
          <p:cNvSpPr/>
          <p:nvPr/>
        </p:nvSpPr>
        <p:spPr>
          <a:xfrm>
            <a:off x="3077426" y="491304"/>
            <a:ext cx="5662569" cy="656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상표 인식</a:t>
            </a:r>
            <a:r>
              <a:rPr lang="en-US" altLang="ko-KR" dirty="0">
                <a:solidFill>
                  <a:sysClr val="windowText" lastClr="000000"/>
                </a:solidFill>
              </a:rPr>
              <a:t>/</a:t>
            </a:r>
            <a:r>
              <a:rPr lang="ko-KR" altLang="en-US" dirty="0">
                <a:solidFill>
                  <a:sysClr val="windowText" lastClr="000000"/>
                </a:solidFill>
              </a:rPr>
              <a:t>제거</a:t>
            </a:r>
            <a:r>
              <a:rPr lang="en-US" altLang="ko-KR" dirty="0">
                <a:solidFill>
                  <a:sysClr val="windowText" lastClr="000000"/>
                </a:solidFill>
              </a:rPr>
              <a:t>/</a:t>
            </a:r>
            <a:r>
              <a:rPr lang="ko-KR" altLang="en-US" dirty="0">
                <a:solidFill>
                  <a:sysClr val="windowText" lastClr="000000"/>
                </a:solidFill>
              </a:rPr>
              <a:t>재생성 종합시스템 구성도</a:t>
            </a:r>
          </a:p>
        </p:txBody>
      </p:sp>
    </p:spTree>
    <p:extLst>
      <p:ext uri="{BB962C8B-B14F-4D97-AF65-F5344CB8AC3E}">
        <p14:creationId xmlns:p14="http://schemas.microsoft.com/office/powerpoint/2010/main" val="3943090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68</Words>
  <Application>Microsoft Office PowerPoint</Application>
  <PresentationFormat>와이드스크린</PresentationFormat>
  <Paragraphs>25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juhun choi</cp:lastModifiedBy>
  <cp:revision>31</cp:revision>
  <dcterms:created xsi:type="dcterms:W3CDTF">2019-04-11T13:08:30Z</dcterms:created>
  <dcterms:modified xsi:type="dcterms:W3CDTF">2019-04-15T05:46:34Z</dcterms:modified>
</cp:coreProperties>
</file>