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9" r:id="rId2"/>
    <p:sldId id="381" r:id="rId3"/>
    <p:sldId id="365" r:id="rId4"/>
    <p:sldId id="382" r:id="rId5"/>
    <p:sldId id="385" r:id="rId6"/>
    <p:sldId id="386" r:id="rId7"/>
    <p:sldId id="407" r:id="rId8"/>
    <p:sldId id="387" r:id="rId9"/>
    <p:sldId id="388" r:id="rId10"/>
    <p:sldId id="415" r:id="rId11"/>
    <p:sldId id="414" r:id="rId12"/>
    <p:sldId id="389" r:id="rId13"/>
    <p:sldId id="409" r:id="rId14"/>
    <p:sldId id="410" r:id="rId15"/>
    <p:sldId id="412" r:id="rId16"/>
    <p:sldId id="401" r:id="rId17"/>
    <p:sldId id="413" r:id="rId18"/>
    <p:sldId id="309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-윤고딕330" panose="02030504000101010101" pitchFamily="18" charset="-127"/>
      <p:regular r:id="rId23"/>
    </p:embeddedFont>
    <p:embeddedFont>
      <p:font typeface="-윤고딕340" panose="02030504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FACC1C-0A84-42B9-8CB1-DFC77DDBA296}">
          <p14:sldIdLst>
            <p14:sldId id="279"/>
            <p14:sldId id="381"/>
            <p14:sldId id="365"/>
            <p14:sldId id="382"/>
            <p14:sldId id="385"/>
            <p14:sldId id="386"/>
            <p14:sldId id="407"/>
            <p14:sldId id="387"/>
            <p14:sldId id="388"/>
            <p14:sldId id="415"/>
            <p14:sldId id="414"/>
            <p14:sldId id="389"/>
            <p14:sldId id="409"/>
            <p14:sldId id="410"/>
            <p14:sldId id="412"/>
            <p14:sldId id="401"/>
            <p14:sldId id="41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3" pos="3863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성준" initials="최" lastIdx="1" clrIdx="0">
    <p:extLst>
      <p:ext uri="{19B8F6BF-5375-455C-9EA6-DF929625EA0E}">
        <p15:presenceInfo xmlns:p15="http://schemas.microsoft.com/office/powerpoint/2012/main" userId="6a71f29d6bf1b9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8CB3C"/>
    <a:srgbClr val="FFC904"/>
    <a:srgbClr val="4C3A00"/>
    <a:srgbClr val="FFFFFF"/>
    <a:srgbClr val="5C4600"/>
    <a:srgbClr val="3F3F3F"/>
    <a:srgbClr val="485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458" autoAdjust="0"/>
  </p:normalViewPr>
  <p:slideViewPr>
    <p:cSldViewPr snapToGrid="0" showGuides="1">
      <p:cViewPr varScale="1">
        <p:scale>
          <a:sx n="80" d="100"/>
          <a:sy n="80" d="100"/>
        </p:scale>
        <p:origin x="67" y="197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08"/>
    </p:cViewPr>
  </p:sorterViewPr>
  <p:notesViewPr>
    <p:cSldViewPr snapToGrid="0">
      <p:cViewPr varScale="1">
        <p:scale>
          <a:sx n="92" d="100"/>
          <a:sy n="92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AD90-86A4-4703-BDD3-EA584E27A1C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2A770-AEE8-4B87-856F-5524E2B9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2A770-AEE8-4B87-856F-5524E2B9E0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2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2A770-AEE8-4B87-856F-5524E2B9E0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0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2A770-AEE8-4B87-856F-5524E2B9E0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2A770-AEE8-4B87-856F-5524E2B9E0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28786"/>
            <a:ext cx="12192000" cy="332921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40343" y="2796168"/>
            <a:ext cx="81113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공개</a:t>
            </a:r>
            <a:r>
              <a:rPr lang="en-US" altLang="ko-KR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SW </a:t>
            </a:r>
            <a:r>
              <a:rPr lang="ko-KR" altLang="en-US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</a:t>
            </a:r>
          </a:p>
          <a:p>
            <a:pPr algn="ctr"/>
            <a:r>
              <a:rPr lang="en-US" altLang="ko-KR" sz="5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</a:t>
            </a:r>
            <a:r>
              <a:rPr lang="ko-KR" altLang="en-US" sz="5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장르 온라인 게임 제작</a:t>
            </a:r>
            <a:endParaRPr lang="ko-KR" altLang="en-US" sz="5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4039" y="4840549"/>
            <a:ext cx="3957374" cy="15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1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8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2015112119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컴퓨터공학과 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이현재</a:t>
            </a:r>
            <a:endParaRPr lang="ko-KR" altLang="en-US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 latinLnBrk="0">
              <a:lnSpc>
                <a:spcPct val="11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2015112084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컴퓨터공학과 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조재권</a:t>
            </a:r>
            <a:endParaRPr lang="ko-KR" altLang="en-US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 latinLnBrk="0">
              <a:lnSpc>
                <a:spcPct val="11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2015112121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컴퓨터공학과 최성준</a:t>
            </a:r>
          </a:p>
        </p:txBody>
      </p:sp>
    </p:spTree>
    <p:extLst>
      <p:ext uri="{BB962C8B-B14F-4D97-AF65-F5344CB8AC3E}">
        <p14:creationId xmlns:p14="http://schemas.microsoft.com/office/powerpoint/2010/main" val="44442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8EC98C9-C826-443A-8958-821D4999A749}"/>
              </a:ext>
            </a:extLst>
          </p:cNvPr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>
              <a:extLst>
                <a:ext uri="{FF2B5EF4-FFF2-40B4-BE49-F238E27FC236}">
                  <a16:creationId xmlns:a16="http://schemas.microsoft.com/office/drawing/2014/main" id="{160D3B88-E527-4EFD-BC59-62F2B5AC97F5}"/>
                </a:ext>
              </a:extLst>
            </p:cNvPr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>
              <a:extLst>
                <a:ext uri="{FF2B5EF4-FFF2-40B4-BE49-F238E27FC236}">
                  <a16:creationId xmlns:a16="http://schemas.microsoft.com/office/drawing/2014/main" id="{9B4E74BE-482F-44F7-9B6F-28150EB422B1}"/>
                </a:ext>
              </a:extLst>
            </p:cNvPr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74FDCA-7779-450A-8E92-97A46F885D3B}"/>
              </a:ext>
            </a:extLst>
          </p:cNvPr>
          <p:cNvSpPr/>
          <p:nvPr/>
        </p:nvSpPr>
        <p:spPr>
          <a:xfrm>
            <a:off x="1017421" y="325219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과제 목표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기술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F7AEAA-F5B7-45DC-A552-30D223DC58E4}"/>
              </a:ext>
            </a:extLst>
          </p:cNvPr>
          <p:cNvGrpSpPr/>
          <p:nvPr/>
        </p:nvGrpSpPr>
        <p:grpSpPr>
          <a:xfrm>
            <a:off x="3485406" y="1445082"/>
            <a:ext cx="5221187" cy="5087699"/>
            <a:chOff x="2948779" y="1784213"/>
            <a:chExt cx="4800145" cy="4677421"/>
          </a:xfrm>
        </p:grpSpPr>
        <p:sp>
          <p:nvSpPr>
            <p:cNvPr id="8" name="자유형 27">
              <a:extLst>
                <a:ext uri="{FF2B5EF4-FFF2-40B4-BE49-F238E27FC236}">
                  <a16:creationId xmlns:a16="http://schemas.microsoft.com/office/drawing/2014/main" id="{2695411D-F523-4948-B5B5-7D7AA624AE99}"/>
                </a:ext>
              </a:extLst>
            </p:cNvPr>
            <p:cNvSpPr/>
            <p:nvPr/>
          </p:nvSpPr>
          <p:spPr>
            <a:xfrm rot="12918666">
              <a:off x="2948779" y="4229433"/>
              <a:ext cx="2612744" cy="1880154"/>
            </a:xfrm>
            <a:custGeom>
              <a:avLst/>
              <a:gdLst>
                <a:gd name="connsiteX0" fmla="*/ 1090743 w 2874019"/>
                <a:gd name="connsiteY0" fmla="*/ 0 h 2068169"/>
                <a:gd name="connsiteX1" fmla="*/ 2756909 w 2874019"/>
                <a:gd name="connsiteY1" fmla="*/ 598138 h 2068169"/>
                <a:gd name="connsiteX2" fmla="*/ 2874019 w 2874019"/>
                <a:gd name="connsiteY2" fmla="*/ 704575 h 2068169"/>
                <a:gd name="connsiteX3" fmla="*/ 2426816 w 2874019"/>
                <a:gd name="connsiteY3" fmla="*/ 2068169 h 2068169"/>
                <a:gd name="connsiteX4" fmla="*/ 0 w 2874019"/>
                <a:gd name="connsiteY4" fmla="*/ 240125 h 2068169"/>
                <a:gd name="connsiteX5" fmla="*/ 71164 w 2874019"/>
                <a:gd name="connsiteY5" fmla="*/ 205844 h 2068169"/>
                <a:gd name="connsiteX6" fmla="*/ 1090743 w 2874019"/>
                <a:gd name="connsiteY6" fmla="*/ 0 h 20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4019" h="2068169">
                  <a:moveTo>
                    <a:pt x="1090743" y="0"/>
                  </a:moveTo>
                  <a:cubicBezTo>
                    <a:pt x="1723649" y="0"/>
                    <a:pt x="2304127" y="224469"/>
                    <a:pt x="2756909" y="598138"/>
                  </a:cubicBezTo>
                  <a:lnTo>
                    <a:pt x="2874019" y="704575"/>
                  </a:lnTo>
                  <a:lnTo>
                    <a:pt x="2426816" y="2068169"/>
                  </a:lnTo>
                  <a:lnTo>
                    <a:pt x="0" y="240125"/>
                  </a:lnTo>
                  <a:lnTo>
                    <a:pt x="71164" y="205844"/>
                  </a:lnTo>
                  <a:cubicBezTo>
                    <a:pt x="384542" y="73296"/>
                    <a:pt x="729083" y="0"/>
                    <a:pt x="1090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 43">
              <a:extLst>
                <a:ext uri="{FF2B5EF4-FFF2-40B4-BE49-F238E27FC236}">
                  <a16:creationId xmlns:a16="http://schemas.microsoft.com/office/drawing/2014/main" id="{E5E79A5F-DF63-4BE0-B236-8799AA74D7C9}"/>
                </a:ext>
              </a:extLst>
            </p:cNvPr>
            <p:cNvSpPr/>
            <p:nvPr/>
          </p:nvSpPr>
          <p:spPr>
            <a:xfrm rot="8572987">
              <a:off x="4642005" y="4581480"/>
              <a:ext cx="2612744" cy="1880154"/>
            </a:xfrm>
            <a:custGeom>
              <a:avLst/>
              <a:gdLst>
                <a:gd name="connsiteX0" fmla="*/ 1090743 w 2874019"/>
                <a:gd name="connsiteY0" fmla="*/ 0 h 2068169"/>
                <a:gd name="connsiteX1" fmla="*/ 2756909 w 2874019"/>
                <a:gd name="connsiteY1" fmla="*/ 598138 h 2068169"/>
                <a:gd name="connsiteX2" fmla="*/ 2874019 w 2874019"/>
                <a:gd name="connsiteY2" fmla="*/ 704575 h 2068169"/>
                <a:gd name="connsiteX3" fmla="*/ 2426816 w 2874019"/>
                <a:gd name="connsiteY3" fmla="*/ 2068169 h 2068169"/>
                <a:gd name="connsiteX4" fmla="*/ 0 w 2874019"/>
                <a:gd name="connsiteY4" fmla="*/ 240125 h 2068169"/>
                <a:gd name="connsiteX5" fmla="*/ 71164 w 2874019"/>
                <a:gd name="connsiteY5" fmla="*/ 205844 h 2068169"/>
                <a:gd name="connsiteX6" fmla="*/ 1090743 w 2874019"/>
                <a:gd name="connsiteY6" fmla="*/ 0 h 20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4019" h="2068169">
                  <a:moveTo>
                    <a:pt x="1090743" y="0"/>
                  </a:moveTo>
                  <a:cubicBezTo>
                    <a:pt x="1723649" y="0"/>
                    <a:pt x="2304127" y="224469"/>
                    <a:pt x="2756909" y="598138"/>
                  </a:cubicBezTo>
                  <a:lnTo>
                    <a:pt x="2874019" y="704575"/>
                  </a:lnTo>
                  <a:lnTo>
                    <a:pt x="2426816" y="2068169"/>
                  </a:lnTo>
                  <a:lnTo>
                    <a:pt x="0" y="240125"/>
                  </a:lnTo>
                  <a:lnTo>
                    <a:pt x="71164" y="205844"/>
                  </a:lnTo>
                  <a:cubicBezTo>
                    <a:pt x="384542" y="73296"/>
                    <a:pt x="729083" y="0"/>
                    <a:pt x="1090743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 49">
              <a:extLst>
                <a:ext uri="{FF2B5EF4-FFF2-40B4-BE49-F238E27FC236}">
                  <a16:creationId xmlns:a16="http://schemas.microsoft.com/office/drawing/2014/main" id="{9A4C7A41-906C-4417-8107-642D0AB683BE}"/>
                </a:ext>
              </a:extLst>
            </p:cNvPr>
            <p:cNvSpPr/>
            <p:nvPr/>
          </p:nvSpPr>
          <p:spPr>
            <a:xfrm rot="21481835">
              <a:off x="4303750" y="1784213"/>
              <a:ext cx="2612744" cy="1880154"/>
            </a:xfrm>
            <a:custGeom>
              <a:avLst/>
              <a:gdLst>
                <a:gd name="connsiteX0" fmla="*/ 1090743 w 2874019"/>
                <a:gd name="connsiteY0" fmla="*/ 0 h 2068169"/>
                <a:gd name="connsiteX1" fmla="*/ 2756909 w 2874019"/>
                <a:gd name="connsiteY1" fmla="*/ 598138 h 2068169"/>
                <a:gd name="connsiteX2" fmla="*/ 2874019 w 2874019"/>
                <a:gd name="connsiteY2" fmla="*/ 704575 h 2068169"/>
                <a:gd name="connsiteX3" fmla="*/ 2426816 w 2874019"/>
                <a:gd name="connsiteY3" fmla="*/ 2068169 h 2068169"/>
                <a:gd name="connsiteX4" fmla="*/ 0 w 2874019"/>
                <a:gd name="connsiteY4" fmla="*/ 240125 h 2068169"/>
                <a:gd name="connsiteX5" fmla="*/ 71164 w 2874019"/>
                <a:gd name="connsiteY5" fmla="*/ 205844 h 2068169"/>
                <a:gd name="connsiteX6" fmla="*/ 1090743 w 2874019"/>
                <a:gd name="connsiteY6" fmla="*/ 0 h 20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4019" h="2068169">
                  <a:moveTo>
                    <a:pt x="1090743" y="0"/>
                  </a:moveTo>
                  <a:cubicBezTo>
                    <a:pt x="1723649" y="0"/>
                    <a:pt x="2304127" y="224469"/>
                    <a:pt x="2756909" y="598138"/>
                  </a:cubicBezTo>
                  <a:lnTo>
                    <a:pt x="2874019" y="704575"/>
                  </a:lnTo>
                  <a:lnTo>
                    <a:pt x="2426816" y="2068169"/>
                  </a:lnTo>
                  <a:lnTo>
                    <a:pt x="0" y="240125"/>
                  </a:lnTo>
                  <a:lnTo>
                    <a:pt x="71164" y="205844"/>
                  </a:lnTo>
                  <a:cubicBezTo>
                    <a:pt x="384542" y="73296"/>
                    <a:pt x="729083" y="0"/>
                    <a:pt x="10907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자유형 47">
              <a:extLst>
                <a:ext uri="{FF2B5EF4-FFF2-40B4-BE49-F238E27FC236}">
                  <a16:creationId xmlns:a16="http://schemas.microsoft.com/office/drawing/2014/main" id="{FB7F4A4A-1636-4773-BB6F-8C9588A559B3}"/>
                </a:ext>
              </a:extLst>
            </p:cNvPr>
            <p:cNvSpPr/>
            <p:nvPr/>
          </p:nvSpPr>
          <p:spPr>
            <a:xfrm rot="17175383">
              <a:off x="2743243" y="2529714"/>
              <a:ext cx="2612745" cy="1880153"/>
            </a:xfrm>
            <a:custGeom>
              <a:avLst/>
              <a:gdLst>
                <a:gd name="connsiteX0" fmla="*/ 1090743 w 2874019"/>
                <a:gd name="connsiteY0" fmla="*/ 0 h 2068169"/>
                <a:gd name="connsiteX1" fmla="*/ 2756909 w 2874019"/>
                <a:gd name="connsiteY1" fmla="*/ 598138 h 2068169"/>
                <a:gd name="connsiteX2" fmla="*/ 2874019 w 2874019"/>
                <a:gd name="connsiteY2" fmla="*/ 704575 h 2068169"/>
                <a:gd name="connsiteX3" fmla="*/ 2426816 w 2874019"/>
                <a:gd name="connsiteY3" fmla="*/ 2068169 h 2068169"/>
                <a:gd name="connsiteX4" fmla="*/ 0 w 2874019"/>
                <a:gd name="connsiteY4" fmla="*/ 240125 h 2068169"/>
                <a:gd name="connsiteX5" fmla="*/ 71164 w 2874019"/>
                <a:gd name="connsiteY5" fmla="*/ 205844 h 2068169"/>
                <a:gd name="connsiteX6" fmla="*/ 1090743 w 2874019"/>
                <a:gd name="connsiteY6" fmla="*/ 0 h 20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4019" h="2068169">
                  <a:moveTo>
                    <a:pt x="1090743" y="0"/>
                  </a:moveTo>
                  <a:cubicBezTo>
                    <a:pt x="1723649" y="0"/>
                    <a:pt x="2304127" y="224469"/>
                    <a:pt x="2756909" y="598138"/>
                  </a:cubicBezTo>
                  <a:lnTo>
                    <a:pt x="2874019" y="704575"/>
                  </a:lnTo>
                  <a:lnTo>
                    <a:pt x="2426816" y="2068169"/>
                  </a:lnTo>
                  <a:lnTo>
                    <a:pt x="0" y="240125"/>
                  </a:lnTo>
                  <a:lnTo>
                    <a:pt x="71164" y="205844"/>
                  </a:lnTo>
                  <a:cubicBezTo>
                    <a:pt x="384542" y="73296"/>
                    <a:pt x="729083" y="0"/>
                    <a:pt x="10907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52">
              <a:extLst>
                <a:ext uri="{FF2B5EF4-FFF2-40B4-BE49-F238E27FC236}">
                  <a16:creationId xmlns:a16="http://schemas.microsoft.com/office/drawing/2014/main" id="{CF9D28FC-1FA9-4850-A7EA-69EA67B33442}"/>
                </a:ext>
              </a:extLst>
            </p:cNvPr>
            <p:cNvSpPr/>
            <p:nvPr/>
          </p:nvSpPr>
          <p:spPr>
            <a:xfrm rot="4233968">
              <a:off x="5502475" y="3052703"/>
              <a:ext cx="2612745" cy="1880153"/>
            </a:xfrm>
            <a:custGeom>
              <a:avLst/>
              <a:gdLst>
                <a:gd name="connsiteX0" fmla="*/ 1090743 w 2874019"/>
                <a:gd name="connsiteY0" fmla="*/ 0 h 2068169"/>
                <a:gd name="connsiteX1" fmla="*/ 2756909 w 2874019"/>
                <a:gd name="connsiteY1" fmla="*/ 598138 h 2068169"/>
                <a:gd name="connsiteX2" fmla="*/ 2874019 w 2874019"/>
                <a:gd name="connsiteY2" fmla="*/ 704575 h 2068169"/>
                <a:gd name="connsiteX3" fmla="*/ 2426816 w 2874019"/>
                <a:gd name="connsiteY3" fmla="*/ 2068169 h 2068169"/>
                <a:gd name="connsiteX4" fmla="*/ 0 w 2874019"/>
                <a:gd name="connsiteY4" fmla="*/ 240125 h 2068169"/>
                <a:gd name="connsiteX5" fmla="*/ 71164 w 2874019"/>
                <a:gd name="connsiteY5" fmla="*/ 205844 h 2068169"/>
                <a:gd name="connsiteX6" fmla="*/ 1090743 w 2874019"/>
                <a:gd name="connsiteY6" fmla="*/ 0 h 20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4019" h="2068169">
                  <a:moveTo>
                    <a:pt x="1090743" y="0"/>
                  </a:moveTo>
                  <a:cubicBezTo>
                    <a:pt x="1723649" y="0"/>
                    <a:pt x="2304127" y="224469"/>
                    <a:pt x="2756909" y="598138"/>
                  </a:cubicBezTo>
                  <a:lnTo>
                    <a:pt x="2874019" y="704575"/>
                  </a:lnTo>
                  <a:lnTo>
                    <a:pt x="2426816" y="2068169"/>
                  </a:lnTo>
                  <a:lnTo>
                    <a:pt x="0" y="240125"/>
                  </a:lnTo>
                  <a:lnTo>
                    <a:pt x="71164" y="205844"/>
                  </a:lnTo>
                  <a:cubicBezTo>
                    <a:pt x="384542" y="73296"/>
                    <a:pt x="729083" y="0"/>
                    <a:pt x="109074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정오각형 56">
              <a:extLst>
                <a:ext uri="{FF2B5EF4-FFF2-40B4-BE49-F238E27FC236}">
                  <a16:creationId xmlns:a16="http://schemas.microsoft.com/office/drawing/2014/main" id="{38F1EF50-8C91-40AE-9605-ABB97FC1D330}"/>
                </a:ext>
              </a:extLst>
            </p:cNvPr>
            <p:cNvSpPr/>
            <p:nvPr/>
          </p:nvSpPr>
          <p:spPr>
            <a:xfrm rot="8612214">
              <a:off x="4273618" y="3172814"/>
              <a:ext cx="2275767" cy="2168588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FCD6B4-E6BB-4C12-9F38-92993FAD4DBC}"/>
                </a:ext>
              </a:extLst>
            </p:cNvPr>
            <p:cNvSpPr txBox="1"/>
            <p:nvPr/>
          </p:nvSpPr>
          <p:spPr>
            <a:xfrm rot="19242444">
              <a:off x="3406247" y="2929285"/>
              <a:ext cx="1731933" cy="5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네트워크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DCAB86-9A74-4A1F-8A41-A02921FD3904}"/>
                </a:ext>
              </a:extLst>
            </p:cNvPr>
            <p:cNvSpPr txBox="1"/>
            <p:nvPr/>
          </p:nvSpPr>
          <p:spPr>
            <a:xfrm rot="2142444">
              <a:off x="4525221" y="2440018"/>
              <a:ext cx="2256583" cy="53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객체지향설계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FD0C67-7509-4249-AE67-7D1559902AB5}"/>
                </a:ext>
              </a:extLst>
            </p:cNvPr>
            <p:cNvSpPr txBox="1"/>
            <p:nvPr/>
          </p:nvSpPr>
          <p:spPr>
            <a:xfrm rot="17240296">
              <a:off x="5797508" y="3826284"/>
              <a:ext cx="2122473" cy="5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디자인패턴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B8316B-916C-44E3-864A-E12A6DF62DBB}"/>
                </a:ext>
              </a:extLst>
            </p:cNvPr>
            <p:cNvSpPr txBox="1"/>
            <p:nvPr/>
          </p:nvSpPr>
          <p:spPr>
            <a:xfrm rot="15597">
              <a:off x="4901902" y="5316925"/>
              <a:ext cx="1731933" cy="5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기하수식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E9151D-82AB-4331-BD7C-B2B083EC23CD}"/>
                </a:ext>
              </a:extLst>
            </p:cNvPr>
            <p:cNvSpPr txBox="1"/>
            <p:nvPr/>
          </p:nvSpPr>
          <p:spPr>
            <a:xfrm rot="4323090">
              <a:off x="3240346" y="4689989"/>
              <a:ext cx="1731933" cy="5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11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0D8DCE9-3F9E-4832-BDA9-CE1FDC3618A5}"/>
              </a:ext>
            </a:extLst>
          </p:cNvPr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>
              <a:extLst>
                <a:ext uri="{FF2B5EF4-FFF2-40B4-BE49-F238E27FC236}">
                  <a16:creationId xmlns:a16="http://schemas.microsoft.com/office/drawing/2014/main" id="{1B063BFB-13FC-431C-AE10-5B4A01C26362}"/>
                </a:ext>
              </a:extLst>
            </p:cNvPr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>
              <a:extLst>
                <a:ext uri="{FF2B5EF4-FFF2-40B4-BE49-F238E27FC236}">
                  <a16:creationId xmlns:a16="http://schemas.microsoft.com/office/drawing/2014/main" id="{20A17644-BC83-4FE0-BE0C-AD13B3661463}"/>
                </a:ext>
              </a:extLst>
            </p:cNvPr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D8322-5715-416F-B6C2-4E1B3CF85196}"/>
              </a:ext>
            </a:extLst>
          </p:cNvPr>
          <p:cNvSpPr/>
          <p:nvPr/>
        </p:nvSpPr>
        <p:spPr>
          <a:xfrm>
            <a:off x="1017421" y="325219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과제 목표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구체적인 게임 개관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6A4348-F62E-4C28-8D34-89DD3018D277}"/>
              </a:ext>
            </a:extLst>
          </p:cNvPr>
          <p:cNvGrpSpPr/>
          <p:nvPr/>
        </p:nvGrpSpPr>
        <p:grpSpPr>
          <a:xfrm>
            <a:off x="1042821" y="1368170"/>
            <a:ext cx="5278137" cy="2438517"/>
            <a:chOff x="3858516" y="1566952"/>
            <a:chExt cx="5278137" cy="2438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A7B188-C978-4FFE-8C6F-255D5C1C6023}"/>
                </a:ext>
              </a:extLst>
            </p:cNvPr>
            <p:cNvSpPr txBox="1"/>
            <p:nvPr/>
          </p:nvSpPr>
          <p:spPr>
            <a:xfrm>
              <a:off x="3858516" y="1566952"/>
              <a:ext cx="39978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B</a:t>
              </a:r>
              <a:r>
                <a:rPr lang="en-US" altLang="ko-KR" sz="1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AOS</a:t>
              </a:r>
              <a:endParaRPr lang="ko-KR" altLang="en-US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3F74CC-5447-4234-A25C-E0403DB262C8}"/>
                </a:ext>
              </a:extLst>
            </p:cNvPr>
            <p:cNvSpPr txBox="1"/>
            <p:nvPr/>
          </p:nvSpPr>
          <p:spPr>
            <a:xfrm>
              <a:off x="3912915" y="2897473"/>
              <a:ext cx="52237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B</a:t>
              </a:r>
              <a:r>
                <a:rPr lang="en-US" altLang="ko-KR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uilding </a:t>
              </a:r>
              <a:r>
                <a:rPr lang="en-US" altLang="ko-KR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AOS</a:t>
              </a:r>
              <a:endParaRPr lang="ko-KR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60B51FF-B499-4A2C-96B3-8B5456204582}"/>
                </a:ext>
              </a:extLst>
            </p:cNvPr>
            <p:cNvCxnSpPr>
              <a:cxnSpLocks/>
            </p:cNvCxnSpPr>
            <p:nvPr/>
          </p:nvCxnSpPr>
          <p:spPr>
            <a:xfrm>
              <a:off x="3858516" y="1989946"/>
              <a:ext cx="0" cy="176704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5">
            <a:extLst>
              <a:ext uri="{FF2B5EF4-FFF2-40B4-BE49-F238E27FC236}">
                <a16:creationId xmlns:a16="http://schemas.microsoft.com/office/drawing/2014/main" id="{331EF074-377B-41A1-892A-509B3709E172}"/>
              </a:ext>
            </a:extLst>
          </p:cNvPr>
          <p:cNvSpPr/>
          <p:nvPr/>
        </p:nvSpPr>
        <p:spPr>
          <a:xfrm>
            <a:off x="1017421" y="3903832"/>
            <a:ext cx="9512173" cy="19701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317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7DC6A-E922-4F73-955F-B77FB3CABDED}"/>
              </a:ext>
            </a:extLst>
          </p:cNvPr>
          <p:cNvSpPr txBox="1"/>
          <p:nvPr/>
        </p:nvSpPr>
        <p:spPr>
          <a:xfrm>
            <a:off x="1219398" y="4386847"/>
            <a:ext cx="887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자체 엔진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5400" dirty="0">
                <a:solidFill>
                  <a:srgbClr val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&amp;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새로운</a:t>
            </a:r>
            <a:r>
              <a:rPr lang="en-US" altLang="ko-KR" sz="5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5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장르 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294573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4606698-6A93-4690-9D89-83B279D41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92" y="2572528"/>
            <a:ext cx="856472" cy="85647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/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/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1174-B791-4AA6-8523-9B379A350F38}"/>
              </a:ext>
            </a:extLst>
          </p:cNvPr>
          <p:cNvSpPr/>
          <p:nvPr/>
        </p:nvSpPr>
        <p:spPr>
          <a:xfrm>
            <a:off x="1017421" y="325219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과제 목표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구체적인 게임 개관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04B414E-55EA-4C4A-8F53-AA09B52965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93" y="2610945"/>
            <a:ext cx="1197107" cy="11971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2D117C2-76D6-4F86-BA0D-B005531AFE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0945"/>
            <a:ext cx="1197107" cy="11971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3FCAC08-D0C5-4405-AB2C-4125DFB39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27" y="2572528"/>
            <a:ext cx="856473" cy="85647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6B69D7-912E-4620-813F-41D224F4E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54" y="2572528"/>
            <a:ext cx="856472" cy="85647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2CFEA03-5168-4158-A90F-4F97E7130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89" y="2572528"/>
            <a:ext cx="856473" cy="856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25360F0-5303-4375-8F94-FFD0FAB5A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33" y="3444167"/>
            <a:ext cx="1404079" cy="140407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C7245D7-C483-472E-8AE9-618039DF50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3689" y="3410963"/>
            <a:ext cx="1404079" cy="140407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BA59A71-2510-474C-9B5D-F64D034477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93" y="2349400"/>
            <a:ext cx="1404079" cy="140407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FE5FC57-E1AC-4D2C-9E35-B8E80899BF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97638" y="2349400"/>
            <a:ext cx="1404079" cy="140407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FBEF16A-EBEE-4250-BCB4-169F3E4D38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" y="1529194"/>
            <a:ext cx="2010689" cy="201068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9E8E86A-8BD9-43CC-A68D-2710521C24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103" y="1529194"/>
            <a:ext cx="2010689" cy="201068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81C05A3-8874-4D0F-ABAF-BB914E438C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2" y="3620227"/>
            <a:ext cx="1240988" cy="124098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597CC75-ADC2-4A2A-9023-B0C6EC913D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953" y="3620227"/>
            <a:ext cx="1240988" cy="1240988"/>
          </a:xfrm>
          <a:prstGeom prst="rect">
            <a:avLst/>
          </a:prstGeom>
        </p:spPr>
      </p:pic>
      <p:sp>
        <p:nvSpPr>
          <p:cNvPr id="48" name="순서도: 천공 테이프 47">
            <a:extLst>
              <a:ext uri="{FF2B5EF4-FFF2-40B4-BE49-F238E27FC236}">
                <a16:creationId xmlns:a16="http://schemas.microsoft.com/office/drawing/2014/main" id="{9D5F5655-0BC5-4BB4-B598-8641ADEF834E}"/>
              </a:ext>
            </a:extLst>
          </p:cNvPr>
          <p:cNvSpPr/>
          <p:nvPr/>
        </p:nvSpPr>
        <p:spPr>
          <a:xfrm>
            <a:off x="3477102" y="1497500"/>
            <a:ext cx="2062999" cy="803688"/>
          </a:xfrm>
          <a:prstGeom prst="flowChartPunchedTape">
            <a:avLst/>
          </a:prstGeom>
          <a:solidFill>
            <a:srgbClr val="C0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9" name="순서도: 천공 테이프 48">
            <a:extLst>
              <a:ext uri="{FF2B5EF4-FFF2-40B4-BE49-F238E27FC236}">
                <a16:creationId xmlns:a16="http://schemas.microsoft.com/office/drawing/2014/main" id="{A8BCAF27-84A5-497F-9D97-7714D9A740BF}"/>
              </a:ext>
            </a:extLst>
          </p:cNvPr>
          <p:cNvSpPr/>
          <p:nvPr/>
        </p:nvSpPr>
        <p:spPr>
          <a:xfrm flipH="1">
            <a:off x="6621748" y="1497500"/>
            <a:ext cx="2062999" cy="803688"/>
          </a:xfrm>
          <a:prstGeom prst="flowChartPunchedTape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44F106-9E81-4252-B455-7AAC61ADAB85}"/>
              </a:ext>
            </a:extLst>
          </p:cNvPr>
          <p:cNvSpPr/>
          <p:nvPr/>
        </p:nvSpPr>
        <p:spPr>
          <a:xfrm>
            <a:off x="3960213" y="1670256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R E D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04D06B-E01A-40F1-A4BD-2BC53BE73666}"/>
              </a:ext>
            </a:extLst>
          </p:cNvPr>
          <p:cNvSpPr/>
          <p:nvPr/>
        </p:nvSpPr>
        <p:spPr>
          <a:xfrm>
            <a:off x="6948567" y="1637734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B L U E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14ABA1-9293-438F-8A50-355E6CFE441F}"/>
              </a:ext>
            </a:extLst>
          </p:cNvPr>
          <p:cNvSpPr txBox="1"/>
          <p:nvPr/>
        </p:nvSpPr>
        <p:spPr>
          <a:xfrm>
            <a:off x="3908702" y="5078879"/>
            <a:ext cx="4374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기존의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AOS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시스템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237570-F674-4CAA-81E3-D8EDA68326D8}"/>
              </a:ext>
            </a:extLst>
          </p:cNvPr>
          <p:cNvSpPr txBox="1"/>
          <p:nvPr/>
        </p:nvSpPr>
        <p:spPr>
          <a:xfrm>
            <a:off x="4735691" y="5974589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건축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시스템</a:t>
            </a:r>
          </a:p>
        </p:txBody>
      </p:sp>
      <p:sp>
        <p:nvSpPr>
          <p:cNvPr id="55" name="십자형 54">
            <a:extLst>
              <a:ext uri="{FF2B5EF4-FFF2-40B4-BE49-F238E27FC236}">
                <a16:creationId xmlns:a16="http://schemas.microsoft.com/office/drawing/2014/main" id="{9AC75742-334C-48C3-B604-160C4CCD1F8F}"/>
              </a:ext>
            </a:extLst>
          </p:cNvPr>
          <p:cNvSpPr/>
          <p:nvPr/>
        </p:nvSpPr>
        <p:spPr>
          <a:xfrm>
            <a:off x="5965224" y="5708604"/>
            <a:ext cx="261550" cy="261550"/>
          </a:xfrm>
          <a:prstGeom prst="plus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0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B50D3D-4A9A-4199-B528-7D7E9895134F}"/>
              </a:ext>
            </a:extLst>
          </p:cNvPr>
          <p:cNvGrpSpPr/>
          <p:nvPr/>
        </p:nvGrpSpPr>
        <p:grpSpPr>
          <a:xfrm>
            <a:off x="6945396" y="3498399"/>
            <a:ext cx="1750673" cy="1740665"/>
            <a:chOff x="1050593" y="2627308"/>
            <a:chExt cx="2844048" cy="281626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926778E-BFBA-4D2E-9860-A59380C4EB10}"/>
                </a:ext>
              </a:extLst>
            </p:cNvPr>
            <p:cNvSpPr/>
            <p:nvPr/>
          </p:nvSpPr>
          <p:spPr>
            <a:xfrm>
              <a:off x="1050593" y="2627308"/>
              <a:ext cx="2844048" cy="28162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82F99B-0117-4D90-A769-0498E7BFBF78}"/>
                </a:ext>
              </a:extLst>
            </p:cNvPr>
            <p:cNvSpPr/>
            <p:nvPr/>
          </p:nvSpPr>
          <p:spPr>
            <a:xfrm>
              <a:off x="1271306" y="2838483"/>
              <a:ext cx="2402622" cy="2393917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FA2F91-E625-4B33-9E7F-6CFD7F8AB4A2}"/>
                </a:ext>
              </a:extLst>
            </p:cNvPr>
            <p:cNvSpPr txBox="1"/>
            <p:nvPr/>
          </p:nvSpPr>
          <p:spPr>
            <a:xfrm>
              <a:off x="1277901" y="3650717"/>
              <a:ext cx="2396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A3DFC10-E8EC-441C-967B-F6D9BBD35203}"/>
              </a:ext>
            </a:extLst>
          </p:cNvPr>
          <p:cNvGrpSpPr/>
          <p:nvPr/>
        </p:nvGrpSpPr>
        <p:grpSpPr>
          <a:xfrm>
            <a:off x="3364370" y="3498399"/>
            <a:ext cx="1750673" cy="1740665"/>
            <a:chOff x="1050593" y="2627308"/>
            <a:chExt cx="2844048" cy="281626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93E0B0D-FE7E-477A-AD03-85DE6CC04269}"/>
                </a:ext>
              </a:extLst>
            </p:cNvPr>
            <p:cNvSpPr/>
            <p:nvPr/>
          </p:nvSpPr>
          <p:spPr>
            <a:xfrm>
              <a:off x="1050593" y="2627308"/>
              <a:ext cx="2844048" cy="28162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9295BBC-6C36-4626-B20C-651AC4B0BFCE}"/>
                </a:ext>
              </a:extLst>
            </p:cNvPr>
            <p:cNvSpPr/>
            <p:nvPr/>
          </p:nvSpPr>
          <p:spPr>
            <a:xfrm>
              <a:off x="1271306" y="2838483"/>
              <a:ext cx="2402622" cy="2393917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5C01EF-B0CD-4270-803F-684DF2C581F2}"/>
                </a:ext>
              </a:extLst>
            </p:cNvPr>
            <p:cNvSpPr txBox="1"/>
            <p:nvPr/>
          </p:nvSpPr>
          <p:spPr>
            <a:xfrm>
              <a:off x="1277901" y="3650717"/>
              <a:ext cx="2396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619926-E6DF-463B-91C5-CE4FEAE7A263}"/>
              </a:ext>
            </a:extLst>
          </p:cNvPr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>
              <a:extLst>
                <a:ext uri="{FF2B5EF4-FFF2-40B4-BE49-F238E27FC236}">
                  <a16:creationId xmlns:a16="http://schemas.microsoft.com/office/drawing/2014/main" id="{4A337811-E70D-4E04-A1F2-95E24CB06F09}"/>
                </a:ext>
              </a:extLst>
            </p:cNvPr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>
              <a:extLst>
                <a:ext uri="{FF2B5EF4-FFF2-40B4-BE49-F238E27FC236}">
                  <a16:creationId xmlns:a16="http://schemas.microsoft.com/office/drawing/2014/main" id="{13E28CEB-BC7F-4BBA-8CEB-5758B19CA1BB}"/>
                </a:ext>
              </a:extLst>
            </p:cNvPr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1D153-65AA-4E35-BE3E-FFF3A0B21996}"/>
              </a:ext>
            </a:extLst>
          </p:cNvPr>
          <p:cNvSpPr/>
          <p:nvPr/>
        </p:nvSpPr>
        <p:spPr>
          <a:xfrm>
            <a:off x="1017421" y="325219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과제 목표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구체적인 게임 개관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DD7E99-CF3E-4D1A-BC87-DE5BBADC9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57" y="1751655"/>
            <a:ext cx="1746744" cy="1746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05506A-AC48-410C-AA65-60EDEE5EF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99" y="1751655"/>
            <a:ext cx="1746744" cy="1746744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F0749FC-774D-4008-B0EC-54B9BB7FE34C}"/>
              </a:ext>
            </a:extLst>
          </p:cNvPr>
          <p:cNvSpPr/>
          <p:nvPr/>
        </p:nvSpPr>
        <p:spPr>
          <a:xfrm>
            <a:off x="1921239" y="1618936"/>
            <a:ext cx="8349522" cy="4703981"/>
          </a:xfrm>
          <a:custGeom>
            <a:avLst/>
            <a:gdLst>
              <a:gd name="connsiteX0" fmla="*/ 0 w 7155306"/>
              <a:gd name="connsiteY0" fmla="*/ 0 h 4086136"/>
              <a:gd name="connsiteX1" fmla="*/ 1768840 w 7155306"/>
              <a:gd name="connsiteY1" fmla="*/ 0 h 4086136"/>
              <a:gd name="connsiteX2" fmla="*/ 1768840 w 7155306"/>
              <a:gd name="connsiteY2" fmla="*/ 895109 h 4086136"/>
              <a:gd name="connsiteX3" fmla="*/ 5386466 w 7155306"/>
              <a:gd name="connsiteY3" fmla="*/ 895109 h 4086136"/>
              <a:gd name="connsiteX4" fmla="*/ 5386466 w 7155306"/>
              <a:gd name="connsiteY4" fmla="*/ 0 h 4086136"/>
              <a:gd name="connsiteX5" fmla="*/ 7155306 w 7155306"/>
              <a:gd name="connsiteY5" fmla="*/ 0 h 4086136"/>
              <a:gd name="connsiteX6" fmla="*/ 7155306 w 7155306"/>
              <a:gd name="connsiteY6" fmla="*/ 1768840 h 4086136"/>
              <a:gd name="connsiteX7" fmla="*/ 6290873 w 7155306"/>
              <a:gd name="connsiteY7" fmla="*/ 1768840 h 4086136"/>
              <a:gd name="connsiteX8" fmla="*/ 6290873 w 7155306"/>
              <a:gd name="connsiteY8" fmla="*/ 3554288 h 4086136"/>
              <a:gd name="connsiteX9" fmla="*/ 5759025 w 7155306"/>
              <a:gd name="connsiteY9" fmla="*/ 4086136 h 4086136"/>
              <a:gd name="connsiteX10" fmla="*/ 1396281 w 7155306"/>
              <a:gd name="connsiteY10" fmla="*/ 4086136 h 4086136"/>
              <a:gd name="connsiteX11" fmla="*/ 864433 w 7155306"/>
              <a:gd name="connsiteY11" fmla="*/ 3554288 h 4086136"/>
              <a:gd name="connsiteX12" fmla="*/ 864433 w 7155306"/>
              <a:gd name="connsiteY12" fmla="*/ 1768840 h 4086136"/>
              <a:gd name="connsiteX13" fmla="*/ 0 w 7155306"/>
              <a:gd name="connsiteY13" fmla="*/ 1768840 h 408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55306" h="4086136">
                <a:moveTo>
                  <a:pt x="0" y="0"/>
                </a:moveTo>
                <a:lnTo>
                  <a:pt x="1768840" y="0"/>
                </a:lnTo>
                <a:lnTo>
                  <a:pt x="1768840" y="895109"/>
                </a:lnTo>
                <a:lnTo>
                  <a:pt x="5386466" y="895109"/>
                </a:lnTo>
                <a:lnTo>
                  <a:pt x="5386466" y="0"/>
                </a:lnTo>
                <a:lnTo>
                  <a:pt x="7155306" y="0"/>
                </a:lnTo>
                <a:lnTo>
                  <a:pt x="7155306" y="1768840"/>
                </a:lnTo>
                <a:lnTo>
                  <a:pt x="6290873" y="1768840"/>
                </a:lnTo>
                <a:lnTo>
                  <a:pt x="6290873" y="3554288"/>
                </a:lnTo>
                <a:cubicBezTo>
                  <a:pt x="6290873" y="3848020"/>
                  <a:pt x="6052757" y="4086136"/>
                  <a:pt x="5759025" y="4086136"/>
                </a:cubicBezTo>
                <a:lnTo>
                  <a:pt x="1396281" y="4086136"/>
                </a:lnTo>
                <a:cubicBezTo>
                  <a:pt x="1102549" y="4086136"/>
                  <a:pt x="864433" y="3848020"/>
                  <a:pt x="864433" y="3554288"/>
                </a:cubicBezTo>
                <a:lnTo>
                  <a:pt x="864433" y="1768840"/>
                </a:lnTo>
                <a:lnTo>
                  <a:pt x="0" y="1768840"/>
                </a:lnTo>
                <a:close/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6E48F-F6FB-442A-968C-79E6EE10E0A3}"/>
              </a:ext>
            </a:extLst>
          </p:cNvPr>
          <p:cNvSpPr/>
          <p:nvPr/>
        </p:nvSpPr>
        <p:spPr>
          <a:xfrm>
            <a:off x="3797216" y="2913624"/>
            <a:ext cx="4589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게임의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높은 진입장벽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297FC3-5DC9-47E9-A73A-BE98F5560B08}"/>
              </a:ext>
            </a:extLst>
          </p:cNvPr>
          <p:cNvSpPr/>
          <p:nvPr/>
        </p:nvSpPr>
        <p:spPr>
          <a:xfrm>
            <a:off x="3726405" y="3963825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복잡한</a:t>
            </a:r>
            <a:b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아이템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9EF05-3736-45FE-8226-1A854239832C}"/>
              </a:ext>
            </a:extLst>
          </p:cNvPr>
          <p:cNvSpPr/>
          <p:nvPr/>
        </p:nvSpPr>
        <p:spPr>
          <a:xfrm>
            <a:off x="7306122" y="3963825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복잡한</a:t>
            </a:r>
            <a:b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스킬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1D943E6-AD68-446E-9E1D-C17CD8E90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12" y="5239470"/>
            <a:ext cx="1060530" cy="106053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624F4C2-2880-45F5-A9C0-CA6CA43E01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8" y="5239470"/>
            <a:ext cx="1060530" cy="106053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FC0815-B29D-41D1-A791-75703216530E}"/>
              </a:ext>
            </a:extLst>
          </p:cNvPr>
          <p:cNvSpPr/>
          <p:nvPr/>
        </p:nvSpPr>
        <p:spPr>
          <a:xfrm>
            <a:off x="4759851" y="5354236"/>
            <a:ext cx="26645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스테이터스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&amp;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스킬 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구매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시스템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01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1A3B7A4-D319-486F-A2D6-39BDD8383D12}"/>
              </a:ext>
            </a:extLst>
          </p:cNvPr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4" name="타원형 설명선 2">
              <a:extLst>
                <a:ext uri="{FF2B5EF4-FFF2-40B4-BE49-F238E27FC236}">
                  <a16:creationId xmlns:a16="http://schemas.microsoft.com/office/drawing/2014/main" id="{673C9E00-92FA-4FCA-991E-E5B6971792D6}"/>
                </a:ext>
              </a:extLst>
            </p:cNvPr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형 설명선 3">
              <a:extLst>
                <a:ext uri="{FF2B5EF4-FFF2-40B4-BE49-F238E27FC236}">
                  <a16:creationId xmlns:a16="http://schemas.microsoft.com/office/drawing/2014/main" id="{E3B39540-0605-46B3-A99A-C22987E67D6C}"/>
                </a:ext>
              </a:extLst>
            </p:cNvPr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0C1BB-0C27-4F7A-9CF7-CB836B8E86D0}"/>
              </a:ext>
            </a:extLst>
          </p:cNvPr>
          <p:cNvSpPr/>
          <p:nvPr/>
        </p:nvSpPr>
        <p:spPr>
          <a:xfrm>
            <a:off x="1017421" y="325219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진행 상황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주차의 기록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B1CDA-4792-44C0-AA2A-2CC69DD2EA15}"/>
              </a:ext>
            </a:extLst>
          </p:cNvPr>
          <p:cNvSpPr/>
          <p:nvPr/>
        </p:nvSpPr>
        <p:spPr>
          <a:xfrm>
            <a:off x="659949" y="146697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오픈소스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879358-B137-4D52-BF69-2B92C57BF426}"/>
              </a:ext>
            </a:extLst>
          </p:cNvPr>
          <p:cNvSpPr/>
          <p:nvPr/>
        </p:nvSpPr>
        <p:spPr>
          <a:xfrm>
            <a:off x="659949" y="1992803"/>
            <a:ext cx="240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Boost.Asio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959CBD-6711-4236-81A4-DD2599B438A2}"/>
              </a:ext>
            </a:extLst>
          </p:cNvPr>
          <p:cNvSpPr/>
          <p:nvPr/>
        </p:nvSpPr>
        <p:spPr>
          <a:xfrm>
            <a:off x="659949" y="2564616"/>
            <a:ext cx="258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https://www.boost.org/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FF85FD-108C-4D87-B2FB-EB5E414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67" y="3090449"/>
            <a:ext cx="3225034" cy="1612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F2B8C9-118E-47C1-B2A1-703E96E9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78" y="1696446"/>
            <a:ext cx="7600446" cy="4319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94FBB8-0C0E-4072-80B5-095537872E51}"/>
              </a:ext>
            </a:extLst>
          </p:cNvPr>
          <p:cNvSpPr/>
          <p:nvPr/>
        </p:nvSpPr>
        <p:spPr>
          <a:xfrm>
            <a:off x="343800" y="5061885"/>
            <a:ext cx="3852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Boost.Asio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를 이용한 비동기 네트워크 구현완료</a:t>
            </a:r>
          </a:p>
        </p:txBody>
      </p:sp>
    </p:spTree>
    <p:extLst>
      <p:ext uri="{BB962C8B-B14F-4D97-AF65-F5344CB8AC3E}">
        <p14:creationId xmlns:p14="http://schemas.microsoft.com/office/powerpoint/2010/main" val="6811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2E5599-2CE9-4BB1-8519-5B0B605B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4" y="2639134"/>
            <a:ext cx="5038725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C232496-A985-4A22-915B-FBC5AD3F3A2A}"/>
              </a:ext>
            </a:extLst>
          </p:cNvPr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4" name="타원형 설명선 2">
              <a:extLst>
                <a:ext uri="{FF2B5EF4-FFF2-40B4-BE49-F238E27FC236}">
                  <a16:creationId xmlns:a16="http://schemas.microsoft.com/office/drawing/2014/main" id="{EF7393C9-75D1-40CF-9594-2115E780153C}"/>
                </a:ext>
              </a:extLst>
            </p:cNvPr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형 설명선 3">
              <a:extLst>
                <a:ext uri="{FF2B5EF4-FFF2-40B4-BE49-F238E27FC236}">
                  <a16:creationId xmlns:a16="http://schemas.microsoft.com/office/drawing/2014/main" id="{7DD816EF-7B6A-4143-9FF1-0AF5197AFEBD}"/>
                </a:ext>
              </a:extLst>
            </p:cNvPr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3608A8-BF8A-4BC7-965E-C88ED5D076C9}"/>
              </a:ext>
            </a:extLst>
          </p:cNvPr>
          <p:cNvSpPr/>
          <p:nvPr/>
        </p:nvSpPr>
        <p:spPr>
          <a:xfrm>
            <a:off x="1017421" y="325219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진행 상황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주차의 기록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919E1D-4EF8-4365-B24E-2CE89D9B0176}"/>
              </a:ext>
            </a:extLst>
          </p:cNvPr>
          <p:cNvSpPr/>
          <p:nvPr/>
        </p:nvSpPr>
        <p:spPr>
          <a:xfrm>
            <a:off x="659949" y="1466970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제작 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9425A-E8F9-4713-9E68-3FAEAA593221}"/>
              </a:ext>
            </a:extLst>
          </p:cNvPr>
          <p:cNvSpPr/>
          <p:nvPr/>
        </p:nvSpPr>
        <p:spPr>
          <a:xfrm>
            <a:off x="1042821" y="1992803"/>
            <a:ext cx="412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Direct SDK -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DXUT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4F7E9A-A57B-49E8-9A5A-82F08BF0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38" y="2459252"/>
            <a:ext cx="6051213" cy="36117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2FB6F-9511-4154-AAC0-C3FE16006F50}"/>
              </a:ext>
            </a:extLst>
          </p:cNvPr>
          <p:cNvSpPr/>
          <p:nvPr/>
        </p:nvSpPr>
        <p:spPr>
          <a:xfrm>
            <a:off x="163337" y="4913976"/>
            <a:ext cx="3852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DirectX SDK</a:t>
            </a:r>
            <a:b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DXUT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설치완료</a:t>
            </a:r>
          </a:p>
        </p:txBody>
      </p:sp>
    </p:spTree>
    <p:extLst>
      <p:ext uri="{BB962C8B-B14F-4D97-AF65-F5344CB8AC3E}">
        <p14:creationId xmlns:p14="http://schemas.microsoft.com/office/powerpoint/2010/main" val="28587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3BB0750-6E93-43BA-9C31-FF85868BD95D}"/>
              </a:ext>
            </a:extLst>
          </p:cNvPr>
          <p:cNvSpPr/>
          <p:nvPr/>
        </p:nvSpPr>
        <p:spPr>
          <a:xfrm>
            <a:off x="2828144" y="548592"/>
            <a:ext cx="6389897" cy="5251150"/>
          </a:xfrm>
          <a:custGeom>
            <a:avLst/>
            <a:gdLst/>
            <a:ahLst/>
            <a:cxnLst/>
            <a:rect l="l" t="t" r="r" b="b"/>
            <a:pathLst>
              <a:path w="6389897" h="5251150">
                <a:moveTo>
                  <a:pt x="3623254" y="1352056"/>
                </a:moveTo>
                <a:lnTo>
                  <a:pt x="3924970" y="1352056"/>
                </a:lnTo>
                <a:lnTo>
                  <a:pt x="3924970" y="1415325"/>
                </a:lnTo>
                <a:lnTo>
                  <a:pt x="3623254" y="1415325"/>
                </a:lnTo>
                <a:close/>
                <a:moveTo>
                  <a:pt x="5880535" y="1324874"/>
                </a:moveTo>
                <a:lnTo>
                  <a:pt x="6388396" y="1324874"/>
                </a:lnTo>
                <a:lnTo>
                  <a:pt x="6388396" y="1512778"/>
                </a:lnTo>
                <a:lnTo>
                  <a:pt x="6284205" y="1512778"/>
                </a:lnTo>
                <a:lnTo>
                  <a:pt x="6284205" y="1409622"/>
                </a:lnTo>
                <a:lnTo>
                  <a:pt x="5880535" y="1409622"/>
                </a:lnTo>
                <a:close/>
                <a:moveTo>
                  <a:pt x="3519812" y="1262080"/>
                </a:moveTo>
                <a:lnTo>
                  <a:pt x="3519812" y="1505301"/>
                </a:lnTo>
                <a:lnTo>
                  <a:pt x="4028411" y="1505301"/>
                </a:lnTo>
                <a:lnTo>
                  <a:pt x="4028411" y="1262080"/>
                </a:lnTo>
                <a:close/>
                <a:moveTo>
                  <a:pt x="4132913" y="1203025"/>
                </a:moveTo>
                <a:lnTo>
                  <a:pt x="4132913" y="1291512"/>
                </a:lnTo>
                <a:lnTo>
                  <a:pt x="4416222" y="1291512"/>
                </a:lnTo>
                <a:lnTo>
                  <a:pt x="4416222" y="1512778"/>
                </a:lnTo>
                <a:lnTo>
                  <a:pt x="4520413" y="1512778"/>
                </a:lnTo>
                <a:lnTo>
                  <a:pt x="4520413" y="1291512"/>
                </a:lnTo>
                <a:lnTo>
                  <a:pt x="4805973" y="1291512"/>
                </a:lnTo>
                <a:lnTo>
                  <a:pt x="4805973" y="1203025"/>
                </a:lnTo>
                <a:close/>
                <a:moveTo>
                  <a:pt x="3437588" y="1129016"/>
                </a:moveTo>
                <a:lnTo>
                  <a:pt x="3437588" y="1219003"/>
                </a:lnTo>
                <a:lnTo>
                  <a:pt x="4110648" y="1219003"/>
                </a:lnTo>
                <a:lnTo>
                  <a:pt x="4110648" y="1129016"/>
                </a:lnTo>
                <a:close/>
                <a:moveTo>
                  <a:pt x="4750164" y="1087277"/>
                </a:moveTo>
                <a:lnTo>
                  <a:pt x="4770087" y="1093702"/>
                </a:lnTo>
                <a:lnTo>
                  <a:pt x="4762443" y="1103698"/>
                </a:lnTo>
                <a:close/>
                <a:moveTo>
                  <a:pt x="6034674" y="1074723"/>
                </a:moveTo>
                <a:cubicBezTo>
                  <a:pt x="6009274" y="1074723"/>
                  <a:pt x="5989616" y="1077442"/>
                  <a:pt x="5975702" y="1082879"/>
                </a:cubicBezTo>
                <a:cubicBezTo>
                  <a:pt x="5961788" y="1088316"/>
                  <a:pt x="5954830" y="1094519"/>
                  <a:pt x="5954830" y="1101488"/>
                </a:cubicBezTo>
                <a:cubicBezTo>
                  <a:pt x="5954830" y="1108497"/>
                  <a:pt x="5961732" y="1114589"/>
                  <a:pt x="5975535" y="1119765"/>
                </a:cubicBezTo>
                <a:cubicBezTo>
                  <a:pt x="5989339" y="1124940"/>
                  <a:pt x="6009052" y="1127528"/>
                  <a:pt x="6034674" y="1127528"/>
                </a:cubicBezTo>
                <a:cubicBezTo>
                  <a:pt x="6060225" y="1127528"/>
                  <a:pt x="6079920" y="1124932"/>
                  <a:pt x="6093759" y="1119741"/>
                </a:cubicBezTo>
                <a:cubicBezTo>
                  <a:pt x="6107598" y="1114550"/>
                  <a:pt x="6114517" y="1108466"/>
                  <a:pt x="6114517" y="1101488"/>
                </a:cubicBezTo>
                <a:cubicBezTo>
                  <a:pt x="6114517" y="1094551"/>
                  <a:pt x="6107540" y="1088356"/>
                  <a:pt x="6093586" y="1082903"/>
                </a:cubicBezTo>
                <a:cubicBezTo>
                  <a:pt x="6079632" y="1077450"/>
                  <a:pt x="6059994" y="1074723"/>
                  <a:pt x="6034674" y="1074723"/>
                </a:cubicBezTo>
                <a:close/>
                <a:moveTo>
                  <a:pt x="6034674" y="1006429"/>
                </a:moveTo>
                <a:cubicBezTo>
                  <a:pt x="6088704" y="1006429"/>
                  <a:pt x="6133633" y="1015252"/>
                  <a:pt x="6169458" y="1032897"/>
                </a:cubicBezTo>
                <a:cubicBezTo>
                  <a:pt x="6205284" y="1050542"/>
                  <a:pt x="6223197" y="1073656"/>
                  <a:pt x="6223197" y="1102239"/>
                </a:cubicBezTo>
                <a:cubicBezTo>
                  <a:pt x="6223197" y="1125511"/>
                  <a:pt x="6210261" y="1145151"/>
                  <a:pt x="6184389" y="1161157"/>
                </a:cubicBezTo>
                <a:cubicBezTo>
                  <a:pt x="6158516" y="1177163"/>
                  <a:pt x="6127598" y="1187214"/>
                  <a:pt x="6091633" y="1191309"/>
                </a:cubicBezTo>
                <a:lnTo>
                  <a:pt x="6091633" y="1212741"/>
                </a:lnTo>
                <a:cubicBezTo>
                  <a:pt x="6096872" y="1212741"/>
                  <a:pt x="6121663" y="1210782"/>
                  <a:pt x="6166006" y="1206865"/>
                </a:cubicBezTo>
                <a:cubicBezTo>
                  <a:pt x="6210348" y="1202948"/>
                  <a:pt x="6248597" y="1198921"/>
                  <a:pt x="6280752" y="1194786"/>
                </a:cubicBezTo>
                <a:lnTo>
                  <a:pt x="6280752" y="1278654"/>
                </a:lnTo>
                <a:cubicBezTo>
                  <a:pt x="6250852" y="1282678"/>
                  <a:pt x="6207322" y="1287073"/>
                  <a:pt x="6150164" y="1291840"/>
                </a:cubicBezTo>
                <a:cubicBezTo>
                  <a:pt x="6093006" y="1296606"/>
                  <a:pt x="6046036" y="1298989"/>
                  <a:pt x="6009254" y="1298989"/>
                </a:cubicBezTo>
                <a:lnTo>
                  <a:pt x="5788595" y="1298989"/>
                </a:lnTo>
                <a:lnTo>
                  <a:pt x="5788595" y="1214991"/>
                </a:lnTo>
                <a:lnTo>
                  <a:pt x="5980703" y="1214991"/>
                </a:lnTo>
                <a:lnTo>
                  <a:pt x="5980703" y="1192155"/>
                </a:lnTo>
                <a:cubicBezTo>
                  <a:pt x="5944198" y="1188503"/>
                  <a:pt x="5912772" y="1178562"/>
                  <a:pt x="5886423" y="1162330"/>
                </a:cubicBezTo>
                <a:cubicBezTo>
                  <a:pt x="5860075" y="1146097"/>
                  <a:pt x="5846900" y="1125817"/>
                  <a:pt x="5846900" y="1101488"/>
                </a:cubicBezTo>
                <a:cubicBezTo>
                  <a:pt x="5846900" y="1073898"/>
                  <a:pt x="5864662" y="1051157"/>
                  <a:pt x="5900187" y="1033266"/>
                </a:cubicBezTo>
                <a:cubicBezTo>
                  <a:pt x="5935711" y="1015375"/>
                  <a:pt x="5980540" y="1006429"/>
                  <a:pt x="6034674" y="1006429"/>
                </a:cubicBezTo>
                <a:close/>
                <a:moveTo>
                  <a:pt x="4531629" y="953625"/>
                </a:moveTo>
                <a:lnTo>
                  <a:pt x="4649924" y="953625"/>
                </a:lnTo>
                <a:lnTo>
                  <a:pt x="4651597" y="955466"/>
                </a:lnTo>
                <a:lnTo>
                  <a:pt x="4750164" y="1087277"/>
                </a:lnTo>
                <a:lnTo>
                  <a:pt x="4692566" y="1068705"/>
                </a:lnTo>
                <a:cubicBezTo>
                  <a:pt x="4662237" y="1057612"/>
                  <a:pt x="4634416" y="1044220"/>
                  <a:pt x="4609103" y="1028527"/>
                </a:cubicBezTo>
                <a:cubicBezTo>
                  <a:pt x="4590831" y="1016645"/>
                  <a:pt x="4574688" y="1003699"/>
                  <a:pt x="4560674" y="989689"/>
                </a:cubicBezTo>
                <a:cubicBezTo>
                  <a:pt x="4546661" y="975679"/>
                  <a:pt x="4536979" y="963658"/>
                  <a:pt x="4531629" y="953625"/>
                </a:cubicBezTo>
                <a:close/>
                <a:moveTo>
                  <a:pt x="5825969" y="922704"/>
                </a:moveTo>
                <a:lnTo>
                  <a:pt x="6237401" y="922704"/>
                </a:lnTo>
                <a:lnTo>
                  <a:pt x="6237401" y="1002214"/>
                </a:lnTo>
                <a:lnTo>
                  <a:pt x="5825969" y="1002214"/>
                </a:lnTo>
                <a:close/>
                <a:moveTo>
                  <a:pt x="3774118" y="917001"/>
                </a:moveTo>
                <a:cubicBezTo>
                  <a:pt x="3822449" y="917001"/>
                  <a:pt x="3860172" y="922214"/>
                  <a:pt x="3887287" y="932640"/>
                </a:cubicBezTo>
                <a:cubicBezTo>
                  <a:pt x="3914401" y="943066"/>
                  <a:pt x="3927958" y="955494"/>
                  <a:pt x="3927958" y="969924"/>
                </a:cubicBezTo>
                <a:cubicBezTo>
                  <a:pt x="3927958" y="984244"/>
                  <a:pt x="3914298" y="996150"/>
                  <a:pt x="3886977" y="1005643"/>
                </a:cubicBezTo>
                <a:cubicBezTo>
                  <a:pt x="3859656" y="1015137"/>
                  <a:pt x="3822036" y="1019883"/>
                  <a:pt x="3774118" y="1019883"/>
                </a:cubicBezTo>
                <a:cubicBezTo>
                  <a:pt x="3725580" y="1019883"/>
                  <a:pt x="3687928" y="1014807"/>
                  <a:pt x="3661163" y="1004655"/>
                </a:cubicBezTo>
                <a:cubicBezTo>
                  <a:pt x="3634398" y="994503"/>
                  <a:pt x="3621015" y="981930"/>
                  <a:pt x="3621015" y="966936"/>
                </a:cubicBezTo>
                <a:cubicBezTo>
                  <a:pt x="3621015" y="953093"/>
                  <a:pt x="3634328" y="941310"/>
                  <a:pt x="3660955" y="931586"/>
                </a:cubicBezTo>
                <a:cubicBezTo>
                  <a:pt x="3687581" y="921863"/>
                  <a:pt x="3725302" y="917001"/>
                  <a:pt x="3774118" y="917001"/>
                </a:cubicBezTo>
                <a:close/>
                <a:moveTo>
                  <a:pt x="2773850" y="911489"/>
                </a:moveTo>
                <a:lnTo>
                  <a:pt x="2773850" y="1367760"/>
                </a:lnTo>
                <a:lnTo>
                  <a:pt x="2932465" y="1367010"/>
                </a:lnTo>
                <a:cubicBezTo>
                  <a:pt x="2989408" y="1366502"/>
                  <a:pt x="3041760" y="1363248"/>
                  <a:pt x="3089520" y="1357247"/>
                </a:cubicBezTo>
                <a:cubicBezTo>
                  <a:pt x="3137280" y="1351246"/>
                  <a:pt x="3166208" y="1347825"/>
                  <a:pt x="3176305" y="1346984"/>
                </a:cubicBezTo>
                <a:lnTo>
                  <a:pt x="3176305" y="1257580"/>
                </a:lnTo>
                <a:cubicBezTo>
                  <a:pt x="3163835" y="1259246"/>
                  <a:pt x="3134726" y="1262429"/>
                  <a:pt x="3088978" y="1267128"/>
                </a:cubicBezTo>
                <a:cubicBezTo>
                  <a:pt x="3043231" y="1271827"/>
                  <a:pt x="3005089" y="1274629"/>
                  <a:pt x="2974553" y="1275534"/>
                </a:cubicBezTo>
                <a:lnTo>
                  <a:pt x="2875803" y="1275534"/>
                </a:lnTo>
                <a:lnTo>
                  <a:pt x="2875803" y="1000726"/>
                </a:lnTo>
                <a:lnTo>
                  <a:pt x="3114261" y="1000726"/>
                </a:lnTo>
                <a:lnTo>
                  <a:pt x="3114261" y="911489"/>
                </a:lnTo>
                <a:close/>
                <a:moveTo>
                  <a:pt x="4569512" y="865150"/>
                </a:moveTo>
                <a:lnTo>
                  <a:pt x="4730463" y="865150"/>
                </a:lnTo>
                <a:lnTo>
                  <a:pt x="4730463" y="953625"/>
                </a:lnTo>
                <a:lnTo>
                  <a:pt x="4649924" y="953625"/>
                </a:lnTo>
                <a:close/>
                <a:moveTo>
                  <a:pt x="5456006" y="856172"/>
                </a:moveTo>
                <a:lnTo>
                  <a:pt x="5554971" y="856172"/>
                </a:lnTo>
                <a:lnTo>
                  <a:pt x="5554971" y="1482870"/>
                </a:lnTo>
                <a:lnTo>
                  <a:pt x="5456006" y="1482870"/>
                </a:lnTo>
                <a:lnTo>
                  <a:pt x="5456006" y="1266092"/>
                </a:lnTo>
                <a:lnTo>
                  <a:pt x="5358827" y="1266092"/>
                </a:lnTo>
                <a:lnTo>
                  <a:pt x="5358827" y="1173128"/>
                </a:lnTo>
                <a:lnTo>
                  <a:pt x="5456006" y="1173128"/>
                </a:lnTo>
                <a:lnTo>
                  <a:pt x="5456006" y="1090428"/>
                </a:lnTo>
                <a:lnTo>
                  <a:pt x="5373782" y="1090428"/>
                </a:lnTo>
                <a:lnTo>
                  <a:pt x="5373782" y="1066445"/>
                </a:lnTo>
                <a:lnTo>
                  <a:pt x="5369120" y="1090790"/>
                </a:lnTo>
                <a:cubicBezTo>
                  <a:pt x="5360540" y="1128474"/>
                  <a:pt x="5348457" y="1163092"/>
                  <a:pt x="5332872" y="1194643"/>
                </a:cubicBezTo>
                <a:cubicBezTo>
                  <a:pt x="5308123" y="1245165"/>
                  <a:pt x="5279373" y="1288440"/>
                  <a:pt x="5246623" y="1324469"/>
                </a:cubicBezTo>
                <a:cubicBezTo>
                  <a:pt x="5213873" y="1360497"/>
                  <a:pt x="5182528" y="1388382"/>
                  <a:pt x="5152587" y="1408122"/>
                </a:cubicBezTo>
                <a:lnTo>
                  <a:pt x="5079257" y="1354377"/>
                </a:lnTo>
                <a:cubicBezTo>
                  <a:pt x="5102371" y="1336359"/>
                  <a:pt x="5127779" y="1312642"/>
                  <a:pt x="5155481" y="1283226"/>
                </a:cubicBezTo>
                <a:cubicBezTo>
                  <a:pt x="5183183" y="1253809"/>
                  <a:pt x="5206185" y="1223024"/>
                  <a:pt x="5224489" y="1190869"/>
                </a:cubicBezTo>
                <a:cubicBezTo>
                  <a:pt x="5244944" y="1155301"/>
                  <a:pt x="5259129" y="1119967"/>
                  <a:pt x="5267042" y="1084867"/>
                </a:cubicBezTo>
                <a:cubicBezTo>
                  <a:pt x="5274956" y="1049768"/>
                  <a:pt x="5279889" y="1023463"/>
                  <a:pt x="5281842" y="1005953"/>
                </a:cubicBezTo>
                <a:lnTo>
                  <a:pt x="5115142" y="1005953"/>
                </a:lnTo>
                <a:lnTo>
                  <a:pt x="5115142" y="917478"/>
                </a:lnTo>
                <a:lnTo>
                  <a:pt x="5389022" y="917478"/>
                </a:lnTo>
                <a:cubicBezTo>
                  <a:pt x="5389022" y="935861"/>
                  <a:pt x="5387981" y="956270"/>
                  <a:pt x="5385899" y="978704"/>
                </a:cubicBezTo>
                <a:lnTo>
                  <a:pt x="5383819" y="997452"/>
                </a:lnTo>
                <a:lnTo>
                  <a:pt x="5456006" y="997452"/>
                </a:lnTo>
                <a:close/>
                <a:moveTo>
                  <a:pt x="6287944" y="840480"/>
                </a:moveTo>
                <a:lnTo>
                  <a:pt x="6389897" y="840480"/>
                </a:lnTo>
                <a:lnTo>
                  <a:pt x="6389897" y="1313182"/>
                </a:lnTo>
                <a:lnTo>
                  <a:pt x="6287944" y="1313182"/>
                </a:lnTo>
                <a:close/>
                <a:moveTo>
                  <a:pt x="5595048" y="840480"/>
                </a:moveTo>
                <a:lnTo>
                  <a:pt x="5694012" y="840480"/>
                </a:lnTo>
                <a:lnTo>
                  <a:pt x="5694012" y="1512778"/>
                </a:lnTo>
                <a:lnTo>
                  <a:pt x="5595048" y="1512778"/>
                </a:lnTo>
                <a:close/>
                <a:moveTo>
                  <a:pt x="3209654" y="840480"/>
                </a:moveTo>
                <a:lnTo>
                  <a:pt x="3209654" y="1512778"/>
                </a:lnTo>
                <a:lnTo>
                  <a:pt x="3311607" y="1512778"/>
                </a:lnTo>
                <a:lnTo>
                  <a:pt x="3311607" y="1192833"/>
                </a:lnTo>
                <a:lnTo>
                  <a:pt x="3409536" y="1192833"/>
                </a:lnTo>
                <a:lnTo>
                  <a:pt x="3409536" y="1099869"/>
                </a:lnTo>
                <a:lnTo>
                  <a:pt x="3311607" y="1099869"/>
                </a:lnTo>
                <a:lnTo>
                  <a:pt x="3311607" y="840480"/>
                </a:lnTo>
                <a:close/>
                <a:moveTo>
                  <a:pt x="3774118" y="837491"/>
                </a:moveTo>
                <a:cubicBezTo>
                  <a:pt x="3696711" y="837491"/>
                  <a:pt x="3633231" y="849165"/>
                  <a:pt x="3583677" y="872513"/>
                </a:cubicBezTo>
                <a:cubicBezTo>
                  <a:pt x="3534123" y="895862"/>
                  <a:pt x="3509346" y="927586"/>
                  <a:pt x="3509346" y="967686"/>
                </a:cubicBezTo>
                <a:cubicBezTo>
                  <a:pt x="3509346" y="1012906"/>
                  <a:pt x="3534123" y="1046412"/>
                  <a:pt x="3583677" y="1068205"/>
                </a:cubicBezTo>
                <a:cubicBezTo>
                  <a:pt x="3633231" y="1089997"/>
                  <a:pt x="3696711" y="1100893"/>
                  <a:pt x="3774118" y="1100893"/>
                </a:cubicBezTo>
                <a:cubicBezTo>
                  <a:pt x="3860081" y="1100893"/>
                  <a:pt x="3925698" y="1089834"/>
                  <a:pt x="3970970" y="1067717"/>
                </a:cubicBezTo>
                <a:cubicBezTo>
                  <a:pt x="4016241" y="1045599"/>
                  <a:pt x="4038877" y="1012755"/>
                  <a:pt x="4038877" y="969186"/>
                </a:cubicBezTo>
                <a:cubicBezTo>
                  <a:pt x="4038877" y="928761"/>
                  <a:pt x="4016233" y="896705"/>
                  <a:pt x="3970946" y="873020"/>
                </a:cubicBezTo>
                <a:cubicBezTo>
                  <a:pt x="3925658" y="849334"/>
                  <a:pt x="3860049" y="837491"/>
                  <a:pt x="3774118" y="837491"/>
                </a:cubicBezTo>
                <a:close/>
                <a:moveTo>
                  <a:pt x="5926886" y="833003"/>
                </a:moveTo>
                <a:lnTo>
                  <a:pt x="6136484" y="833003"/>
                </a:lnTo>
                <a:lnTo>
                  <a:pt x="6136484" y="911762"/>
                </a:lnTo>
                <a:lnTo>
                  <a:pt x="5926886" y="911762"/>
                </a:lnTo>
                <a:close/>
                <a:moveTo>
                  <a:pt x="2625575" y="0"/>
                </a:moveTo>
                <a:cubicBezTo>
                  <a:pt x="3350608" y="0"/>
                  <a:pt x="4007001" y="293878"/>
                  <a:pt x="4482137" y="769013"/>
                </a:cubicBezTo>
                <a:lnTo>
                  <a:pt x="4569512" y="865150"/>
                </a:lnTo>
                <a:lnTo>
                  <a:pt x="4206910" y="865150"/>
                </a:lnTo>
                <a:lnTo>
                  <a:pt x="4206910" y="953625"/>
                </a:lnTo>
                <a:lnTo>
                  <a:pt x="4407994" y="953625"/>
                </a:lnTo>
                <a:cubicBezTo>
                  <a:pt x="4402907" y="963904"/>
                  <a:pt x="4393624" y="975899"/>
                  <a:pt x="4380146" y="989612"/>
                </a:cubicBezTo>
                <a:cubicBezTo>
                  <a:pt x="4366668" y="1003323"/>
                  <a:pt x="4348793" y="1017542"/>
                  <a:pt x="4326520" y="1032266"/>
                </a:cubicBezTo>
                <a:cubicBezTo>
                  <a:pt x="4304311" y="1045458"/>
                  <a:pt x="4278046" y="1057600"/>
                  <a:pt x="4247724" y="1068693"/>
                </a:cubicBezTo>
                <a:cubicBezTo>
                  <a:pt x="4217403" y="1079785"/>
                  <a:pt x="4191591" y="1088122"/>
                  <a:pt x="4170286" y="1093702"/>
                </a:cubicBezTo>
                <a:lnTo>
                  <a:pt x="4226543" y="1167425"/>
                </a:lnTo>
                <a:cubicBezTo>
                  <a:pt x="4247768" y="1163282"/>
                  <a:pt x="4271694" y="1156648"/>
                  <a:pt x="4298320" y="1147524"/>
                </a:cubicBezTo>
                <a:cubicBezTo>
                  <a:pt x="4324946" y="1138400"/>
                  <a:pt x="4351610" y="1126027"/>
                  <a:pt x="4378312" y="1110406"/>
                </a:cubicBezTo>
                <a:cubicBezTo>
                  <a:pt x="4400910" y="1097349"/>
                  <a:pt x="4420494" y="1084320"/>
                  <a:pt x="4437064" y="1071318"/>
                </a:cubicBezTo>
                <a:cubicBezTo>
                  <a:pt x="4453633" y="1058317"/>
                  <a:pt x="4464843" y="1046248"/>
                  <a:pt x="4470693" y="1035111"/>
                </a:cubicBezTo>
                <a:cubicBezTo>
                  <a:pt x="4476162" y="1046144"/>
                  <a:pt x="4487076" y="1058180"/>
                  <a:pt x="4503435" y="1071217"/>
                </a:cubicBezTo>
                <a:cubicBezTo>
                  <a:pt x="4519794" y="1084254"/>
                  <a:pt x="4539297" y="1097317"/>
                  <a:pt x="4561942" y="1110406"/>
                </a:cubicBezTo>
                <a:cubicBezTo>
                  <a:pt x="4588644" y="1126027"/>
                  <a:pt x="4615316" y="1138404"/>
                  <a:pt x="4641958" y="1147536"/>
                </a:cubicBezTo>
                <a:cubicBezTo>
                  <a:pt x="4668600" y="1156668"/>
                  <a:pt x="4692518" y="1163298"/>
                  <a:pt x="4713711" y="1167425"/>
                </a:cubicBezTo>
                <a:lnTo>
                  <a:pt x="4762443" y="1103698"/>
                </a:lnTo>
                <a:lnTo>
                  <a:pt x="4802743" y="1157591"/>
                </a:lnTo>
                <a:cubicBezTo>
                  <a:pt x="5085844" y="1576636"/>
                  <a:pt x="5251150" y="2081801"/>
                  <a:pt x="5251150" y="2625575"/>
                </a:cubicBezTo>
                <a:cubicBezTo>
                  <a:pt x="5251150" y="4075640"/>
                  <a:pt x="4075640" y="5251150"/>
                  <a:pt x="2625575" y="5251150"/>
                </a:cubicBezTo>
                <a:cubicBezTo>
                  <a:pt x="1175510" y="5251150"/>
                  <a:pt x="0" y="4075640"/>
                  <a:pt x="0" y="2625575"/>
                </a:cubicBezTo>
                <a:cubicBezTo>
                  <a:pt x="0" y="1175510"/>
                  <a:pt x="1175510" y="0"/>
                  <a:pt x="262557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88A3B4-8446-4605-BFA7-A229A78B71C4}"/>
              </a:ext>
            </a:extLst>
          </p:cNvPr>
          <p:cNvSpPr/>
          <p:nvPr/>
        </p:nvSpPr>
        <p:spPr>
          <a:xfrm>
            <a:off x="4453154" y="2574560"/>
            <a:ext cx="22236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계획</a:t>
            </a:r>
            <a:endParaRPr lang="ko-KR" altLang="en-US" sz="8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BEF06-8A60-48E0-9377-83D1C8DC3365}"/>
              </a:ext>
            </a:extLst>
          </p:cNvPr>
          <p:cNvSpPr/>
          <p:nvPr/>
        </p:nvSpPr>
        <p:spPr>
          <a:xfrm>
            <a:off x="3833273" y="2251395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3.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5E108C-71E2-4D55-8CAD-8B0E0F428197}"/>
              </a:ext>
            </a:extLst>
          </p:cNvPr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>
              <a:extLst>
                <a:ext uri="{FF2B5EF4-FFF2-40B4-BE49-F238E27FC236}">
                  <a16:creationId xmlns:a16="http://schemas.microsoft.com/office/drawing/2014/main" id="{8AF053CF-D8B6-4922-B11D-0B3FA44B897C}"/>
                </a:ext>
              </a:extLst>
            </p:cNvPr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>
              <a:extLst>
                <a:ext uri="{FF2B5EF4-FFF2-40B4-BE49-F238E27FC236}">
                  <a16:creationId xmlns:a16="http://schemas.microsoft.com/office/drawing/2014/main" id="{D3E9C8E1-AB09-455B-809D-5E693AA7ABD1}"/>
                </a:ext>
              </a:extLst>
            </p:cNvPr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7F07D4-28D3-4981-A28B-9F27D3F9DDFD}"/>
              </a:ext>
            </a:extLst>
          </p:cNvPr>
          <p:cNvSpPr/>
          <p:nvPr/>
        </p:nvSpPr>
        <p:spPr>
          <a:xfrm>
            <a:off x="1017421" y="325219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향후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1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주일 계획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A7AAE8F-1E22-4905-BF47-4233EB7CDC59}"/>
              </a:ext>
            </a:extLst>
          </p:cNvPr>
          <p:cNvSpPr/>
          <p:nvPr/>
        </p:nvSpPr>
        <p:spPr>
          <a:xfrm>
            <a:off x="269306" y="1921498"/>
            <a:ext cx="7074469" cy="1006581"/>
          </a:xfrm>
          <a:custGeom>
            <a:avLst/>
            <a:gdLst>
              <a:gd name="connsiteX0" fmla="*/ 7771 w 11727650"/>
              <a:gd name="connsiteY0" fmla="*/ 140512 h 1006581"/>
              <a:gd name="connsiteX1" fmla="*/ 7771 w 11727650"/>
              <a:gd name="connsiteY1" fmla="*/ 866072 h 1006581"/>
              <a:gd name="connsiteX2" fmla="*/ 582750 w 11727650"/>
              <a:gd name="connsiteY2" fmla="*/ 503292 h 1006581"/>
              <a:gd name="connsiteX3" fmla="*/ 167767 w 11727650"/>
              <a:gd name="connsiteY3" fmla="*/ 0 h 1006581"/>
              <a:gd name="connsiteX4" fmla="*/ 11559883 w 11727650"/>
              <a:gd name="connsiteY4" fmla="*/ 0 h 1006581"/>
              <a:gd name="connsiteX5" fmla="*/ 11727650 w 11727650"/>
              <a:gd name="connsiteY5" fmla="*/ 167767 h 1006581"/>
              <a:gd name="connsiteX6" fmla="*/ 11727650 w 11727650"/>
              <a:gd name="connsiteY6" fmla="*/ 838814 h 1006581"/>
              <a:gd name="connsiteX7" fmla="*/ 11559883 w 11727650"/>
              <a:gd name="connsiteY7" fmla="*/ 1006581 h 1006581"/>
              <a:gd name="connsiteX8" fmla="*/ 167767 w 11727650"/>
              <a:gd name="connsiteY8" fmla="*/ 1006581 h 1006581"/>
              <a:gd name="connsiteX9" fmla="*/ 0 w 11727650"/>
              <a:gd name="connsiteY9" fmla="*/ 838814 h 1006581"/>
              <a:gd name="connsiteX10" fmla="*/ 0 w 11727650"/>
              <a:gd name="connsiteY10" fmla="*/ 167767 h 1006581"/>
              <a:gd name="connsiteX11" fmla="*/ 167767 w 11727650"/>
              <a:gd name="connsiteY11" fmla="*/ 0 h 10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27650" h="1006581">
                <a:moveTo>
                  <a:pt x="7771" y="140512"/>
                </a:moveTo>
                <a:lnTo>
                  <a:pt x="7771" y="866072"/>
                </a:lnTo>
                <a:lnTo>
                  <a:pt x="582750" y="503292"/>
                </a:lnTo>
                <a:close/>
                <a:moveTo>
                  <a:pt x="167767" y="0"/>
                </a:moveTo>
                <a:lnTo>
                  <a:pt x="11559883" y="0"/>
                </a:lnTo>
                <a:cubicBezTo>
                  <a:pt x="11652538" y="0"/>
                  <a:pt x="11727650" y="75112"/>
                  <a:pt x="11727650" y="167767"/>
                </a:cubicBezTo>
                <a:lnTo>
                  <a:pt x="11727650" y="838814"/>
                </a:lnTo>
                <a:cubicBezTo>
                  <a:pt x="11727650" y="931469"/>
                  <a:pt x="11652538" y="1006581"/>
                  <a:pt x="11559883" y="1006581"/>
                </a:cubicBezTo>
                <a:lnTo>
                  <a:pt x="167767" y="1006581"/>
                </a:lnTo>
                <a:cubicBezTo>
                  <a:pt x="75112" y="1006581"/>
                  <a:pt x="0" y="931469"/>
                  <a:pt x="0" y="838814"/>
                </a:cubicBezTo>
                <a:lnTo>
                  <a:pt x="0" y="167767"/>
                </a:lnTo>
                <a:cubicBezTo>
                  <a:pt x="0" y="75112"/>
                  <a:pt x="75112" y="0"/>
                  <a:pt x="167767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AFD646B-65D8-4355-BDBB-95F5C8D7BA06}"/>
              </a:ext>
            </a:extLst>
          </p:cNvPr>
          <p:cNvSpPr/>
          <p:nvPr/>
        </p:nvSpPr>
        <p:spPr>
          <a:xfrm>
            <a:off x="277078" y="3573227"/>
            <a:ext cx="7074469" cy="1006581"/>
          </a:xfrm>
          <a:custGeom>
            <a:avLst/>
            <a:gdLst>
              <a:gd name="connsiteX0" fmla="*/ 7771 w 11727650"/>
              <a:gd name="connsiteY0" fmla="*/ 140512 h 1006581"/>
              <a:gd name="connsiteX1" fmla="*/ 7771 w 11727650"/>
              <a:gd name="connsiteY1" fmla="*/ 866072 h 1006581"/>
              <a:gd name="connsiteX2" fmla="*/ 582750 w 11727650"/>
              <a:gd name="connsiteY2" fmla="*/ 503292 h 1006581"/>
              <a:gd name="connsiteX3" fmla="*/ 167767 w 11727650"/>
              <a:gd name="connsiteY3" fmla="*/ 0 h 1006581"/>
              <a:gd name="connsiteX4" fmla="*/ 11559883 w 11727650"/>
              <a:gd name="connsiteY4" fmla="*/ 0 h 1006581"/>
              <a:gd name="connsiteX5" fmla="*/ 11727650 w 11727650"/>
              <a:gd name="connsiteY5" fmla="*/ 167767 h 1006581"/>
              <a:gd name="connsiteX6" fmla="*/ 11727650 w 11727650"/>
              <a:gd name="connsiteY6" fmla="*/ 838814 h 1006581"/>
              <a:gd name="connsiteX7" fmla="*/ 11559883 w 11727650"/>
              <a:gd name="connsiteY7" fmla="*/ 1006581 h 1006581"/>
              <a:gd name="connsiteX8" fmla="*/ 167767 w 11727650"/>
              <a:gd name="connsiteY8" fmla="*/ 1006581 h 1006581"/>
              <a:gd name="connsiteX9" fmla="*/ 0 w 11727650"/>
              <a:gd name="connsiteY9" fmla="*/ 838814 h 1006581"/>
              <a:gd name="connsiteX10" fmla="*/ 0 w 11727650"/>
              <a:gd name="connsiteY10" fmla="*/ 167767 h 1006581"/>
              <a:gd name="connsiteX11" fmla="*/ 167767 w 11727650"/>
              <a:gd name="connsiteY11" fmla="*/ 0 h 10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27650" h="1006581">
                <a:moveTo>
                  <a:pt x="7771" y="140512"/>
                </a:moveTo>
                <a:lnTo>
                  <a:pt x="7771" y="866072"/>
                </a:lnTo>
                <a:lnTo>
                  <a:pt x="582750" y="503292"/>
                </a:lnTo>
                <a:close/>
                <a:moveTo>
                  <a:pt x="167767" y="0"/>
                </a:moveTo>
                <a:lnTo>
                  <a:pt x="11559883" y="0"/>
                </a:lnTo>
                <a:cubicBezTo>
                  <a:pt x="11652538" y="0"/>
                  <a:pt x="11727650" y="75112"/>
                  <a:pt x="11727650" y="167767"/>
                </a:cubicBezTo>
                <a:lnTo>
                  <a:pt x="11727650" y="838814"/>
                </a:lnTo>
                <a:cubicBezTo>
                  <a:pt x="11727650" y="931469"/>
                  <a:pt x="11652538" y="1006581"/>
                  <a:pt x="11559883" y="1006581"/>
                </a:cubicBezTo>
                <a:lnTo>
                  <a:pt x="167767" y="1006581"/>
                </a:lnTo>
                <a:cubicBezTo>
                  <a:pt x="75112" y="1006581"/>
                  <a:pt x="0" y="931469"/>
                  <a:pt x="0" y="838814"/>
                </a:cubicBezTo>
                <a:lnTo>
                  <a:pt x="0" y="167767"/>
                </a:lnTo>
                <a:cubicBezTo>
                  <a:pt x="0" y="75112"/>
                  <a:pt x="75112" y="0"/>
                  <a:pt x="167767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D1B88DF-B924-4565-917C-3930C86240A5}"/>
              </a:ext>
            </a:extLst>
          </p:cNvPr>
          <p:cNvSpPr/>
          <p:nvPr/>
        </p:nvSpPr>
        <p:spPr>
          <a:xfrm>
            <a:off x="277078" y="5224956"/>
            <a:ext cx="7074469" cy="1006581"/>
          </a:xfrm>
          <a:custGeom>
            <a:avLst/>
            <a:gdLst>
              <a:gd name="connsiteX0" fmla="*/ 7771 w 11727650"/>
              <a:gd name="connsiteY0" fmla="*/ 140512 h 1006581"/>
              <a:gd name="connsiteX1" fmla="*/ 7771 w 11727650"/>
              <a:gd name="connsiteY1" fmla="*/ 866072 h 1006581"/>
              <a:gd name="connsiteX2" fmla="*/ 582750 w 11727650"/>
              <a:gd name="connsiteY2" fmla="*/ 503292 h 1006581"/>
              <a:gd name="connsiteX3" fmla="*/ 167767 w 11727650"/>
              <a:gd name="connsiteY3" fmla="*/ 0 h 1006581"/>
              <a:gd name="connsiteX4" fmla="*/ 11559883 w 11727650"/>
              <a:gd name="connsiteY4" fmla="*/ 0 h 1006581"/>
              <a:gd name="connsiteX5" fmla="*/ 11727650 w 11727650"/>
              <a:gd name="connsiteY5" fmla="*/ 167767 h 1006581"/>
              <a:gd name="connsiteX6" fmla="*/ 11727650 w 11727650"/>
              <a:gd name="connsiteY6" fmla="*/ 838814 h 1006581"/>
              <a:gd name="connsiteX7" fmla="*/ 11559883 w 11727650"/>
              <a:gd name="connsiteY7" fmla="*/ 1006581 h 1006581"/>
              <a:gd name="connsiteX8" fmla="*/ 167767 w 11727650"/>
              <a:gd name="connsiteY8" fmla="*/ 1006581 h 1006581"/>
              <a:gd name="connsiteX9" fmla="*/ 0 w 11727650"/>
              <a:gd name="connsiteY9" fmla="*/ 838814 h 1006581"/>
              <a:gd name="connsiteX10" fmla="*/ 0 w 11727650"/>
              <a:gd name="connsiteY10" fmla="*/ 167767 h 1006581"/>
              <a:gd name="connsiteX11" fmla="*/ 167767 w 11727650"/>
              <a:gd name="connsiteY11" fmla="*/ 0 h 10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27650" h="1006581">
                <a:moveTo>
                  <a:pt x="7771" y="140512"/>
                </a:moveTo>
                <a:lnTo>
                  <a:pt x="7771" y="866072"/>
                </a:lnTo>
                <a:lnTo>
                  <a:pt x="582750" y="503292"/>
                </a:lnTo>
                <a:close/>
                <a:moveTo>
                  <a:pt x="167767" y="0"/>
                </a:moveTo>
                <a:lnTo>
                  <a:pt x="11559883" y="0"/>
                </a:lnTo>
                <a:cubicBezTo>
                  <a:pt x="11652538" y="0"/>
                  <a:pt x="11727650" y="75112"/>
                  <a:pt x="11727650" y="167767"/>
                </a:cubicBezTo>
                <a:lnTo>
                  <a:pt x="11727650" y="838814"/>
                </a:lnTo>
                <a:cubicBezTo>
                  <a:pt x="11727650" y="931469"/>
                  <a:pt x="11652538" y="1006581"/>
                  <a:pt x="11559883" y="1006581"/>
                </a:cubicBezTo>
                <a:lnTo>
                  <a:pt x="167767" y="1006581"/>
                </a:lnTo>
                <a:cubicBezTo>
                  <a:pt x="75112" y="1006581"/>
                  <a:pt x="0" y="931469"/>
                  <a:pt x="0" y="838814"/>
                </a:cubicBezTo>
                <a:lnTo>
                  <a:pt x="0" y="167767"/>
                </a:lnTo>
                <a:cubicBezTo>
                  <a:pt x="0" y="75112"/>
                  <a:pt x="75112" y="0"/>
                  <a:pt x="167767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39E783-D1DE-4504-8507-C92DC1ADFD88}"/>
              </a:ext>
            </a:extLst>
          </p:cNvPr>
          <p:cNvGrpSpPr/>
          <p:nvPr/>
        </p:nvGrpSpPr>
        <p:grpSpPr>
          <a:xfrm>
            <a:off x="8550632" y="2424788"/>
            <a:ext cx="3266764" cy="3248090"/>
            <a:chOff x="1050593" y="2627308"/>
            <a:chExt cx="2844048" cy="281626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70A15AB-4D2C-4781-8A2A-87FD2A6149F0}"/>
                </a:ext>
              </a:extLst>
            </p:cNvPr>
            <p:cNvSpPr/>
            <p:nvPr/>
          </p:nvSpPr>
          <p:spPr>
            <a:xfrm>
              <a:off x="1050593" y="2627308"/>
              <a:ext cx="2844048" cy="28162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FB6B699-3D58-4A3E-B855-8BA3A7C69D71}"/>
                </a:ext>
              </a:extLst>
            </p:cNvPr>
            <p:cNvSpPr/>
            <p:nvPr/>
          </p:nvSpPr>
          <p:spPr>
            <a:xfrm>
              <a:off x="1271306" y="2838483"/>
              <a:ext cx="2402622" cy="2393917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95691A-FCDC-469E-81B9-F17F24FAC960}"/>
                </a:ext>
              </a:extLst>
            </p:cNvPr>
            <p:cNvSpPr txBox="1"/>
            <p:nvPr/>
          </p:nvSpPr>
          <p:spPr>
            <a:xfrm>
              <a:off x="1277901" y="3650717"/>
              <a:ext cx="2396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BC29EB-4A7C-4675-9CA9-427C2FAF999E}"/>
              </a:ext>
            </a:extLst>
          </p:cNvPr>
          <p:cNvSpPr/>
          <p:nvPr/>
        </p:nvSpPr>
        <p:spPr>
          <a:xfrm>
            <a:off x="9559484" y="3325558"/>
            <a:ext cx="1249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엔진</a:t>
            </a:r>
            <a:endParaRPr lang="en-US" altLang="ko-KR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  <a:p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6FA53A-9E46-42DF-9814-EEC1A56BEBFB}"/>
              </a:ext>
            </a:extLst>
          </p:cNvPr>
          <p:cNvSpPr/>
          <p:nvPr/>
        </p:nvSpPr>
        <p:spPr>
          <a:xfrm>
            <a:off x="783774" y="2163178"/>
            <a:ext cx="683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Boost.Asio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구현 방법 연구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523E5F-678D-40C6-A84A-636C12FFAA34}"/>
              </a:ext>
            </a:extLst>
          </p:cNvPr>
          <p:cNvSpPr/>
          <p:nvPr/>
        </p:nvSpPr>
        <p:spPr>
          <a:xfrm>
            <a:off x="783774" y="3814907"/>
            <a:ext cx="683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유저 뷰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(User View)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카메라 구현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91EFA4-D3E5-413F-A561-2CBBC8AB7EF4}"/>
              </a:ext>
            </a:extLst>
          </p:cNvPr>
          <p:cNvSpPr/>
          <p:nvPr/>
        </p:nvSpPr>
        <p:spPr>
          <a:xfrm>
            <a:off x="783774" y="5466636"/>
            <a:ext cx="683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이미지 출력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CD01ACF7-DD92-456B-9E9B-3A9577C4044B}"/>
              </a:ext>
            </a:extLst>
          </p:cNvPr>
          <p:cNvSpPr/>
          <p:nvPr/>
        </p:nvSpPr>
        <p:spPr>
          <a:xfrm rot="10800000">
            <a:off x="7795298" y="2247816"/>
            <a:ext cx="463296" cy="3657401"/>
          </a:xfrm>
          <a:prstGeom prst="leftBrace">
            <a:avLst>
              <a:gd name="adj1" fmla="val 8333"/>
              <a:gd name="adj2" fmla="val 50448"/>
            </a:avLst>
          </a:prstGeom>
          <a:ln w="952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33938" y="2705953"/>
            <a:ext cx="4524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8CB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8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8CB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4"/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5"/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26044" y="26199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18" name="모서리가 둥근 직사각형 16"/>
          <p:cNvSpPr/>
          <p:nvPr/>
        </p:nvSpPr>
        <p:spPr>
          <a:xfrm>
            <a:off x="4603927" y="1696111"/>
            <a:ext cx="5846275" cy="1008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7"/>
          <p:cNvSpPr/>
          <p:nvPr/>
        </p:nvSpPr>
        <p:spPr>
          <a:xfrm>
            <a:off x="2559873" y="1696111"/>
            <a:ext cx="6680306" cy="100851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837125" y="1809759"/>
            <a:ext cx="779140" cy="7791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79484" y="1876163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01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8941" y="1876163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서론</a:t>
            </a:r>
          </a:p>
        </p:txBody>
      </p:sp>
      <p:sp>
        <p:nvSpPr>
          <p:cNvPr id="23" name="모서리가 둥근 직사각형 16"/>
          <p:cNvSpPr/>
          <p:nvPr/>
        </p:nvSpPr>
        <p:spPr>
          <a:xfrm>
            <a:off x="5451905" y="2948767"/>
            <a:ext cx="5846275" cy="1008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7"/>
          <p:cNvSpPr/>
          <p:nvPr/>
        </p:nvSpPr>
        <p:spPr>
          <a:xfrm>
            <a:off x="3407851" y="2948767"/>
            <a:ext cx="6526749" cy="100851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685103" y="3062415"/>
            <a:ext cx="779140" cy="7791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27462" y="3128819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02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36919" y="3128819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본론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8" name="모서리가 둥근 직사각형 16"/>
          <p:cNvSpPr/>
          <p:nvPr/>
        </p:nvSpPr>
        <p:spPr>
          <a:xfrm>
            <a:off x="4881179" y="4201423"/>
            <a:ext cx="5456727" cy="1008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17"/>
          <p:cNvSpPr/>
          <p:nvPr/>
        </p:nvSpPr>
        <p:spPr>
          <a:xfrm>
            <a:off x="2837125" y="4201423"/>
            <a:ext cx="6403054" cy="100851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114377" y="4315071"/>
            <a:ext cx="779140" cy="7791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56736" y="4381475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03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66193" y="4381475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본론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" name="모서리가 둥근 직사각형 16"/>
          <p:cNvSpPr/>
          <p:nvPr/>
        </p:nvSpPr>
        <p:spPr>
          <a:xfrm>
            <a:off x="4113684" y="5511444"/>
            <a:ext cx="7618929" cy="1008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17"/>
          <p:cNvSpPr/>
          <p:nvPr/>
        </p:nvSpPr>
        <p:spPr>
          <a:xfrm>
            <a:off x="1974334" y="5511444"/>
            <a:ext cx="8363572" cy="100851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346882" y="5625092"/>
            <a:ext cx="779140" cy="7791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89241" y="569149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04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98698" y="5691496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979844" y="2122384"/>
            <a:ext cx="169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장르 소개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241397" y="3375040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주제 선정이유와 목표 소개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627185" y="4627696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1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주차의 기록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603927" y="5937717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다음주 계획 소개</a:t>
            </a:r>
          </a:p>
        </p:txBody>
      </p:sp>
    </p:spTree>
    <p:extLst>
      <p:ext uri="{BB962C8B-B14F-4D97-AF65-F5344CB8AC3E}">
        <p14:creationId xmlns:p14="http://schemas.microsoft.com/office/powerpoint/2010/main" val="35994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CC42F93-2CA7-4408-A6F4-1DE11C98FBD9}"/>
              </a:ext>
            </a:extLst>
          </p:cNvPr>
          <p:cNvSpPr/>
          <p:nvPr/>
        </p:nvSpPr>
        <p:spPr>
          <a:xfrm>
            <a:off x="3426568" y="803425"/>
            <a:ext cx="6880350" cy="5251150"/>
          </a:xfrm>
          <a:custGeom>
            <a:avLst/>
            <a:gdLst/>
            <a:ahLst/>
            <a:cxnLst/>
            <a:rect l="l" t="t" r="r" b="b"/>
            <a:pathLst>
              <a:path w="6880350" h="5251150">
                <a:moveTo>
                  <a:pt x="4918525" y="1348174"/>
                </a:moveTo>
                <a:lnTo>
                  <a:pt x="5462051" y="1348174"/>
                </a:lnTo>
                <a:lnTo>
                  <a:pt x="5462051" y="1429152"/>
                </a:lnTo>
                <a:lnTo>
                  <a:pt x="4960792" y="1429152"/>
                </a:lnTo>
                <a:lnTo>
                  <a:pt x="4934257" y="1374070"/>
                </a:lnTo>
                <a:close/>
                <a:moveTo>
                  <a:pt x="4563591" y="1326893"/>
                </a:moveTo>
                <a:cubicBezTo>
                  <a:pt x="4605211" y="1326893"/>
                  <a:pt x="4638468" y="1331810"/>
                  <a:pt x="4663364" y="1341643"/>
                </a:cubicBezTo>
                <a:cubicBezTo>
                  <a:pt x="4688260" y="1351476"/>
                  <a:pt x="4700708" y="1363783"/>
                  <a:pt x="4700708" y="1378564"/>
                </a:cubicBezTo>
                <a:cubicBezTo>
                  <a:pt x="4700708" y="1392965"/>
                  <a:pt x="4688278" y="1405181"/>
                  <a:pt x="4663418" y="1415211"/>
                </a:cubicBezTo>
                <a:cubicBezTo>
                  <a:pt x="4638558" y="1425241"/>
                  <a:pt x="4605282" y="1430256"/>
                  <a:pt x="4563591" y="1430256"/>
                </a:cubicBezTo>
                <a:cubicBezTo>
                  <a:pt x="4521036" y="1430256"/>
                  <a:pt x="4487544" y="1425141"/>
                  <a:pt x="4463116" y="1414911"/>
                </a:cubicBezTo>
                <a:cubicBezTo>
                  <a:pt x="4438688" y="1404681"/>
                  <a:pt x="4426474" y="1392344"/>
                  <a:pt x="4426474" y="1377899"/>
                </a:cubicBezTo>
                <a:cubicBezTo>
                  <a:pt x="4426474" y="1363090"/>
                  <a:pt x="4438677" y="1350887"/>
                  <a:pt x="4463084" y="1341289"/>
                </a:cubicBezTo>
                <a:cubicBezTo>
                  <a:pt x="4487491" y="1331692"/>
                  <a:pt x="4520993" y="1326893"/>
                  <a:pt x="4563591" y="1326893"/>
                </a:cubicBezTo>
                <a:close/>
                <a:moveTo>
                  <a:pt x="4562916" y="1250619"/>
                </a:moveTo>
                <a:cubicBezTo>
                  <a:pt x="4487092" y="1250619"/>
                  <a:pt x="4428646" y="1262637"/>
                  <a:pt x="4387576" y="1286672"/>
                </a:cubicBezTo>
                <a:cubicBezTo>
                  <a:pt x="4346507" y="1310707"/>
                  <a:pt x="4325972" y="1341116"/>
                  <a:pt x="4325972" y="1377899"/>
                </a:cubicBezTo>
                <a:cubicBezTo>
                  <a:pt x="4325972" y="1416047"/>
                  <a:pt x="4346532" y="1446685"/>
                  <a:pt x="4387651" y="1469813"/>
                </a:cubicBezTo>
                <a:cubicBezTo>
                  <a:pt x="4428771" y="1492940"/>
                  <a:pt x="4487192" y="1504504"/>
                  <a:pt x="4562916" y="1504504"/>
                </a:cubicBezTo>
                <a:cubicBezTo>
                  <a:pt x="4639033" y="1504504"/>
                  <a:pt x="4697553" y="1492812"/>
                  <a:pt x="4738476" y="1469427"/>
                </a:cubicBezTo>
                <a:cubicBezTo>
                  <a:pt x="4779398" y="1446042"/>
                  <a:pt x="4799860" y="1415533"/>
                  <a:pt x="4799860" y="1377899"/>
                </a:cubicBezTo>
                <a:cubicBezTo>
                  <a:pt x="4799860" y="1340709"/>
                  <a:pt x="4779420" y="1310198"/>
                  <a:pt x="4738540" y="1286366"/>
                </a:cubicBezTo>
                <a:cubicBezTo>
                  <a:pt x="4697660" y="1262535"/>
                  <a:pt x="4639118" y="1250619"/>
                  <a:pt x="4562916" y="1250619"/>
                </a:cubicBezTo>
                <a:close/>
                <a:moveTo>
                  <a:pt x="5938600" y="1236496"/>
                </a:moveTo>
                <a:lnTo>
                  <a:pt x="6035737" y="1236496"/>
                </a:lnTo>
                <a:lnTo>
                  <a:pt x="6035737" y="1351539"/>
                </a:lnTo>
                <a:lnTo>
                  <a:pt x="6290726" y="1351539"/>
                </a:lnTo>
                <a:lnTo>
                  <a:pt x="6290726" y="1432517"/>
                </a:lnTo>
                <a:lnTo>
                  <a:pt x="5684972" y="1432517"/>
                </a:lnTo>
                <a:lnTo>
                  <a:pt x="5684972" y="1351539"/>
                </a:lnTo>
                <a:lnTo>
                  <a:pt x="5938600" y="1351539"/>
                </a:lnTo>
                <a:close/>
                <a:moveTo>
                  <a:pt x="3118275" y="1044333"/>
                </a:moveTo>
                <a:lnTo>
                  <a:pt x="3195545" y="1245240"/>
                </a:lnTo>
                <a:lnTo>
                  <a:pt x="3041744" y="1245240"/>
                </a:lnTo>
                <a:close/>
                <a:moveTo>
                  <a:pt x="3572711" y="1018765"/>
                </a:moveTo>
                <a:cubicBezTo>
                  <a:pt x="3614724" y="1018765"/>
                  <a:pt x="3647855" y="1035074"/>
                  <a:pt x="3672104" y="1067693"/>
                </a:cubicBezTo>
                <a:cubicBezTo>
                  <a:pt x="3696354" y="1100311"/>
                  <a:pt x="3708478" y="1142938"/>
                  <a:pt x="3708478" y="1195573"/>
                </a:cubicBezTo>
                <a:cubicBezTo>
                  <a:pt x="3708478" y="1249094"/>
                  <a:pt x="3696338" y="1292505"/>
                  <a:pt x="3672056" y="1325805"/>
                </a:cubicBezTo>
                <a:cubicBezTo>
                  <a:pt x="3647774" y="1359106"/>
                  <a:pt x="3614659" y="1375756"/>
                  <a:pt x="3572711" y="1375756"/>
                </a:cubicBezTo>
                <a:cubicBezTo>
                  <a:pt x="3530342" y="1375756"/>
                  <a:pt x="3497345" y="1359115"/>
                  <a:pt x="3473720" y="1325832"/>
                </a:cubicBezTo>
                <a:cubicBezTo>
                  <a:pt x="3450096" y="1292549"/>
                  <a:pt x="3438284" y="1249130"/>
                  <a:pt x="3438284" y="1195573"/>
                </a:cubicBezTo>
                <a:cubicBezTo>
                  <a:pt x="3438284" y="1142731"/>
                  <a:pt x="3450050" y="1100052"/>
                  <a:pt x="3473581" y="1067537"/>
                </a:cubicBezTo>
                <a:cubicBezTo>
                  <a:pt x="3497113" y="1035022"/>
                  <a:pt x="3530156" y="1018765"/>
                  <a:pt x="3572711" y="1018765"/>
                </a:cubicBezTo>
                <a:close/>
                <a:moveTo>
                  <a:pt x="6359367" y="960665"/>
                </a:moveTo>
                <a:lnTo>
                  <a:pt x="6610573" y="960665"/>
                </a:lnTo>
                <a:cubicBezTo>
                  <a:pt x="6610573" y="993833"/>
                  <a:pt x="6606718" y="1034228"/>
                  <a:pt x="6599006" y="1081848"/>
                </a:cubicBezTo>
                <a:cubicBezTo>
                  <a:pt x="6591294" y="1129468"/>
                  <a:pt x="6578080" y="1172224"/>
                  <a:pt x="6559363" y="1210114"/>
                </a:cubicBezTo>
                <a:cubicBezTo>
                  <a:pt x="6537068" y="1255620"/>
                  <a:pt x="6510504" y="1294583"/>
                  <a:pt x="6479671" y="1327005"/>
                </a:cubicBezTo>
                <a:cubicBezTo>
                  <a:pt x="6448839" y="1359427"/>
                  <a:pt x="6419971" y="1384507"/>
                  <a:pt x="6393067" y="1402245"/>
                </a:cubicBezTo>
                <a:lnTo>
                  <a:pt x="6327070" y="1353875"/>
                </a:lnTo>
                <a:cubicBezTo>
                  <a:pt x="6347737" y="1337751"/>
                  <a:pt x="6371272" y="1316375"/>
                  <a:pt x="6397675" y="1289747"/>
                </a:cubicBezTo>
                <a:cubicBezTo>
                  <a:pt x="6424078" y="1263119"/>
                  <a:pt x="6445456" y="1235442"/>
                  <a:pt x="6461808" y="1206717"/>
                </a:cubicBezTo>
                <a:cubicBezTo>
                  <a:pt x="6480225" y="1174706"/>
                  <a:pt x="6492993" y="1142906"/>
                  <a:pt x="6500111" y="1111316"/>
                </a:cubicBezTo>
                <a:cubicBezTo>
                  <a:pt x="6507230" y="1079726"/>
                  <a:pt x="6511672" y="1056052"/>
                  <a:pt x="6513436" y="1040293"/>
                </a:cubicBezTo>
                <a:lnTo>
                  <a:pt x="6359367" y="1040293"/>
                </a:lnTo>
                <a:close/>
                <a:moveTo>
                  <a:pt x="3071051" y="948546"/>
                </a:moveTo>
                <a:lnTo>
                  <a:pt x="2880013" y="1442611"/>
                </a:lnTo>
                <a:lnTo>
                  <a:pt x="2966177" y="1442611"/>
                </a:lnTo>
                <a:lnTo>
                  <a:pt x="3011933" y="1326893"/>
                </a:lnTo>
                <a:lnTo>
                  <a:pt x="3224595" y="1326893"/>
                </a:lnTo>
                <a:lnTo>
                  <a:pt x="3271015" y="1442611"/>
                </a:lnTo>
                <a:lnTo>
                  <a:pt x="3357265" y="1442611"/>
                </a:lnTo>
                <a:lnTo>
                  <a:pt x="3164781" y="948546"/>
                </a:lnTo>
                <a:close/>
                <a:moveTo>
                  <a:pt x="3572711" y="938462"/>
                </a:moveTo>
                <a:cubicBezTo>
                  <a:pt x="3503660" y="938462"/>
                  <a:pt x="3448587" y="962238"/>
                  <a:pt x="3407493" y="1009791"/>
                </a:cubicBezTo>
                <a:cubicBezTo>
                  <a:pt x="3366398" y="1057343"/>
                  <a:pt x="3345851" y="1119271"/>
                  <a:pt x="3345851" y="1195573"/>
                </a:cubicBezTo>
                <a:cubicBezTo>
                  <a:pt x="3345851" y="1272668"/>
                  <a:pt x="3366412" y="1335358"/>
                  <a:pt x="3407535" y="1383643"/>
                </a:cubicBezTo>
                <a:cubicBezTo>
                  <a:pt x="3448658" y="1431927"/>
                  <a:pt x="3503717" y="1456070"/>
                  <a:pt x="3572711" y="1456070"/>
                </a:cubicBezTo>
                <a:cubicBezTo>
                  <a:pt x="3641663" y="1456070"/>
                  <a:pt x="3697157" y="1431931"/>
                  <a:pt x="3739195" y="1383654"/>
                </a:cubicBezTo>
                <a:cubicBezTo>
                  <a:pt x="3781232" y="1335376"/>
                  <a:pt x="3802251" y="1272683"/>
                  <a:pt x="3802251" y="1195573"/>
                </a:cubicBezTo>
                <a:cubicBezTo>
                  <a:pt x="3802251" y="1119342"/>
                  <a:pt x="3781228" y="1057432"/>
                  <a:pt x="3739184" y="1009844"/>
                </a:cubicBezTo>
                <a:cubicBezTo>
                  <a:pt x="3697139" y="962256"/>
                  <a:pt x="3641649" y="938462"/>
                  <a:pt x="3572711" y="938462"/>
                </a:cubicBezTo>
                <a:close/>
                <a:moveTo>
                  <a:pt x="4933664" y="934422"/>
                </a:moveTo>
                <a:lnTo>
                  <a:pt x="5381984" y="934422"/>
                </a:lnTo>
                <a:lnTo>
                  <a:pt x="5381984" y="1152646"/>
                </a:lnTo>
                <a:lnTo>
                  <a:pt x="5029451" y="1152646"/>
                </a:lnTo>
                <a:lnTo>
                  <a:pt x="5029451" y="1210928"/>
                </a:lnTo>
                <a:lnTo>
                  <a:pt x="5396793" y="1210928"/>
                </a:lnTo>
                <a:lnTo>
                  <a:pt x="5396793" y="1291906"/>
                </a:lnTo>
                <a:lnTo>
                  <a:pt x="4933664" y="1291906"/>
                </a:lnTo>
                <a:lnTo>
                  <a:pt x="4933664" y="1073018"/>
                </a:lnTo>
                <a:lnTo>
                  <a:pt x="5286197" y="1073018"/>
                </a:lnTo>
                <a:lnTo>
                  <a:pt x="5286197" y="1015400"/>
                </a:lnTo>
                <a:lnTo>
                  <a:pt x="4933664" y="1015400"/>
                </a:lnTo>
                <a:close/>
                <a:moveTo>
                  <a:pt x="4022825" y="933072"/>
                </a:moveTo>
                <a:cubicBezTo>
                  <a:pt x="3963782" y="933072"/>
                  <a:pt x="3919530" y="948740"/>
                  <a:pt x="3890069" y="980076"/>
                </a:cubicBezTo>
                <a:cubicBezTo>
                  <a:pt x="3860608" y="1011412"/>
                  <a:pt x="3844942" y="1043679"/>
                  <a:pt x="3843070" y="1076876"/>
                </a:cubicBezTo>
                <a:cubicBezTo>
                  <a:pt x="3841277" y="1111423"/>
                  <a:pt x="3849351" y="1139350"/>
                  <a:pt x="3867293" y="1160656"/>
                </a:cubicBezTo>
                <a:cubicBezTo>
                  <a:pt x="3885234" y="1181962"/>
                  <a:pt x="3910864" y="1199334"/>
                  <a:pt x="3944183" y="1212771"/>
                </a:cubicBezTo>
                <a:cubicBezTo>
                  <a:pt x="3968914" y="1222858"/>
                  <a:pt x="3993246" y="1228795"/>
                  <a:pt x="4017178" y="1230581"/>
                </a:cubicBezTo>
                <a:cubicBezTo>
                  <a:pt x="4041109" y="1232367"/>
                  <a:pt x="4062398" y="1237921"/>
                  <a:pt x="4081043" y="1247244"/>
                </a:cubicBezTo>
                <a:cubicBezTo>
                  <a:pt x="4098431" y="1255480"/>
                  <a:pt x="4111218" y="1264682"/>
                  <a:pt x="4119405" y="1274847"/>
                </a:cubicBezTo>
                <a:cubicBezTo>
                  <a:pt x="4127591" y="1285013"/>
                  <a:pt x="4129824" y="1296857"/>
                  <a:pt x="4126102" y="1310380"/>
                </a:cubicBezTo>
                <a:cubicBezTo>
                  <a:pt x="4121623" y="1330954"/>
                  <a:pt x="4111697" y="1347892"/>
                  <a:pt x="4096323" y="1361194"/>
                </a:cubicBezTo>
                <a:cubicBezTo>
                  <a:pt x="4080950" y="1374495"/>
                  <a:pt x="4057572" y="1381146"/>
                  <a:pt x="4026190" y="1381146"/>
                </a:cubicBezTo>
                <a:cubicBezTo>
                  <a:pt x="3995336" y="1381146"/>
                  <a:pt x="3969338" y="1371420"/>
                  <a:pt x="3948196" y="1351967"/>
                </a:cubicBezTo>
                <a:cubicBezTo>
                  <a:pt x="3927054" y="1332515"/>
                  <a:pt x="3916004" y="1304340"/>
                  <a:pt x="3915047" y="1267443"/>
                </a:cubicBezTo>
                <a:lnTo>
                  <a:pt x="3827597" y="1267443"/>
                </a:lnTo>
                <a:cubicBezTo>
                  <a:pt x="3828054" y="1315427"/>
                  <a:pt x="3844785" y="1359870"/>
                  <a:pt x="3877789" y="1400772"/>
                </a:cubicBezTo>
                <a:cubicBezTo>
                  <a:pt x="3910793" y="1441673"/>
                  <a:pt x="3960260" y="1462124"/>
                  <a:pt x="4026190" y="1462124"/>
                </a:cubicBezTo>
                <a:cubicBezTo>
                  <a:pt x="4085418" y="1462124"/>
                  <a:pt x="4131124" y="1447431"/>
                  <a:pt x="4163307" y="1418045"/>
                </a:cubicBezTo>
                <a:cubicBezTo>
                  <a:pt x="4195489" y="1388660"/>
                  <a:pt x="4213931" y="1354707"/>
                  <a:pt x="4218631" y="1316188"/>
                </a:cubicBezTo>
                <a:cubicBezTo>
                  <a:pt x="4222289" y="1286027"/>
                  <a:pt x="4216285" y="1258513"/>
                  <a:pt x="4200618" y="1233646"/>
                </a:cubicBezTo>
                <a:cubicBezTo>
                  <a:pt x="4184952" y="1208778"/>
                  <a:pt x="4162310" y="1189540"/>
                  <a:pt x="4132692" y="1175931"/>
                </a:cubicBezTo>
                <a:cubicBezTo>
                  <a:pt x="4108318" y="1164451"/>
                  <a:pt x="4082714" y="1156682"/>
                  <a:pt x="4055882" y="1152625"/>
                </a:cubicBezTo>
                <a:cubicBezTo>
                  <a:pt x="4029051" y="1148567"/>
                  <a:pt x="4007084" y="1143688"/>
                  <a:pt x="3989981" y="1137987"/>
                </a:cubicBezTo>
                <a:cubicBezTo>
                  <a:pt x="3976580" y="1133372"/>
                  <a:pt x="3964253" y="1126668"/>
                  <a:pt x="3953002" y="1117874"/>
                </a:cubicBezTo>
                <a:cubicBezTo>
                  <a:pt x="3941750" y="1109080"/>
                  <a:pt x="3936328" y="1096032"/>
                  <a:pt x="3936736" y="1078730"/>
                </a:cubicBezTo>
                <a:cubicBezTo>
                  <a:pt x="3937136" y="1063535"/>
                  <a:pt x="3944120" y="1048846"/>
                  <a:pt x="3957690" y="1034662"/>
                </a:cubicBezTo>
                <a:cubicBezTo>
                  <a:pt x="3971259" y="1020478"/>
                  <a:pt x="3992971" y="1013386"/>
                  <a:pt x="4022825" y="1013386"/>
                </a:cubicBezTo>
                <a:cubicBezTo>
                  <a:pt x="4055179" y="1013386"/>
                  <a:pt x="4078839" y="1021908"/>
                  <a:pt x="4093805" y="1038953"/>
                </a:cubicBezTo>
                <a:cubicBezTo>
                  <a:pt x="4108771" y="1055998"/>
                  <a:pt x="4116504" y="1078423"/>
                  <a:pt x="4117004" y="1106226"/>
                </a:cubicBezTo>
                <a:lnTo>
                  <a:pt x="4203608" y="1106226"/>
                </a:lnTo>
                <a:cubicBezTo>
                  <a:pt x="4204694" y="1072836"/>
                  <a:pt x="4192067" y="1035630"/>
                  <a:pt x="4165728" y="994607"/>
                </a:cubicBezTo>
                <a:cubicBezTo>
                  <a:pt x="4139389" y="953584"/>
                  <a:pt x="4091755" y="933072"/>
                  <a:pt x="4022825" y="933072"/>
                </a:cubicBezTo>
                <a:close/>
                <a:moveTo>
                  <a:pt x="4287621" y="925003"/>
                </a:moveTo>
                <a:lnTo>
                  <a:pt x="4287621" y="1007331"/>
                </a:lnTo>
                <a:lnTo>
                  <a:pt x="4401324" y="1007331"/>
                </a:lnTo>
                <a:lnTo>
                  <a:pt x="4401324" y="1011907"/>
                </a:lnTo>
                <a:cubicBezTo>
                  <a:pt x="4401324" y="1021473"/>
                  <a:pt x="4398417" y="1034444"/>
                  <a:pt x="4392602" y="1050821"/>
                </a:cubicBezTo>
                <a:cubicBezTo>
                  <a:pt x="4386787" y="1067198"/>
                  <a:pt x="4377600" y="1081991"/>
                  <a:pt x="4365041" y="1095200"/>
                </a:cubicBezTo>
                <a:cubicBezTo>
                  <a:pt x="4346453" y="1113638"/>
                  <a:pt x="4325174" y="1129125"/>
                  <a:pt x="4301203" y="1141663"/>
                </a:cubicBezTo>
                <a:cubicBezTo>
                  <a:pt x="4277232" y="1154200"/>
                  <a:pt x="4255664" y="1164094"/>
                  <a:pt x="4236497" y="1171345"/>
                </a:cubicBezTo>
                <a:lnTo>
                  <a:pt x="4294265" y="1241457"/>
                </a:lnTo>
                <a:cubicBezTo>
                  <a:pt x="4311924" y="1236171"/>
                  <a:pt x="4329805" y="1228488"/>
                  <a:pt x="4347907" y="1218408"/>
                </a:cubicBezTo>
                <a:cubicBezTo>
                  <a:pt x="4366009" y="1208328"/>
                  <a:pt x="4382247" y="1197187"/>
                  <a:pt x="4396620" y="1184986"/>
                </a:cubicBezTo>
                <a:cubicBezTo>
                  <a:pt x="4410351" y="1173620"/>
                  <a:pt x="4422481" y="1162556"/>
                  <a:pt x="4433010" y="1151794"/>
                </a:cubicBezTo>
                <a:cubicBezTo>
                  <a:pt x="4443540" y="1141032"/>
                  <a:pt x="4449777" y="1131672"/>
                  <a:pt x="4451720" y="1123714"/>
                </a:cubicBezTo>
                <a:cubicBezTo>
                  <a:pt x="4452870" y="1129872"/>
                  <a:pt x="4458342" y="1138076"/>
                  <a:pt x="4468136" y="1148328"/>
                </a:cubicBezTo>
                <a:cubicBezTo>
                  <a:pt x="4477930" y="1158579"/>
                  <a:pt x="4489814" y="1168595"/>
                  <a:pt x="4503787" y="1178374"/>
                </a:cubicBezTo>
                <a:cubicBezTo>
                  <a:pt x="4522082" y="1191183"/>
                  <a:pt x="4537527" y="1200736"/>
                  <a:pt x="4550122" y="1207033"/>
                </a:cubicBezTo>
                <a:cubicBezTo>
                  <a:pt x="4562716" y="1213330"/>
                  <a:pt x="4576371" y="1218747"/>
                  <a:pt x="4591088" y="1223283"/>
                </a:cubicBezTo>
                <a:lnTo>
                  <a:pt x="4638397" y="1149849"/>
                </a:lnTo>
                <a:cubicBezTo>
                  <a:pt x="4621695" y="1144284"/>
                  <a:pt x="4605118" y="1137171"/>
                  <a:pt x="4588666" y="1128509"/>
                </a:cubicBezTo>
                <a:cubicBezTo>
                  <a:pt x="4572214" y="1119847"/>
                  <a:pt x="4554886" y="1106862"/>
                  <a:pt x="4536684" y="1089552"/>
                </a:cubicBezTo>
                <a:cubicBezTo>
                  <a:pt x="4523911" y="1077194"/>
                  <a:pt x="4514348" y="1063499"/>
                  <a:pt x="4507993" y="1048469"/>
                </a:cubicBezTo>
                <a:cubicBezTo>
                  <a:pt x="4501639" y="1033438"/>
                  <a:pt x="4498462" y="1021251"/>
                  <a:pt x="4498462" y="1011907"/>
                </a:cubicBezTo>
                <a:lnTo>
                  <a:pt x="4498462" y="1007331"/>
                </a:lnTo>
                <a:lnTo>
                  <a:pt x="4612165" y="1007331"/>
                </a:lnTo>
                <a:lnTo>
                  <a:pt x="4612165" y="925003"/>
                </a:lnTo>
                <a:close/>
                <a:moveTo>
                  <a:pt x="5936585" y="910880"/>
                </a:moveTo>
                <a:lnTo>
                  <a:pt x="6039102" y="910880"/>
                </a:lnTo>
                <a:lnTo>
                  <a:pt x="6039102" y="966162"/>
                </a:lnTo>
                <a:cubicBezTo>
                  <a:pt x="6039102" y="993251"/>
                  <a:pt x="6044756" y="1019408"/>
                  <a:pt x="6056065" y="1044633"/>
                </a:cubicBezTo>
                <a:cubicBezTo>
                  <a:pt x="6067373" y="1069857"/>
                  <a:pt x="6084079" y="1091821"/>
                  <a:pt x="6106182" y="1110523"/>
                </a:cubicBezTo>
                <a:cubicBezTo>
                  <a:pt x="6131392" y="1131233"/>
                  <a:pt x="6156984" y="1148413"/>
                  <a:pt x="6182959" y="1162065"/>
                </a:cubicBezTo>
                <a:cubicBezTo>
                  <a:pt x="6208934" y="1175717"/>
                  <a:pt x="6233866" y="1187425"/>
                  <a:pt x="6257754" y="1197191"/>
                </a:cubicBezTo>
                <a:lnTo>
                  <a:pt x="6202354" y="1260960"/>
                </a:lnTo>
                <a:cubicBezTo>
                  <a:pt x="6184788" y="1255666"/>
                  <a:pt x="6163882" y="1247469"/>
                  <a:pt x="6139636" y="1236367"/>
                </a:cubicBezTo>
                <a:cubicBezTo>
                  <a:pt x="6115390" y="1225266"/>
                  <a:pt x="6095784" y="1211711"/>
                  <a:pt x="6080818" y="1195701"/>
                </a:cubicBezTo>
                <a:cubicBezTo>
                  <a:pt x="6052500" y="1178828"/>
                  <a:pt x="6030649" y="1162471"/>
                  <a:pt x="6015265" y="1146629"/>
                </a:cubicBezTo>
                <a:cubicBezTo>
                  <a:pt x="5999881" y="1130788"/>
                  <a:pt x="5990882" y="1116870"/>
                  <a:pt x="5988267" y="1104876"/>
                </a:cubicBezTo>
                <a:cubicBezTo>
                  <a:pt x="5986002" y="1116863"/>
                  <a:pt x="5976998" y="1130729"/>
                  <a:pt x="5961253" y="1146474"/>
                </a:cubicBezTo>
                <a:cubicBezTo>
                  <a:pt x="5945508" y="1162219"/>
                  <a:pt x="5927024" y="1178181"/>
                  <a:pt x="5905800" y="1194362"/>
                </a:cubicBezTo>
                <a:cubicBezTo>
                  <a:pt x="5883468" y="1211264"/>
                  <a:pt x="5860196" y="1225261"/>
                  <a:pt x="5835982" y="1236351"/>
                </a:cubicBezTo>
                <a:cubicBezTo>
                  <a:pt x="5811768" y="1247442"/>
                  <a:pt x="5790850" y="1255645"/>
                  <a:pt x="5773226" y="1260960"/>
                </a:cubicBezTo>
                <a:lnTo>
                  <a:pt x="5717933" y="1197180"/>
                </a:lnTo>
                <a:cubicBezTo>
                  <a:pt x="5741743" y="1187422"/>
                  <a:pt x="5766707" y="1175738"/>
                  <a:pt x="5792824" y="1162129"/>
                </a:cubicBezTo>
                <a:cubicBezTo>
                  <a:pt x="5818942" y="1148521"/>
                  <a:pt x="5847589" y="1130697"/>
                  <a:pt x="5878764" y="1108658"/>
                </a:cubicBezTo>
                <a:cubicBezTo>
                  <a:pt x="5894623" y="1091192"/>
                  <a:pt x="5908225" y="1069809"/>
                  <a:pt x="5919569" y="1044509"/>
                </a:cubicBezTo>
                <a:cubicBezTo>
                  <a:pt x="5930913" y="1019210"/>
                  <a:pt x="5936585" y="993094"/>
                  <a:pt x="5936585" y="966162"/>
                </a:cubicBezTo>
                <a:close/>
                <a:moveTo>
                  <a:pt x="6791282" y="891367"/>
                </a:moveTo>
                <a:lnTo>
                  <a:pt x="6880350" y="891367"/>
                </a:lnTo>
                <a:lnTo>
                  <a:pt x="6880350" y="1496436"/>
                </a:lnTo>
                <a:lnTo>
                  <a:pt x="6791282" y="1496436"/>
                </a:lnTo>
                <a:lnTo>
                  <a:pt x="6791282" y="1203106"/>
                </a:lnTo>
                <a:lnTo>
                  <a:pt x="6745794" y="1203106"/>
                </a:lnTo>
                <a:lnTo>
                  <a:pt x="6745794" y="1469518"/>
                </a:lnTo>
                <a:lnTo>
                  <a:pt x="6656736" y="1469518"/>
                </a:lnTo>
                <a:lnTo>
                  <a:pt x="6656736" y="904826"/>
                </a:lnTo>
                <a:lnTo>
                  <a:pt x="6745794" y="904826"/>
                </a:lnTo>
                <a:lnTo>
                  <a:pt x="6745794" y="1114723"/>
                </a:lnTo>
                <a:lnTo>
                  <a:pt x="6791282" y="1114723"/>
                </a:lnTo>
                <a:close/>
                <a:moveTo>
                  <a:pt x="4691964" y="891367"/>
                </a:moveTo>
                <a:lnTo>
                  <a:pt x="4783722" y="891367"/>
                </a:lnTo>
                <a:lnTo>
                  <a:pt x="4783722" y="1026587"/>
                </a:lnTo>
                <a:lnTo>
                  <a:pt x="4865118" y="1026587"/>
                </a:lnTo>
                <a:lnTo>
                  <a:pt x="4865118" y="1110266"/>
                </a:lnTo>
                <a:lnTo>
                  <a:pt x="4783722" y="1110266"/>
                </a:lnTo>
                <a:lnTo>
                  <a:pt x="4783722" y="1132155"/>
                </a:lnTo>
                <a:lnTo>
                  <a:pt x="4691964" y="1009449"/>
                </a:lnTo>
                <a:close/>
                <a:moveTo>
                  <a:pt x="2625575" y="0"/>
                </a:moveTo>
                <a:cubicBezTo>
                  <a:pt x="3441237" y="0"/>
                  <a:pt x="4170027" y="371939"/>
                  <a:pt x="4651596" y="955466"/>
                </a:cubicBezTo>
                <a:lnTo>
                  <a:pt x="4691964" y="1009449"/>
                </a:lnTo>
                <a:lnTo>
                  <a:pt x="4691964" y="1251541"/>
                </a:lnTo>
                <a:lnTo>
                  <a:pt x="4783722" y="1251541"/>
                </a:lnTo>
                <a:lnTo>
                  <a:pt x="4783722" y="1132155"/>
                </a:lnTo>
                <a:lnTo>
                  <a:pt x="4802743" y="1157591"/>
                </a:lnTo>
                <a:lnTo>
                  <a:pt x="4918525" y="1348174"/>
                </a:lnTo>
                <a:lnTo>
                  <a:pt x="4856297" y="1348174"/>
                </a:lnTo>
                <a:lnTo>
                  <a:pt x="4856297" y="1429152"/>
                </a:lnTo>
                <a:lnTo>
                  <a:pt x="4960792" y="1429152"/>
                </a:lnTo>
                <a:lnTo>
                  <a:pt x="5044819" y="1603583"/>
                </a:lnTo>
                <a:cubicBezTo>
                  <a:pt x="5177681" y="1917702"/>
                  <a:pt x="5251150" y="2263059"/>
                  <a:pt x="5251150" y="2625575"/>
                </a:cubicBezTo>
                <a:cubicBezTo>
                  <a:pt x="5251150" y="4075640"/>
                  <a:pt x="4075640" y="5251150"/>
                  <a:pt x="2625575" y="5251150"/>
                </a:cubicBezTo>
                <a:cubicBezTo>
                  <a:pt x="1175510" y="5251150"/>
                  <a:pt x="0" y="4075640"/>
                  <a:pt x="0" y="2625575"/>
                </a:cubicBezTo>
                <a:cubicBezTo>
                  <a:pt x="0" y="1175510"/>
                  <a:pt x="1175510" y="0"/>
                  <a:pt x="262557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84157" y="2705725"/>
            <a:ext cx="22236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서론</a:t>
            </a:r>
            <a:endParaRPr lang="ko-KR" altLang="en-US" sz="8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59115" y="2382559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1.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7085787" y="4241910"/>
            <a:ext cx="2241753" cy="224175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076725" y="1883306"/>
            <a:ext cx="2241753" cy="224175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840209" y="4241911"/>
            <a:ext cx="2241753" cy="224175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840209" y="1883307"/>
            <a:ext cx="2241753" cy="224175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/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/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25193" y="291196"/>
            <a:ext cx="27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 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장르란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?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04819" y="2693540"/>
            <a:ext cx="3378200" cy="3378200"/>
            <a:chOff x="4304359" y="3098800"/>
            <a:chExt cx="3378200" cy="3378200"/>
          </a:xfrm>
        </p:grpSpPr>
        <p:sp>
          <p:nvSpPr>
            <p:cNvPr id="7" name="타원 6"/>
            <p:cNvSpPr/>
            <p:nvPr/>
          </p:nvSpPr>
          <p:spPr>
            <a:xfrm>
              <a:off x="4304359" y="3098800"/>
              <a:ext cx="3378200" cy="3378200"/>
            </a:xfrm>
            <a:prstGeom prst="ellipse">
              <a:avLst/>
            </a:prstGeom>
            <a:solidFill>
              <a:srgbClr val="F8CB3C"/>
            </a:solidFill>
            <a:ln w="31750">
              <a:solidFill>
                <a:srgbClr val="4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513909" y="3308350"/>
              <a:ext cx="2959100" cy="2959100"/>
            </a:xfrm>
            <a:prstGeom prst="ellipse">
              <a:avLst/>
            </a:prstGeom>
            <a:solidFill>
              <a:srgbClr val="F8CB3C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47953" y="3925700"/>
              <a:ext cx="229101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C46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AOS</a:t>
              </a:r>
            </a:p>
            <a:p>
              <a:pPr algn="ctr"/>
              <a:r>
                <a:rPr lang="en-US" altLang="ko-KR" sz="4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C46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[MOBA]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794286" y="50762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예시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64829" y="507039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진행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5789" y="2761263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유래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67864" y="3332480"/>
            <a:ext cx="375920" cy="375920"/>
          </a:xfrm>
          <a:prstGeom prst="ellipse">
            <a:avLst/>
          </a:prstGeom>
          <a:solidFill>
            <a:srgbClr val="FFC90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439375" y="3332480"/>
            <a:ext cx="375920" cy="375920"/>
          </a:xfrm>
          <a:prstGeom prst="ellipse">
            <a:avLst/>
          </a:prstGeom>
          <a:solidFill>
            <a:srgbClr val="FFC90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68056" y="4986868"/>
            <a:ext cx="375920" cy="375920"/>
          </a:xfrm>
          <a:prstGeom prst="ellipse">
            <a:avLst/>
          </a:prstGeom>
          <a:solidFill>
            <a:srgbClr val="FFC90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439375" y="4986868"/>
            <a:ext cx="375920" cy="375920"/>
          </a:xfrm>
          <a:prstGeom prst="ellipse">
            <a:avLst/>
          </a:prstGeom>
          <a:solidFill>
            <a:srgbClr val="FFC90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8CDE0B-BE61-4C4B-99F1-D517A3AE60A1}"/>
              </a:ext>
            </a:extLst>
          </p:cNvPr>
          <p:cNvSpPr/>
          <p:nvPr/>
        </p:nvSpPr>
        <p:spPr>
          <a:xfrm>
            <a:off x="7773493" y="276126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발전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17451" y="2346743"/>
            <a:ext cx="3378200" cy="3378200"/>
            <a:chOff x="4304359" y="3098800"/>
            <a:chExt cx="3378200" cy="3378200"/>
          </a:xfrm>
        </p:grpSpPr>
        <p:sp>
          <p:nvSpPr>
            <p:cNvPr id="8" name="타원 7"/>
            <p:cNvSpPr/>
            <p:nvPr/>
          </p:nvSpPr>
          <p:spPr>
            <a:xfrm>
              <a:off x="4304359" y="3098800"/>
              <a:ext cx="3378200" cy="3378200"/>
            </a:xfrm>
            <a:prstGeom prst="ellipse">
              <a:avLst/>
            </a:prstGeom>
            <a:solidFill>
              <a:srgbClr val="F8CB3C"/>
            </a:solidFill>
            <a:ln w="31750">
              <a:solidFill>
                <a:srgbClr val="4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513909" y="3308350"/>
              <a:ext cx="2959100" cy="2959100"/>
            </a:xfrm>
            <a:prstGeom prst="ellipse">
              <a:avLst/>
            </a:prstGeom>
            <a:solidFill>
              <a:srgbClr val="F8CB3C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/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/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26044" y="261992"/>
            <a:ext cx="553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 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장르란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?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유래와 발전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2494" y="1772798"/>
            <a:ext cx="3706295" cy="478842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84313" y="1772798"/>
            <a:ext cx="3706295" cy="478842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3" name="대각선 방향의 모서리가 잘린 사각형 6"/>
          <p:cNvSpPr/>
          <p:nvPr/>
        </p:nvSpPr>
        <p:spPr>
          <a:xfrm>
            <a:off x="1042821" y="1538313"/>
            <a:ext cx="2275367" cy="595423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대각선 방향의 모서리가 잘린 사각형 6"/>
          <p:cNvSpPr/>
          <p:nvPr/>
        </p:nvSpPr>
        <p:spPr>
          <a:xfrm>
            <a:off x="8911474" y="1563463"/>
            <a:ext cx="2275367" cy="595423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661016" y="163034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발전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133740" y="3192851"/>
            <a:ext cx="2056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정식게임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X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459" y="4035843"/>
            <a:ext cx="33983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제작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tool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을 이용한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유저 맵 출신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3010" y="2921727"/>
            <a:ext cx="2768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많은 인기 </a:t>
            </a:r>
            <a:r>
              <a:rPr lang="en-US" altLang="ko-KR" sz="32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GET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27001" y="1772798"/>
            <a:ext cx="3168650" cy="0"/>
          </a:xfrm>
          <a:prstGeom prst="straightConnector1">
            <a:avLst/>
          </a:prstGeom>
          <a:ln w="139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D555CF4-7E96-463F-A511-E58B4C45F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22" y="2358809"/>
            <a:ext cx="3084458" cy="17048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DB2844-8CF9-4E13-9C1E-7A239D036A67}"/>
              </a:ext>
            </a:extLst>
          </p:cNvPr>
          <p:cNvSpPr/>
          <p:nvPr/>
        </p:nvSpPr>
        <p:spPr>
          <a:xfrm>
            <a:off x="1844945" y="163034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시작</a:t>
            </a:r>
            <a:endParaRPr lang="ko-KR" altLang="en-US" sz="2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3363AC8-B39C-474D-900A-23DC5062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20" y="4035843"/>
            <a:ext cx="2749261" cy="134713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0920CB-0218-46EE-93FA-3DB964BD3FFA}"/>
              </a:ext>
            </a:extLst>
          </p:cNvPr>
          <p:cNvSpPr/>
          <p:nvPr/>
        </p:nvSpPr>
        <p:spPr>
          <a:xfrm>
            <a:off x="8920596" y="383514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정식 게임화</a:t>
            </a:r>
            <a:endParaRPr lang="en-US" altLang="ko-KR" sz="32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C393F1-47B7-43EC-B5CE-52CEDE0E7327}"/>
              </a:ext>
            </a:extLst>
          </p:cNvPr>
          <p:cNvSpPr/>
          <p:nvPr/>
        </p:nvSpPr>
        <p:spPr>
          <a:xfrm>
            <a:off x="8744900" y="4761050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게임의 장르화</a:t>
            </a:r>
            <a:endParaRPr lang="en-US" altLang="ko-KR" sz="32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3" name="타원형 설명선 2"/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형 설명선 3"/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26044" y="261992"/>
            <a:ext cx="412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 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장르란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?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진행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35786">
            <a:off x="5782721" y="2751363"/>
            <a:ext cx="1301041" cy="13010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201">
            <a:off x="5718771" y="2849158"/>
            <a:ext cx="1274563" cy="12745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5960">
            <a:off x="4128567" y="3240902"/>
            <a:ext cx="1722109" cy="17221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993" flipH="1">
            <a:off x="6830922" y="2198568"/>
            <a:ext cx="1547669" cy="15476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35" y="1659709"/>
            <a:ext cx="1690053" cy="16900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C6D7209-F9A3-4009-BE22-081B352D0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4" y="4580333"/>
            <a:ext cx="1690053" cy="1690053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FFBFA2-B7AD-4A88-A69D-2551A7CD6614}"/>
              </a:ext>
            </a:extLst>
          </p:cNvPr>
          <p:cNvCxnSpPr>
            <a:cxnSpLocks/>
          </p:cNvCxnSpPr>
          <p:nvPr/>
        </p:nvCxnSpPr>
        <p:spPr>
          <a:xfrm flipV="1">
            <a:off x="3090006" y="3209685"/>
            <a:ext cx="6051088" cy="2645211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C73BD7F9-967A-434D-AE0E-F1C9148C123C}"/>
              </a:ext>
            </a:extLst>
          </p:cNvPr>
          <p:cNvSpPr/>
          <p:nvPr/>
        </p:nvSpPr>
        <p:spPr>
          <a:xfrm rot="16878095">
            <a:off x="1734862" y="2523919"/>
            <a:ext cx="9504333" cy="7730213"/>
          </a:xfrm>
          <a:prstGeom prst="arc">
            <a:avLst>
              <a:gd name="adj1" fmla="val 16200000"/>
              <a:gd name="adj2" fmla="val 1546061"/>
            </a:avLst>
          </a:prstGeom>
          <a:ln w="76200">
            <a:solidFill>
              <a:schemeClr val="accent4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431174B-CC02-4539-A412-3DE8206E8FC1}"/>
              </a:ext>
            </a:extLst>
          </p:cNvPr>
          <p:cNvSpPr/>
          <p:nvPr/>
        </p:nvSpPr>
        <p:spPr>
          <a:xfrm rot="6408640">
            <a:off x="2507693" y="-756790"/>
            <a:ext cx="5548718" cy="9440756"/>
          </a:xfrm>
          <a:prstGeom prst="arc">
            <a:avLst>
              <a:gd name="adj1" fmla="val 14860754"/>
              <a:gd name="adj2" fmla="val 1546061"/>
            </a:avLst>
          </a:prstGeom>
          <a:ln w="76200">
            <a:solidFill>
              <a:schemeClr val="accent4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05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6B7E4CD-3DED-4B9F-B5CD-C07DB1020939}"/>
              </a:ext>
            </a:extLst>
          </p:cNvPr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8" name="타원형 설명선 2">
              <a:extLst>
                <a:ext uri="{FF2B5EF4-FFF2-40B4-BE49-F238E27FC236}">
                  <a16:creationId xmlns:a16="http://schemas.microsoft.com/office/drawing/2014/main" id="{401FC10F-9740-40C1-A3CB-1CF2D4F4F4E6}"/>
                </a:ext>
              </a:extLst>
            </p:cNvPr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형 설명선 3">
              <a:extLst>
                <a:ext uri="{FF2B5EF4-FFF2-40B4-BE49-F238E27FC236}">
                  <a16:creationId xmlns:a16="http://schemas.microsoft.com/office/drawing/2014/main" id="{9FD11530-21D8-431D-B3F9-81F9A97E0CA0}"/>
                </a:ext>
              </a:extLst>
            </p:cNvPr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28BA02-DB6D-4BA7-975A-9A278DCB5AAB}"/>
              </a:ext>
            </a:extLst>
          </p:cNvPr>
          <p:cNvSpPr/>
          <p:nvPr/>
        </p:nvSpPr>
        <p:spPr>
          <a:xfrm>
            <a:off x="1026044" y="261992"/>
            <a:ext cx="412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 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장르란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?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진행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BFF2E5-7D25-4F09-9DCE-77E465A3B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653" y="1444019"/>
            <a:ext cx="6098694" cy="52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03776" y="1187450"/>
            <a:ext cx="2813051" cy="5670550"/>
            <a:chOff x="1860549" y="685595"/>
            <a:chExt cx="3171825" cy="5670550"/>
          </a:xfrm>
          <a:effectLst>
            <a:outerShdw blurRad="368300" dist="38100" dir="18900000" sy="23000" kx="-1200000" algn="bl" rotWithShape="0">
              <a:prstClr val="black">
                <a:alpha val="14000"/>
              </a:prstClr>
            </a:outerShdw>
          </a:effectLst>
        </p:grpSpPr>
        <p:sp>
          <p:nvSpPr>
            <p:cNvPr id="7" name="사다리꼴 6"/>
            <p:cNvSpPr/>
            <p:nvPr/>
          </p:nvSpPr>
          <p:spPr>
            <a:xfrm>
              <a:off x="1860549" y="1328327"/>
              <a:ext cx="3171825" cy="163718"/>
            </a:xfrm>
            <a:prstGeom prst="trapezoid">
              <a:avLst>
                <a:gd name="adj" fmla="val 105287"/>
              </a:avLst>
            </a:prstGeom>
            <a:solidFill>
              <a:srgbClr val="C3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7236" y="685595"/>
              <a:ext cx="2838450" cy="567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60549" y="1492045"/>
              <a:ext cx="3171825" cy="405765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모서리가 둥근 직사각형 29"/>
            <p:cNvSpPr/>
            <p:nvPr/>
          </p:nvSpPr>
          <p:spPr>
            <a:xfrm>
              <a:off x="2399503" y="5757414"/>
              <a:ext cx="2093915" cy="391011"/>
            </a:xfrm>
            <a:prstGeom prst="roundRect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96922" y="1187450"/>
            <a:ext cx="2813051" cy="5670550"/>
            <a:chOff x="1860549" y="685595"/>
            <a:chExt cx="3171825" cy="5670550"/>
          </a:xfrm>
          <a:effectLst>
            <a:outerShdw blurRad="419100" dir="18900000" sy="23000" kx="-1200000" algn="bl" rotWithShape="0">
              <a:prstClr val="black">
                <a:alpha val="14000"/>
              </a:prstClr>
            </a:outerShdw>
          </a:effectLst>
        </p:grpSpPr>
        <p:sp>
          <p:nvSpPr>
            <p:cNvPr id="12" name="사다리꼴 11"/>
            <p:cNvSpPr/>
            <p:nvPr/>
          </p:nvSpPr>
          <p:spPr>
            <a:xfrm>
              <a:off x="1860549" y="1328327"/>
              <a:ext cx="3171825" cy="163718"/>
            </a:xfrm>
            <a:prstGeom prst="trapezoid">
              <a:avLst>
                <a:gd name="adj" fmla="val 10528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7236" y="685595"/>
              <a:ext cx="2838450" cy="567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60549" y="1492045"/>
              <a:ext cx="3171825" cy="40576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34"/>
            <p:cNvSpPr/>
            <p:nvPr/>
          </p:nvSpPr>
          <p:spPr>
            <a:xfrm>
              <a:off x="2399503" y="5757414"/>
              <a:ext cx="2093915" cy="39101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90068" y="1187450"/>
            <a:ext cx="2813051" cy="5670550"/>
            <a:chOff x="1860549" y="685595"/>
            <a:chExt cx="3171825" cy="5670550"/>
          </a:xfrm>
          <a:effectLst>
            <a:outerShdw blurRad="685800" dir="264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17" name="사다리꼴 16"/>
            <p:cNvSpPr/>
            <p:nvPr/>
          </p:nvSpPr>
          <p:spPr>
            <a:xfrm>
              <a:off x="1860549" y="1328327"/>
              <a:ext cx="3171825" cy="163718"/>
            </a:xfrm>
            <a:prstGeom prst="trapezoid">
              <a:avLst>
                <a:gd name="adj" fmla="val 105287"/>
              </a:avLst>
            </a:prstGeom>
            <a:solidFill>
              <a:srgbClr val="3F6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27236" y="685595"/>
              <a:ext cx="2838450" cy="567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60549" y="1492045"/>
              <a:ext cx="3171825" cy="4057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모서리가 둥근 직사각형 39"/>
            <p:cNvSpPr/>
            <p:nvPr/>
          </p:nvSpPr>
          <p:spPr>
            <a:xfrm>
              <a:off x="2399503" y="5757414"/>
              <a:ext cx="2093915" cy="39101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7" name="타원 26"/>
          <p:cNvSpPr/>
          <p:nvPr/>
        </p:nvSpPr>
        <p:spPr>
          <a:xfrm>
            <a:off x="940921" y="2269776"/>
            <a:ext cx="1481437" cy="774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ONE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644755" y="2269776"/>
            <a:ext cx="1481437" cy="774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TWO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337901" y="2269776"/>
            <a:ext cx="1481437" cy="774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35165" y="6280948"/>
            <a:ext cx="75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DOTA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974913" y="6280948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리그 오브 레전드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668059" y="6280948"/>
            <a:ext cx="1829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히어로즈 오브 더 스톱</a:t>
            </a:r>
            <a:endParaRPr lang="ko-KR" altLang="en-US" sz="14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sp>
          <p:nvSpPr>
            <p:cNvPr id="47" name="타원형 설명선 2"/>
            <p:cNvSpPr/>
            <p:nvPr userDrawn="1"/>
          </p:nvSpPr>
          <p:spPr>
            <a:xfrm>
              <a:off x="277078" y="257175"/>
              <a:ext cx="765743" cy="714375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3"/>
            <p:cNvSpPr/>
            <p:nvPr userDrawn="1"/>
          </p:nvSpPr>
          <p:spPr>
            <a:xfrm>
              <a:off x="269306" y="236689"/>
              <a:ext cx="748115" cy="715811"/>
            </a:xfrm>
            <a:prstGeom prst="wedgeEllipseCallout">
              <a:avLst/>
            </a:prstGeom>
            <a:solidFill>
              <a:srgbClr val="F8C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017421" y="325219"/>
            <a:ext cx="512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 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장르란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?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대표 예시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1F0506A-64EF-4268-8A88-B47D610BF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39" y="971550"/>
            <a:ext cx="996780" cy="99678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FD6DC94-6D99-4888-B862-D084347B99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84" y="1197184"/>
            <a:ext cx="1950724" cy="7711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E91B71D-8DA5-4DD4-88BB-6CCDDFDAF0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19" y="997521"/>
            <a:ext cx="996379" cy="99637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1FCC9F-02B3-42B2-9D50-D281820412A9}"/>
              </a:ext>
            </a:extLst>
          </p:cNvPr>
          <p:cNvSpPr/>
          <p:nvPr/>
        </p:nvSpPr>
        <p:spPr>
          <a:xfrm>
            <a:off x="881024" y="3260121"/>
            <a:ext cx="1121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8CB3C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efense</a:t>
            </a:r>
          </a:p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8CB3C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o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f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8CB3C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t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he</a:t>
            </a:r>
          </a:p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8CB3C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ncient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485031-81AA-4907-9D95-41654D0849DC}"/>
              </a:ext>
            </a:extLst>
          </p:cNvPr>
          <p:cNvSpPr/>
          <p:nvPr/>
        </p:nvSpPr>
        <p:spPr>
          <a:xfrm>
            <a:off x="1852670" y="359704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의 정식 게임화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3966F4-EA50-45BC-84E5-0E574EBCB8A0}"/>
              </a:ext>
            </a:extLst>
          </p:cNvPr>
          <p:cNvSpPr/>
          <p:nvPr/>
        </p:nvSpPr>
        <p:spPr>
          <a:xfrm>
            <a:off x="1113871" y="4828608"/>
            <a:ext cx="2132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2019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3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월</a:t>
            </a:r>
            <a:b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동시접속 플레이어</a:t>
            </a:r>
            <a:b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만명 달성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0D733D-C18A-4B9C-A332-B9CEB5093F14}"/>
              </a:ext>
            </a:extLst>
          </p:cNvPr>
          <p:cNvSpPr/>
          <p:nvPr/>
        </p:nvSpPr>
        <p:spPr>
          <a:xfrm>
            <a:off x="4808974" y="3486056"/>
            <a:ext cx="2204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미국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RIOT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GAMES</a:t>
            </a:r>
            <a:b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09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년 서비스 시작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36C854-D8D5-44E1-9F62-6F725A19BC8E}"/>
              </a:ext>
            </a:extLst>
          </p:cNvPr>
          <p:cNvSpPr/>
          <p:nvPr/>
        </p:nvSpPr>
        <p:spPr>
          <a:xfrm>
            <a:off x="4881044" y="4828608"/>
            <a:ext cx="2132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2018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3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월</a:t>
            </a:r>
            <a:b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동시접속 플레이어</a:t>
            </a:r>
            <a:b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775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만명 달성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1BEDC1-E54B-4E4C-A7DA-6D67FDE2521D}"/>
              </a:ext>
            </a:extLst>
          </p:cNvPr>
          <p:cNvSpPr/>
          <p:nvPr/>
        </p:nvSpPr>
        <p:spPr>
          <a:xfrm>
            <a:off x="8637987" y="3486056"/>
            <a:ext cx="1899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해외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AAA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급</a:t>
            </a:r>
            <a:b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게임사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블리자드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CB1C22-A3E9-4872-A415-A72EC6C8D7EB}"/>
              </a:ext>
            </a:extLst>
          </p:cNvPr>
          <p:cNvSpPr/>
          <p:nvPr/>
        </p:nvSpPr>
        <p:spPr>
          <a:xfrm>
            <a:off x="8710125" y="4347830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유저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맵의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시초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1AB0190-BAD4-4893-9282-AC1DEB00D7DD}"/>
              </a:ext>
            </a:extLst>
          </p:cNvPr>
          <p:cNvSpPr/>
          <p:nvPr/>
        </p:nvSpPr>
        <p:spPr>
          <a:xfrm>
            <a:off x="8370134" y="5066665"/>
            <a:ext cx="245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자사 게임 캐릭터들로</a:t>
            </a:r>
            <a:b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AOS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장르 게임 제작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5E2F3BC-5EE0-4892-8E1F-3251FC7154F3}"/>
              </a:ext>
            </a:extLst>
          </p:cNvPr>
          <p:cNvSpPr/>
          <p:nvPr/>
        </p:nvSpPr>
        <p:spPr>
          <a:xfrm>
            <a:off x="1900909" y="664841"/>
            <a:ext cx="8751663" cy="5251150"/>
          </a:xfrm>
          <a:custGeom>
            <a:avLst/>
            <a:gdLst/>
            <a:ahLst/>
            <a:cxnLst/>
            <a:rect l="l" t="t" r="r" b="b"/>
            <a:pathLst>
              <a:path w="8751663" h="5251150">
                <a:moveTo>
                  <a:pt x="1540283" y="4262781"/>
                </a:moveTo>
                <a:lnTo>
                  <a:pt x="2004752" y="4262781"/>
                </a:lnTo>
                <a:lnTo>
                  <a:pt x="2004752" y="4454098"/>
                </a:lnTo>
                <a:lnTo>
                  <a:pt x="1911655" y="4454098"/>
                </a:lnTo>
                <a:lnTo>
                  <a:pt x="1911655" y="4344434"/>
                </a:lnTo>
                <a:lnTo>
                  <a:pt x="1540283" y="4344434"/>
                </a:lnTo>
                <a:close/>
                <a:moveTo>
                  <a:pt x="2355557" y="4206513"/>
                </a:moveTo>
                <a:lnTo>
                  <a:pt x="2457548" y="4206513"/>
                </a:lnTo>
                <a:lnTo>
                  <a:pt x="2457548" y="4309876"/>
                </a:lnTo>
                <a:lnTo>
                  <a:pt x="2363778" y="4309876"/>
                </a:lnTo>
                <a:lnTo>
                  <a:pt x="2355557" y="4300830"/>
                </a:lnTo>
                <a:close/>
                <a:moveTo>
                  <a:pt x="3203014" y="4194158"/>
                </a:moveTo>
                <a:lnTo>
                  <a:pt x="3203014" y="4309201"/>
                </a:lnTo>
                <a:lnTo>
                  <a:pt x="2949385" y="4309201"/>
                </a:lnTo>
                <a:lnTo>
                  <a:pt x="2949385" y="4390179"/>
                </a:lnTo>
                <a:lnTo>
                  <a:pt x="3555140" y="4390179"/>
                </a:lnTo>
                <a:lnTo>
                  <a:pt x="3555140" y="4309201"/>
                </a:lnTo>
                <a:lnTo>
                  <a:pt x="3300151" y="4309201"/>
                </a:lnTo>
                <a:lnTo>
                  <a:pt x="3300151" y="4194158"/>
                </a:lnTo>
                <a:close/>
                <a:moveTo>
                  <a:pt x="2152110" y="4126210"/>
                </a:moveTo>
                <a:lnTo>
                  <a:pt x="2224149" y="4126210"/>
                </a:lnTo>
                <a:lnTo>
                  <a:pt x="2350880" y="4295685"/>
                </a:lnTo>
                <a:lnTo>
                  <a:pt x="2355557" y="4300830"/>
                </a:lnTo>
                <a:lnTo>
                  <a:pt x="2355557" y="4309876"/>
                </a:lnTo>
                <a:lnTo>
                  <a:pt x="2363778" y="4309876"/>
                </a:lnTo>
                <a:lnTo>
                  <a:pt x="2437376" y="4390854"/>
                </a:lnTo>
                <a:lnTo>
                  <a:pt x="2101661" y="4390854"/>
                </a:lnTo>
                <a:lnTo>
                  <a:pt x="2101661" y="4309876"/>
                </a:lnTo>
                <a:lnTo>
                  <a:pt x="2263799" y="4309876"/>
                </a:lnTo>
                <a:lnTo>
                  <a:pt x="2263799" y="4206513"/>
                </a:lnTo>
                <a:lnTo>
                  <a:pt x="2152110" y="4206513"/>
                </a:lnTo>
                <a:close/>
                <a:moveTo>
                  <a:pt x="111003" y="4090549"/>
                </a:moveTo>
                <a:lnTo>
                  <a:pt x="202761" y="4090549"/>
                </a:lnTo>
                <a:lnTo>
                  <a:pt x="202761" y="4266821"/>
                </a:lnTo>
                <a:cubicBezTo>
                  <a:pt x="225285" y="4266821"/>
                  <a:pt x="264574" y="4264936"/>
                  <a:pt x="320628" y="4261168"/>
                </a:cubicBezTo>
                <a:cubicBezTo>
                  <a:pt x="376681" y="4257400"/>
                  <a:pt x="412966" y="4254119"/>
                  <a:pt x="429482" y="4251326"/>
                </a:cubicBezTo>
                <a:lnTo>
                  <a:pt x="429482" y="4331522"/>
                </a:lnTo>
                <a:cubicBezTo>
                  <a:pt x="412302" y="4333815"/>
                  <a:pt x="371745" y="4337549"/>
                  <a:pt x="307812" y="4342725"/>
                </a:cubicBezTo>
                <a:cubicBezTo>
                  <a:pt x="243879" y="4347900"/>
                  <a:pt x="165089" y="4350488"/>
                  <a:pt x="71441" y="4350488"/>
                </a:cubicBezTo>
                <a:lnTo>
                  <a:pt x="0" y="4350488"/>
                </a:lnTo>
                <a:lnTo>
                  <a:pt x="0" y="4268835"/>
                </a:lnTo>
                <a:lnTo>
                  <a:pt x="111003" y="4268835"/>
                </a:lnTo>
                <a:close/>
                <a:moveTo>
                  <a:pt x="1638770" y="3946830"/>
                </a:moveTo>
                <a:lnTo>
                  <a:pt x="1638770" y="4012507"/>
                </a:lnTo>
                <a:lnTo>
                  <a:pt x="1912994" y="4012507"/>
                </a:lnTo>
                <a:lnTo>
                  <a:pt x="1912994" y="3946830"/>
                </a:lnTo>
                <a:close/>
                <a:moveTo>
                  <a:pt x="3623780" y="3918327"/>
                </a:moveTo>
                <a:lnTo>
                  <a:pt x="3623780" y="3997955"/>
                </a:lnTo>
                <a:lnTo>
                  <a:pt x="3777850" y="3997955"/>
                </a:lnTo>
                <a:cubicBezTo>
                  <a:pt x="3776085" y="4013714"/>
                  <a:pt x="3771643" y="4037388"/>
                  <a:pt x="3764525" y="4068978"/>
                </a:cubicBezTo>
                <a:cubicBezTo>
                  <a:pt x="3757406" y="4100568"/>
                  <a:pt x="3744638" y="4132368"/>
                  <a:pt x="3726222" y="4164379"/>
                </a:cubicBezTo>
                <a:cubicBezTo>
                  <a:pt x="3709870" y="4193104"/>
                  <a:pt x="3688492" y="4220781"/>
                  <a:pt x="3662089" y="4247409"/>
                </a:cubicBezTo>
                <a:cubicBezTo>
                  <a:pt x="3635685" y="4274038"/>
                  <a:pt x="3612150" y="4295413"/>
                  <a:pt x="3591484" y="4311537"/>
                </a:cubicBezTo>
                <a:lnTo>
                  <a:pt x="3657481" y="4359907"/>
                </a:lnTo>
                <a:cubicBezTo>
                  <a:pt x="3684385" y="4342169"/>
                  <a:pt x="3713252" y="4317089"/>
                  <a:pt x="3744085" y="4284667"/>
                </a:cubicBezTo>
                <a:cubicBezTo>
                  <a:pt x="3774917" y="4252246"/>
                  <a:pt x="3801481" y="4213282"/>
                  <a:pt x="3823777" y="4167776"/>
                </a:cubicBezTo>
                <a:cubicBezTo>
                  <a:pt x="3842493" y="4129886"/>
                  <a:pt x="3855707" y="4087130"/>
                  <a:pt x="3863419" y="4039510"/>
                </a:cubicBezTo>
                <a:cubicBezTo>
                  <a:pt x="3871131" y="3991890"/>
                  <a:pt x="3874987" y="3951495"/>
                  <a:pt x="3874987" y="3918327"/>
                </a:cubicBezTo>
                <a:close/>
                <a:moveTo>
                  <a:pt x="664301" y="3914287"/>
                </a:moveTo>
                <a:lnTo>
                  <a:pt x="947129" y="3914287"/>
                </a:lnTo>
                <a:lnTo>
                  <a:pt x="947129" y="3999305"/>
                </a:lnTo>
                <a:lnTo>
                  <a:pt x="853614" y="3999305"/>
                </a:lnTo>
                <a:lnTo>
                  <a:pt x="853614" y="4006570"/>
                </a:lnTo>
                <a:cubicBezTo>
                  <a:pt x="853614" y="4037303"/>
                  <a:pt x="856370" y="4069430"/>
                  <a:pt x="861881" y="4102952"/>
                </a:cubicBezTo>
                <a:cubicBezTo>
                  <a:pt x="867393" y="4136474"/>
                  <a:pt x="878145" y="4165340"/>
                  <a:pt x="894140" y="4189550"/>
                </a:cubicBezTo>
                <a:cubicBezTo>
                  <a:pt x="909707" y="4213117"/>
                  <a:pt x="922546" y="4229957"/>
                  <a:pt x="932658" y="4240069"/>
                </a:cubicBezTo>
                <a:cubicBezTo>
                  <a:pt x="942770" y="4250181"/>
                  <a:pt x="955441" y="4261924"/>
                  <a:pt x="970671" y="4275297"/>
                </a:cubicBezTo>
                <a:lnTo>
                  <a:pt x="910449" y="4337704"/>
                </a:lnTo>
                <a:cubicBezTo>
                  <a:pt x="897905" y="4329168"/>
                  <a:pt x="885731" y="4319343"/>
                  <a:pt x="873926" y="4308231"/>
                </a:cubicBezTo>
                <a:cubicBezTo>
                  <a:pt x="862120" y="4297119"/>
                  <a:pt x="850345" y="4284108"/>
                  <a:pt x="838601" y="4269199"/>
                </a:cubicBezTo>
                <a:cubicBezTo>
                  <a:pt x="829350" y="4257184"/>
                  <a:pt x="821869" y="4245807"/>
                  <a:pt x="816158" y="4235070"/>
                </a:cubicBezTo>
                <a:cubicBezTo>
                  <a:pt x="810446" y="4224333"/>
                  <a:pt x="807065" y="4213918"/>
                  <a:pt x="806015" y="4203823"/>
                </a:cubicBezTo>
                <a:cubicBezTo>
                  <a:pt x="805515" y="4213153"/>
                  <a:pt x="802143" y="4223717"/>
                  <a:pt x="795900" y="4235515"/>
                </a:cubicBezTo>
                <a:cubicBezTo>
                  <a:pt x="789656" y="4247313"/>
                  <a:pt x="780659" y="4261799"/>
                  <a:pt x="768907" y="4278972"/>
                </a:cubicBezTo>
                <a:cubicBezTo>
                  <a:pt x="757599" y="4295253"/>
                  <a:pt x="746678" y="4309233"/>
                  <a:pt x="736144" y="4320913"/>
                </a:cubicBezTo>
                <a:cubicBezTo>
                  <a:pt x="725611" y="4332593"/>
                  <a:pt x="712207" y="4345141"/>
                  <a:pt x="695934" y="4358557"/>
                </a:cubicBezTo>
                <a:lnTo>
                  <a:pt x="623260" y="4308065"/>
                </a:lnTo>
                <a:cubicBezTo>
                  <a:pt x="641813" y="4290534"/>
                  <a:pt x="660583" y="4269733"/>
                  <a:pt x="679571" y="4245663"/>
                </a:cubicBezTo>
                <a:cubicBezTo>
                  <a:pt x="698559" y="4221592"/>
                  <a:pt x="713832" y="4196676"/>
                  <a:pt x="725391" y="4170916"/>
                </a:cubicBezTo>
                <a:cubicBezTo>
                  <a:pt x="739450" y="4140155"/>
                  <a:pt x="748256" y="4112442"/>
                  <a:pt x="751810" y="4087779"/>
                </a:cubicBezTo>
                <a:cubicBezTo>
                  <a:pt x="755364" y="4063115"/>
                  <a:pt x="757141" y="4036045"/>
                  <a:pt x="757141" y="4006570"/>
                </a:cubicBezTo>
                <a:lnTo>
                  <a:pt x="757141" y="3999305"/>
                </a:lnTo>
                <a:lnTo>
                  <a:pt x="664301" y="3999305"/>
                </a:lnTo>
                <a:close/>
                <a:moveTo>
                  <a:pt x="30272" y="3910247"/>
                </a:moveTo>
                <a:lnTo>
                  <a:pt x="385077" y="3910247"/>
                </a:lnTo>
                <a:cubicBezTo>
                  <a:pt x="384555" y="3939487"/>
                  <a:pt x="383052" y="3968694"/>
                  <a:pt x="380566" y="3997869"/>
                </a:cubicBezTo>
                <a:cubicBezTo>
                  <a:pt x="378080" y="4027044"/>
                  <a:pt x="375287" y="4052694"/>
                  <a:pt x="372186" y="4074818"/>
                </a:cubicBezTo>
                <a:cubicBezTo>
                  <a:pt x="367636" y="4110330"/>
                  <a:pt x="363465" y="4139348"/>
                  <a:pt x="359676" y="4161872"/>
                </a:cubicBezTo>
                <a:cubicBezTo>
                  <a:pt x="355886" y="4184396"/>
                  <a:pt x="353166" y="4198155"/>
                  <a:pt x="351516" y="4203148"/>
                </a:cubicBezTo>
                <a:lnTo>
                  <a:pt x="262372" y="4203148"/>
                </a:lnTo>
                <a:cubicBezTo>
                  <a:pt x="263308" y="4194169"/>
                  <a:pt x="267582" y="4164051"/>
                  <a:pt x="275194" y="4112794"/>
                </a:cubicBezTo>
                <a:cubicBezTo>
                  <a:pt x="282805" y="4061538"/>
                  <a:pt x="286829" y="4021015"/>
                  <a:pt x="287265" y="3991225"/>
                </a:cubicBezTo>
                <a:lnTo>
                  <a:pt x="30272" y="3991225"/>
                </a:lnTo>
                <a:close/>
                <a:moveTo>
                  <a:pt x="2166919" y="3894774"/>
                </a:moveTo>
                <a:lnTo>
                  <a:pt x="2166919" y="3975752"/>
                </a:lnTo>
                <a:lnTo>
                  <a:pt x="2642157" y="3975752"/>
                </a:lnTo>
                <a:lnTo>
                  <a:pt x="2642157" y="3894774"/>
                </a:lnTo>
                <a:close/>
                <a:moveTo>
                  <a:pt x="3200999" y="3868542"/>
                </a:moveTo>
                <a:lnTo>
                  <a:pt x="3200999" y="3923824"/>
                </a:lnTo>
                <a:cubicBezTo>
                  <a:pt x="3200999" y="3950756"/>
                  <a:pt x="3195327" y="3976872"/>
                  <a:pt x="3183983" y="4002171"/>
                </a:cubicBezTo>
                <a:cubicBezTo>
                  <a:pt x="3172638" y="4027471"/>
                  <a:pt x="3159037" y="4048854"/>
                  <a:pt x="3143177" y="4066321"/>
                </a:cubicBezTo>
                <a:cubicBezTo>
                  <a:pt x="3112002" y="4088359"/>
                  <a:pt x="3083356" y="4106183"/>
                  <a:pt x="3057238" y="4119792"/>
                </a:cubicBezTo>
                <a:cubicBezTo>
                  <a:pt x="3031121" y="4133400"/>
                  <a:pt x="3006157" y="4145084"/>
                  <a:pt x="2982347" y="4154842"/>
                </a:cubicBezTo>
                <a:lnTo>
                  <a:pt x="3037639" y="4218622"/>
                </a:lnTo>
                <a:cubicBezTo>
                  <a:pt x="3055263" y="4213307"/>
                  <a:pt x="3076182" y="4205104"/>
                  <a:pt x="3100395" y="4194013"/>
                </a:cubicBezTo>
                <a:cubicBezTo>
                  <a:pt x="3124609" y="4182923"/>
                  <a:pt x="3147882" y="4168926"/>
                  <a:pt x="3170213" y="4152024"/>
                </a:cubicBezTo>
                <a:cubicBezTo>
                  <a:pt x="3191437" y="4135844"/>
                  <a:pt x="3209922" y="4119881"/>
                  <a:pt x="3225666" y="4104136"/>
                </a:cubicBezTo>
                <a:cubicBezTo>
                  <a:pt x="3241411" y="4088391"/>
                  <a:pt x="3250416" y="4074525"/>
                  <a:pt x="3252681" y="4062538"/>
                </a:cubicBezTo>
                <a:cubicBezTo>
                  <a:pt x="3255295" y="4074532"/>
                  <a:pt x="3264294" y="4088450"/>
                  <a:pt x="3279678" y="4104291"/>
                </a:cubicBezTo>
                <a:cubicBezTo>
                  <a:pt x="3295063" y="4120133"/>
                  <a:pt x="3316914" y="4136490"/>
                  <a:pt x="3345231" y="4153364"/>
                </a:cubicBezTo>
                <a:cubicBezTo>
                  <a:pt x="3360198" y="4169373"/>
                  <a:pt x="3379803" y="4182928"/>
                  <a:pt x="3404049" y="4194029"/>
                </a:cubicBezTo>
                <a:cubicBezTo>
                  <a:pt x="3428295" y="4205131"/>
                  <a:pt x="3449201" y="4213328"/>
                  <a:pt x="3466768" y="4218622"/>
                </a:cubicBezTo>
                <a:lnTo>
                  <a:pt x="3522168" y="4154853"/>
                </a:lnTo>
                <a:cubicBezTo>
                  <a:pt x="3498279" y="4145088"/>
                  <a:pt x="3473347" y="4133379"/>
                  <a:pt x="3447373" y="4119727"/>
                </a:cubicBezTo>
                <a:cubicBezTo>
                  <a:pt x="3421398" y="4106076"/>
                  <a:pt x="3395806" y="4088895"/>
                  <a:pt x="3370595" y="4068185"/>
                </a:cubicBezTo>
                <a:cubicBezTo>
                  <a:pt x="3348493" y="4049483"/>
                  <a:pt x="3331787" y="4027519"/>
                  <a:pt x="3320478" y="4002295"/>
                </a:cubicBezTo>
                <a:cubicBezTo>
                  <a:pt x="3309170" y="3977070"/>
                  <a:pt x="3303515" y="3950913"/>
                  <a:pt x="3303515" y="3923824"/>
                </a:cubicBezTo>
                <a:lnTo>
                  <a:pt x="3303515" y="3868542"/>
                </a:lnTo>
                <a:close/>
                <a:moveTo>
                  <a:pt x="1547013" y="3865842"/>
                </a:moveTo>
                <a:lnTo>
                  <a:pt x="2004752" y="3865842"/>
                </a:lnTo>
                <a:lnTo>
                  <a:pt x="2004752" y="4093495"/>
                </a:lnTo>
                <a:lnTo>
                  <a:pt x="1823776" y="4093495"/>
                </a:lnTo>
                <a:lnTo>
                  <a:pt x="1823776" y="4145723"/>
                </a:lnTo>
                <a:lnTo>
                  <a:pt x="2078765" y="4145723"/>
                </a:lnTo>
                <a:lnTo>
                  <a:pt x="2078765" y="4226701"/>
                </a:lnTo>
                <a:lnTo>
                  <a:pt x="1473011" y="4226701"/>
                </a:lnTo>
                <a:lnTo>
                  <a:pt x="1473011" y="4145723"/>
                </a:lnTo>
                <a:lnTo>
                  <a:pt x="1727989" y="4145723"/>
                </a:lnTo>
                <a:lnTo>
                  <a:pt x="1727989" y="4093495"/>
                </a:lnTo>
                <a:lnTo>
                  <a:pt x="1547013" y="4093495"/>
                </a:lnTo>
                <a:close/>
                <a:moveTo>
                  <a:pt x="990592" y="3862488"/>
                </a:moveTo>
                <a:lnTo>
                  <a:pt x="1080335" y="3862488"/>
                </a:lnTo>
                <a:lnTo>
                  <a:pt x="1080335" y="4427180"/>
                </a:lnTo>
                <a:lnTo>
                  <a:pt x="990592" y="4427180"/>
                </a:lnTo>
                <a:lnTo>
                  <a:pt x="990592" y="4141930"/>
                </a:lnTo>
                <a:lnTo>
                  <a:pt x="905156" y="4141930"/>
                </a:lnTo>
                <a:lnTo>
                  <a:pt x="905156" y="4056237"/>
                </a:lnTo>
                <a:lnTo>
                  <a:pt x="990592" y="4056237"/>
                </a:lnTo>
                <a:close/>
                <a:moveTo>
                  <a:pt x="4055695" y="3849029"/>
                </a:moveTo>
                <a:lnTo>
                  <a:pt x="4055695" y="4072386"/>
                </a:lnTo>
                <a:lnTo>
                  <a:pt x="4010207" y="4072386"/>
                </a:lnTo>
                <a:lnTo>
                  <a:pt x="4010207" y="3862488"/>
                </a:lnTo>
                <a:lnTo>
                  <a:pt x="3921150" y="3862488"/>
                </a:lnTo>
                <a:lnTo>
                  <a:pt x="3921150" y="4427180"/>
                </a:lnTo>
                <a:lnTo>
                  <a:pt x="4010207" y="4427180"/>
                </a:lnTo>
                <a:lnTo>
                  <a:pt x="4010207" y="4160768"/>
                </a:lnTo>
                <a:lnTo>
                  <a:pt x="4055695" y="4160768"/>
                </a:lnTo>
                <a:lnTo>
                  <a:pt x="4055695" y="4454098"/>
                </a:lnTo>
                <a:lnTo>
                  <a:pt x="4144764" y="4454098"/>
                </a:lnTo>
                <a:lnTo>
                  <a:pt x="4144764" y="3849029"/>
                </a:lnTo>
                <a:close/>
                <a:moveTo>
                  <a:pt x="1116404" y="3849029"/>
                </a:moveTo>
                <a:lnTo>
                  <a:pt x="1206147" y="3849029"/>
                </a:lnTo>
                <a:lnTo>
                  <a:pt x="1206147" y="4454098"/>
                </a:lnTo>
                <a:lnTo>
                  <a:pt x="1116404" y="4454098"/>
                </a:lnTo>
                <a:close/>
                <a:moveTo>
                  <a:pt x="439984" y="3849029"/>
                </a:moveTo>
                <a:lnTo>
                  <a:pt x="531742" y="3849029"/>
                </a:lnTo>
                <a:lnTo>
                  <a:pt x="531742" y="4096603"/>
                </a:lnTo>
                <a:lnTo>
                  <a:pt x="616513" y="4096603"/>
                </a:lnTo>
                <a:lnTo>
                  <a:pt x="616513" y="4178931"/>
                </a:lnTo>
                <a:lnTo>
                  <a:pt x="531742" y="4178931"/>
                </a:lnTo>
                <a:lnTo>
                  <a:pt x="531742" y="4454098"/>
                </a:lnTo>
                <a:lnTo>
                  <a:pt x="439984" y="4454098"/>
                </a:lnTo>
                <a:close/>
                <a:moveTo>
                  <a:pt x="7013441" y="1326893"/>
                </a:moveTo>
                <a:cubicBezTo>
                  <a:pt x="6970864" y="1326893"/>
                  <a:pt x="6937593" y="1331686"/>
                  <a:pt x="6913625" y="1341273"/>
                </a:cubicBezTo>
                <a:cubicBezTo>
                  <a:pt x="6889658" y="1350860"/>
                  <a:pt x="6877674" y="1363069"/>
                  <a:pt x="6877674" y="1377899"/>
                </a:cubicBezTo>
                <a:cubicBezTo>
                  <a:pt x="6877674" y="1392394"/>
                  <a:pt x="6889645" y="1404744"/>
                  <a:pt x="6913588" y="1414949"/>
                </a:cubicBezTo>
                <a:cubicBezTo>
                  <a:pt x="6937530" y="1425153"/>
                  <a:pt x="6970814" y="1430256"/>
                  <a:pt x="7013441" y="1430256"/>
                </a:cubicBezTo>
                <a:cubicBezTo>
                  <a:pt x="7055046" y="1430256"/>
                  <a:pt x="7088077" y="1425239"/>
                  <a:pt x="7112534" y="1415206"/>
                </a:cubicBezTo>
                <a:cubicBezTo>
                  <a:pt x="7136990" y="1405172"/>
                  <a:pt x="7149219" y="1392958"/>
                  <a:pt x="7149219" y="1378564"/>
                </a:cubicBezTo>
                <a:cubicBezTo>
                  <a:pt x="7149219" y="1363762"/>
                  <a:pt x="7136992" y="1351450"/>
                  <a:pt x="7112539" y="1341627"/>
                </a:cubicBezTo>
                <a:cubicBezTo>
                  <a:pt x="7088086" y="1331804"/>
                  <a:pt x="7055053" y="1326893"/>
                  <a:pt x="7013441" y="1326893"/>
                </a:cubicBezTo>
                <a:close/>
                <a:moveTo>
                  <a:pt x="6160631" y="1284930"/>
                </a:moveTo>
                <a:lnTo>
                  <a:pt x="6160631" y="1482977"/>
                </a:lnTo>
                <a:lnTo>
                  <a:pt x="6619721" y="1482977"/>
                </a:lnTo>
                <a:lnTo>
                  <a:pt x="6619721" y="1401999"/>
                </a:lnTo>
                <a:lnTo>
                  <a:pt x="6253739" y="1401999"/>
                </a:lnTo>
                <a:lnTo>
                  <a:pt x="6253739" y="1284930"/>
                </a:lnTo>
                <a:close/>
                <a:moveTo>
                  <a:pt x="7012777" y="1250619"/>
                </a:moveTo>
                <a:cubicBezTo>
                  <a:pt x="7088979" y="1250619"/>
                  <a:pt x="7147520" y="1262535"/>
                  <a:pt x="7188400" y="1286366"/>
                </a:cubicBezTo>
                <a:cubicBezTo>
                  <a:pt x="7229280" y="1310198"/>
                  <a:pt x="7249720" y="1340709"/>
                  <a:pt x="7249720" y="1377899"/>
                </a:cubicBezTo>
                <a:cubicBezTo>
                  <a:pt x="7249720" y="1415532"/>
                  <a:pt x="7229259" y="1446042"/>
                  <a:pt x="7188336" y="1469427"/>
                </a:cubicBezTo>
                <a:cubicBezTo>
                  <a:pt x="7147413" y="1492812"/>
                  <a:pt x="7088893" y="1504504"/>
                  <a:pt x="7012777" y="1504504"/>
                </a:cubicBezTo>
                <a:cubicBezTo>
                  <a:pt x="6937053" y="1504504"/>
                  <a:pt x="6878631" y="1492940"/>
                  <a:pt x="6837512" y="1469813"/>
                </a:cubicBezTo>
                <a:cubicBezTo>
                  <a:pt x="6796393" y="1446685"/>
                  <a:pt x="6775833" y="1416047"/>
                  <a:pt x="6775833" y="1377899"/>
                </a:cubicBezTo>
                <a:cubicBezTo>
                  <a:pt x="6775833" y="1341116"/>
                  <a:pt x="6796368" y="1310707"/>
                  <a:pt x="6837437" y="1286672"/>
                </a:cubicBezTo>
                <a:cubicBezTo>
                  <a:pt x="6878506" y="1262637"/>
                  <a:pt x="6936953" y="1250619"/>
                  <a:pt x="7012777" y="1250619"/>
                </a:cubicBezTo>
                <a:close/>
                <a:moveTo>
                  <a:pt x="8145909" y="1220347"/>
                </a:moveTo>
                <a:lnTo>
                  <a:pt x="8751663" y="1220347"/>
                </a:lnTo>
                <a:lnTo>
                  <a:pt x="8751663" y="1302000"/>
                </a:lnTo>
                <a:lnTo>
                  <a:pt x="8607688" y="1302000"/>
                </a:lnTo>
                <a:lnTo>
                  <a:pt x="8607688" y="1496436"/>
                </a:lnTo>
                <a:lnTo>
                  <a:pt x="8515930" y="1496436"/>
                </a:lnTo>
                <a:lnTo>
                  <a:pt x="8515930" y="1302000"/>
                </a:lnTo>
                <a:lnTo>
                  <a:pt x="8386346" y="1302000"/>
                </a:lnTo>
                <a:lnTo>
                  <a:pt x="8386346" y="1489706"/>
                </a:lnTo>
                <a:lnTo>
                  <a:pt x="8294588" y="1489706"/>
                </a:lnTo>
                <a:lnTo>
                  <a:pt x="8294588" y="1302000"/>
                </a:lnTo>
                <a:lnTo>
                  <a:pt x="8145909" y="1302000"/>
                </a:lnTo>
                <a:close/>
                <a:moveTo>
                  <a:pt x="4564509" y="1217658"/>
                </a:moveTo>
                <a:lnTo>
                  <a:pt x="4564509" y="1297296"/>
                </a:lnTo>
                <a:lnTo>
                  <a:pt x="4819487" y="1297296"/>
                </a:lnTo>
                <a:lnTo>
                  <a:pt x="4819487" y="1496436"/>
                </a:lnTo>
                <a:lnTo>
                  <a:pt x="4913260" y="1496436"/>
                </a:lnTo>
                <a:lnTo>
                  <a:pt x="4913260" y="1297296"/>
                </a:lnTo>
                <a:lnTo>
                  <a:pt x="5170263" y="1297296"/>
                </a:lnTo>
                <a:lnTo>
                  <a:pt x="5170263" y="1217658"/>
                </a:lnTo>
                <a:close/>
                <a:moveTo>
                  <a:pt x="7726621" y="1015400"/>
                </a:moveTo>
                <a:cubicBezTo>
                  <a:pt x="7702010" y="1015400"/>
                  <a:pt x="7682199" y="1029990"/>
                  <a:pt x="7667186" y="1059168"/>
                </a:cubicBezTo>
                <a:cubicBezTo>
                  <a:pt x="7652174" y="1088347"/>
                  <a:pt x="7644668" y="1122153"/>
                  <a:pt x="7644668" y="1160586"/>
                </a:cubicBezTo>
                <a:cubicBezTo>
                  <a:pt x="7644668" y="1199748"/>
                  <a:pt x="7652195" y="1233853"/>
                  <a:pt x="7667251" y="1262899"/>
                </a:cubicBezTo>
                <a:cubicBezTo>
                  <a:pt x="7682306" y="1291946"/>
                  <a:pt x="7702096" y="1306469"/>
                  <a:pt x="7726621" y="1306469"/>
                </a:cubicBezTo>
                <a:cubicBezTo>
                  <a:pt x="7751438" y="1306469"/>
                  <a:pt x="7771076" y="1292012"/>
                  <a:pt x="7785535" y="1263097"/>
                </a:cubicBezTo>
                <a:cubicBezTo>
                  <a:pt x="7799994" y="1234183"/>
                  <a:pt x="7807224" y="1200013"/>
                  <a:pt x="7807224" y="1160586"/>
                </a:cubicBezTo>
                <a:cubicBezTo>
                  <a:pt x="7807224" y="1121882"/>
                  <a:pt x="7800016" y="1088008"/>
                  <a:pt x="7785600" y="1058965"/>
                </a:cubicBezTo>
                <a:cubicBezTo>
                  <a:pt x="7771184" y="1029922"/>
                  <a:pt x="7751524" y="1015400"/>
                  <a:pt x="7726621" y="1015400"/>
                </a:cubicBezTo>
                <a:close/>
                <a:moveTo>
                  <a:pt x="8448786" y="969655"/>
                </a:moveTo>
                <a:cubicBezTo>
                  <a:pt x="8404166" y="969655"/>
                  <a:pt x="8368924" y="975962"/>
                  <a:pt x="8343060" y="988574"/>
                </a:cubicBezTo>
                <a:cubicBezTo>
                  <a:pt x="8317196" y="1001186"/>
                  <a:pt x="8304264" y="1016590"/>
                  <a:pt x="8304264" y="1034785"/>
                </a:cubicBezTo>
                <a:cubicBezTo>
                  <a:pt x="8304264" y="1053009"/>
                  <a:pt x="8317407" y="1068534"/>
                  <a:pt x="8343692" y="1081360"/>
                </a:cubicBezTo>
                <a:cubicBezTo>
                  <a:pt x="8369978" y="1094187"/>
                  <a:pt x="8405009" y="1100600"/>
                  <a:pt x="8448786" y="1100600"/>
                </a:cubicBezTo>
                <a:cubicBezTo>
                  <a:pt x="8491684" y="1100600"/>
                  <a:pt x="8526158" y="1094401"/>
                  <a:pt x="8552208" y="1082003"/>
                </a:cubicBezTo>
                <a:cubicBezTo>
                  <a:pt x="8578258" y="1069605"/>
                  <a:pt x="8591282" y="1054312"/>
                  <a:pt x="8591282" y="1036124"/>
                </a:cubicBezTo>
                <a:cubicBezTo>
                  <a:pt x="8591282" y="1017872"/>
                  <a:pt x="8578566" y="1002231"/>
                  <a:pt x="8553135" y="989201"/>
                </a:cubicBezTo>
                <a:cubicBezTo>
                  <a:pt x="8527703" y="976170"/>
                  <a:pt x="8492920" y="969655"/>
                  <a:pt x="8448786" y="969655"/>
                </a:cubicBezTo>
                <a:close/>
                <a:moveTo>
                  <a:pt x="5232175" y="956625"/>
                </a:moveTo>
                <a:lnTo>
                  <a:pt x="5232175" y="1041643"/>
                </a:lnTo>
                <a:lnTo>
                  <a:pt x="5325015" y="1041643"/>
                </a:lnTo>
                <a:lnTo>
                  <a:pt x="5325015" y="1048908"/>
                </a:lnTo>
                <a:cubicBezTo>
                  <a:pt x="5325015" y="1078383"/>
                  <a:pt x="5323238" y="1105453"/>
                  <a:pt x="5319684" y="1130117"/>
                </a:cubicBezTo>
                <a:cubicBezTo>
                  <a:pt x="5316130" y="1154780"/>
                  <a:pt x="5307323" y="1182493"/>
                  <a:pt x="5293264" y="1213254"/>
                </a:cubicBezTo>
                <a:cubicBezTo>
                  <a:pt x="5281706" y="1239014"/>
                  <a:pt x="5266432" y="1263930"/>
                  <a:pt x="5247444" y="1288001"/>
                </a:cubicBezTo>
                <a:cubicBezTo>
                  <a:pt x="5228456" y="1312071"/>
                  <a:pt x="5209686" y="1332872"/>
                  <a:pt x="5191134" y="1350403"/>
                </a:cubicBezTo>
                <a:lnTo>
                  <a:pt x="5263807" y="1400895"/>
                </a:lnTo>
                <a:cubicBezTo>
                  <a:pt x="5280081" y="1387479"/>
                  <a:pt x="5293484" y="1374931"/>
                  <a:pt x="5304017" y="1363251"/>
                </a:cubicBezTo>
                <a:cubicBezTo>
                  <a:pt x="5314551" y="1351571"/>
                  <a:pt x="5325472" y="1337591"/>
                  <a:pt x="5336781" y="1321310"/>
                </a:cubicBezTo>
                <a:cubicBezTo>
                  <a:pt x="5348532" y="1304136"/>
                  <a:pt x="5357530" y="1289651"/>
                  <a:pt x="5363773" y="1277853"/>
                </a:cubicBezTo>
                <a:cubicBezTo>
                  <a:pt x="5370017" y="1266055"/>
                  <a:pt x="5373389" y="1255491"/>
                  <a:pt x="5373889" y="1246161"/>
                </a:cubicBezTo>
                <a:cubicBezTo>
                  <a:pt x="5374939" y="1256255"/>
                  <a:pt x="5378320" y="1266671"/>
                  <a:pt x="5384031" y="1277408"/>
                </a:cubicBezTo>
                <a:cubicBezTo>
                  <a:pt x="5389742" y="1288145"/>
                  <a:pt x="5397224" y="1299522"/>
                  <a:pt x="5406475" y="1311537"/>
                </a:cubicBezTo>
                <a:cubicBezTo>
                  <a:pt x="5418219" y="1326446"/>
                  <a:pt x="5429994" y="1339457"/>
                  <a:pt x="5441799" y="1350569"/>
                </a:cubicBezTo>
                <a:cubicBezTo>
                  <a:pt x="5453604" y="1361681"/>
                  <a:pt x="5465779" y="1371506"/>
                  <a:pt x="5478323" y="1380042"/>
                </a:cubicBezTo>
                <a:lnTo>
                  <a:pt x="5538545" y="1317635"/>
                </a:lnTo>
                <a:cubicBezTo>
                  <a:pt x="5523315" y="1304261"/>
                  <a:pt x="5510643" y="1292519"/>
                  <a:pt x="5500531" y="1282407"/>
                </a:cubicBezTo>
                <a:cubicBezTo>
                  <a:pt x="5490419" y="1272295"/>
                  <a:pt x="5477580" y="1255455"/>
                  <a:pt x="5462014" y="1231888"/>
                </a:cubicBezTo>
                <a:cubicBezTo>
                  <a:pt x="5446019" y="1207678"/>
                  <a:pt x="5435266" y="1178812"/>
                  <a:pt x="5429755" y="1145290"/>
                </a:cubicBezTo>
                <a:cubicBezTo>
                  <a:pt x="5424243" y="1111768"/>
                  <a:pt x="5421488" y="1079641"/>
                  <a:pt x="5421488" y="1048908"/>
                </a:cubicBezTo>
                <a:lnTo>
                  <a:pt x="5421488" y="1041643"/>
                </a:lnTo>
                <a:lnTo>
                  <a:pt x="5515003" y="1041643"/>
                </a:lnTo>
                <a:lnTo>
                  <a:pt x="5515003" y="956625"/>
                </a:lnTo>
                <a:close/>
                <a:moveTo>
                  <a:pt x="7725946" y="933072"/>
                </a:moveTo>
                <a:cubicBezTo>
                  <a:pt x="7779002" y="933072"/>
                  <a:pt x="7820881" y="954119"/>
                  <a:pt x="7851581" y="996214"/>
                </a:cubicBezTo>
                <a:cubicBezTo>
                  <a:pt x="7882281" y="1038308"/>
                  <a:pt x="7897632" y="1093324"/>
                  <a:pt x="7897632" y="1161261"/>
                </a:cubicBezTo>
                <a:cubicBezTo>
                  <a:pt x="7897632" y="1229091"/>
                  <a:pt x="7882256" y="1283970"/>
                  <a:pt x="7851506" y="1325896"/>
                </a:cubicBezTo>
                <a:cubicBezTo>
                  <a:pt x="7820756" y="1367823"/>
                  <a:pt x="7778902" y="1388786"/>
                  <a:pt x="7725946" y="1388786"/>
                </a:cubicBezTo>
                <a:cubicBezTo>
                  <a:pt x="7673325" y="1388786"/>
                  <a:pt x="7631443" y="1367869"/>
                  <a:pt x="7600300" y="1326036"/>
                </a:cubicBezTo>
                <a:cubicBezTo>
                  <a:pt x="7569156" y="1284202"/>
                  <a:pt x="7553585" y="1229277"/>
                  <a:pt x="7553585" y="1161261"/>
                </a:cubicBezTo>
                <a:cubicBezTo>
                  <a:pt x="7553585" y="1092239"/>
                  <a:pt x="7569137" y="1036951"/>
                  <a:pt x="7600241" y="995400"/>
                </a:cubicBezTo>
                <a:cubicBezTo>
                  <a:pt x="7631344" y="953848"/>
                  <a:pt x="7673246" y="933072"/>
                  <a:pt x="7725946" y="933072"/>
                </a:cubicBezTo>
                <a:close/>
                <a:moveTo>
                  <a:pt x="6726713" y="922989"/>
                </a:moveTo>
                <a:lnTo>
                  <a:pt x="7051257" y="922989"/>
                </a:lnTo>
                <a:lnTo>
                  <a:pt x="7051257" y="1005306"/>
                </a:lnTo>
                <a:lnTo>
                  <a:pt x="6937553" y="1005306"/>
                </a:lnTo>
                <a:lnTo>
                  <a:pt x="6937553" y="1009892"/>
                </a:lnTo>
                <a:cubicBezTo>
                  <a:pt x="6937553" y="1019237"/>
                  <a:pt x="6940730" y="1031424"/>
                  <a:pt x="6947085" y="1046454"/>
                </a:cubicBezTo>
                <a:cubicBezTo>
                  <a:pt x="6953439" y="1061485"/>
                  <a:pt x="6963003" y="1075176"/>
                  <a:pt x="6975776" y="1087527"/>
                </a:cubicBezTo>
                <a:cubicBezTo>
                  <a:pt x="6993978" y="1104844"/>
                  <a:pt x="7011305" y="1117831"/>
                  <a:pt x="7027757" y="1126489"/>
                </a:cubicBezTo>
                <a:cubicBezTo>
                  <a:pt x="7044209" y="1135147"/>
                  <a:pt x="7060786" y="1142259"/>
                  <a:pt x="7077488" y="1147824"/>
                </a:cubicBezTo>
                <a:lnTo>
                  <a:pt x="7030179" y="1221269"/>
                </a:lnTo>
                <a:cubicBezTo>
                  <a:pt x="7015463" y="1216733"/>
                  <a:pt x="7001808" y="1211316"/>
                  <a:pt x="6989213" y="1205019"/>
                </a:cubicBezTo>
                <a:cubicBezTo>
                  <a:pt x="6976619" y="1198722"/>
                  <a:pt x="6961174" y="1189168"/>
                  <a:pt x="6942879" y="1176360"/>
                </a:cubicBezTo>
                <a:cubicBezTo>
                  <a:pt x="6928906" y="1166580"/>
                  <a:pt x="6917020" y="1156563"/>
                  <a:pt x="6907223" y="1146308"/>
                </a:cubicBezTo>
                <a:cubicBezTo>
                  <a:pt x="6897425" y="1136053"/>
                  <a:pt x="6891955" y="1127850"/>
                  <a:pt x="6890812" y="1121699"/>
                </a:cubicBezTo>
                <a:cubicBezTo>
                  <a:pt x="6888868" y="1129650"/>
                  <a:pt x="6882632" y="1139007"/>
                  <a:pt x="6872102" y="1149769"/>
                </a:cubicBezTo>
                <a:cubicBezTo>
                  <a:pt x="6861572" y="1160531"/>
                  <a:pt x="6849442" y="1171595"/>
                  <a:pt x="6835712" y="1182961"/>
                </a:cubicBezTo>
                <a:cubicBezTo>
                  <a:pt x="6821339" y="1195162"/>
                  <a:pt x="6805101" y="1206305"/>
                  <a:pt x="6786999" y="1216388"/>
                </a:cubicBezTo>
                <a:cubicBezTo>
                  <a:pt x="6768896" y="1226471"/>
                  <a:pt x="6751016" y="1234153"/>
                  <a:pt x="6733356" y="1239432"/>
                </a:cubicBezTo>
                <a:lnTo>
                  <a:pt x="6675588" y="1169330"/>
                </a:lnTo>
                <a:cubicBezTo>
                  <a:pt x="6694748" y="1162072"/>
                  <a:pt x="6716315" y="1152176"/>
                  <a:pt x="6740289" y="1139643"/>
                </a:cubicBezTo>
                <a:cubicBezTo>
                  <a:pt x="6764264" y="1127109"/>
                  <a:pt x="6785563" y="1111623"/>
                  <a:pt x="6804186" y="1093185"/>
                </a:cubicBezTo>
                <a:cubicBezTo>
                  <a:pt x="6816710" y="1079969"/>
                  <a:pt x="6825878" y="1065174"/>
                  <a:pt x="6831693" y="1048801"/>
                </a:cubicBezTo>
                <a:cubicBezTo>
                  <a:pt x="6837509" y="1032428"/>
                  <a:pt x="6840416" y="1019458"/>
                  <a:pt x="6840416" y="1009892"/>
                </a:cubicBezTo>
                <a:lnTo>
                  <a:pt x="6840416" y="1005306"/>
                </a:lnTo>
                <a:lnTo>
                  <a:pt x="6726713" y="1005306"/>
                </a:lnTo>
                <a:close/>
                <a:moveTo>
                  <a:pt x="4631107" y="913570"/>
                </a:moveTo>
                <a:lnTo>
                  <a:pt x="4631107" y="993198"/>
                </a:lnTo>
                <a:lnTo>
                  <a:pt x="4812083" y="993198"/>
                </a:lnTo>
                <a:cubicBezTo>
                  <a:pt x="4807504" y="1002449"/>
                  <a:pt x="4799149" y="1013245"/>
                  <a:pt x="4787019" y="1025586"/>
                </a:cubicBezTo>
                <a:cubicBezTo>
                  <a:pt x="4774889" y="1037926"/>
                  <a:pt x="4758801" y="1050723"/>
                  <a:pt x="4738756" y="1063974"/>
                </a:cubicBezTo>
                <a:cubicBezTo>
                  <a:pt x="4718768" y="1075847"/>
                  <a:pt x="4695129" y="1086775"/>
                  <a:pt x="4667840" y="1096759"/>
                </a:cubicBezTo>
                <a:cubicBezTo>
                  <a:pt x="4640551" y="1106742"/>
                  <a:pt x="4617319" y="1114245"/>
                  <a:pt x="4598145" y="1119267"/>
                </a:cubicBezTo>
                <a:lnTo>
                  <a:pt x="4648777" y="1185618"/>
                </a:lnTo>
                <a:cubicBezTo>
                  <a:pt x="4667879" y="1181889"/>
                  <a:pt x="4689412" y="1175919"/>
                  <a:pt x="4713376" y="1167707"/>
                </a:cubicBezTo>
                <a:cubicBezTo>
                  <a:pt x="4737340" y="1159495"/>
                  <a:pt x="4761337" y="1148360"/>
                  <a:pt x="4785369" y="1134301"/>
                </a:cubicBezTo>
                <a:cubicBezTo>
                  <a:pt x="4805707" y="1122550"/>
                  <a:pt x="4823333" y="1110823"/>
                  <a:pt x="4838245" y="1099122"/>
                </a:cubicBezTo>
                <a:cubicBezTo>
                  <a:pt x="4853158" y="1087420"/>
                  <a:pt x="4863246" y="1076558"/>
                  <a:pt x="4868511" y="1066535"/>
                </a:cubicBezTo>
                <a:cubicBezTo>
                  <a:pt x="4873433" y="1076465"/>
                  <a:pt x="4883256" y="1087297"/>
                  <a:pt x="4897979" y="1099030"/>
                </a:cubicBezTo>
                <a:cubicBezTo>
                  <a:pt x="4912703" y="1110764"/>
                  <a:pt x="4930255" y="1122521"/>
                  <a:pt x="4950636" y="1134301"/>
                </a:cubicBezTo>
                <a:cubicBezTo>
                  <a:pt x="4974667" y="1148360"/>
                  <a:pt x="4998672" y="1159499"/>
                  <a:pt x="5022650" y="1167718"/>
                </a:cubicBezTo>
                <a:cubicBezTo>
                  <a:pt x="5046628" y="1175936"/>
                  <a:pt x="5068154" y="1181903"/>
                  <a:pt x="5087228" y="1185618"/>
                </a:cubicBezTo>
                <a:lnTo>
                  <a:pt x="5137966" y="1119267"/>
                </a:lnTo>
                <a:cubicBezTo>
                  <a:pt x="5118750" y="1114252"/>
                  <a:pt x="5095493" y="1106753"/>
                  <a:pt x="5068197" y="1096769"/>
                </a:cubicBezTo>
                <a:cubicBezTo>
                  <a:pt x="5040901" y="1086786"/>
                  <a:pt x="5015862" y="1074733"/>
                  <a:pt x="4993081" y="1060610"/>
                </a:cubicBezTo>
                <a:cubicBezTo>
                  <a:pt x="4976636" y="1049915"/>
                  <a:pt x="4962107" y="1038264"/>
                  <a:pt x="4949495" y="1025655"/>
                </a:cubicBezTo>
                <a:cubicBezTo>
                  <a:pt x="4936882" y="1013047"/>
                  <a:pt x="4928169" y="1002227"/>
                  <a:pt x="4923354" y="993198"/>
                </a:cubicBezTo>
                <a:lnTo>
                  <a:pt x="5102305" y="993198"/>
                </a:lnTo>
                <a:lnTo>
                  <a:pt x="5102305" y="913570"/>
                </a:lnTo>
                <a:close/>
                <a:moveTo>
                  <a:pt x="6203687" y="907515"/>
                </a:moveTo>
                <a:lnTo>
                  <a:pt x="6203687" y="973556"/>
                </a:lnTo>
                <a:cubicBezTo>
                  <a:pt x="6203687" y="997645"/>
                  <a:pt x="6200520" y="1020937"/>
                  <a:pt x="6194187" y="1043432"/>
                </a:cubicBezTo>
                <a:cubicBezTo>
                  <a:pt x="6187854" y="1065928"/>
                  <a:pt x="6175412" y="1087967"/>
                  <a:pt x="6156859" y="1109548"/>
                </a:cubicBezTo>
                <a:cubicBezTo>
                  <a:pt x="6140036" y="1129472"/>
                  <a:pt x="6121507" y="1146581"/>
                  <a:pt x="6101272" y="1160876"/>
                </a:cubicBezTo>
                <a:cubicBezTo>
                  <a:pt x="6081037" y="1175170"/>
                  <a:pt x="6060011" y="1188508"/>
                  <a:pt x="6038194" y="1200888"/>
                </a:cubicBezTo>
                <a:lnTo>
                  <a:pt x="6098813" y="1264324"/>
                </a:lnTo>
                <a:cubicBezTo>
                  <a:pt x="6114057" y="1257481"/>
                  <a:pt x="6130011" y="1248694"/>
                  <a:pt x="6146674" y="1237964"/>
                </a:cubicBezTo>
                <a:cubicBezTo>
                  <a:pt x="6163337" y="1227234"/>
                  <a:pt x="6179437" y="1214557"/>
                  <a:pt x="6194975" y="1199934"/>
                </a:cubicBezTo>
                <a:cubicBezTo>
                  <a:pt x="6209655" y="1186175"/>
                  <a:pt x="6222119" y="1173033"/>
                  <a:pt x="6232367" y="1160506"/>
                </a:cubicBezTo>
                <a:cubicBezTo>
                  <a:pt x="6242615" y="1147979"/>
                  <a:pt x="6249432" y="1136616"/>
                  <a:pt x="6252818" y="1126414"/>
                </a:cubicBezTo>
                <a:cubicBezTo>
                  <a:pt x="6257454" y="1137373"/>
                  <a:pt x="6264548" y="1147976"/>
                  <a:pt x="6274099" y="1158224"/>
                </a:cubicBezTo>
                <a:cubicBezTo>
                  <a:pt x="6283650" y="1168471"/>
                  <a:pt x="6295894" y="1178721"/>
                  <a:pt x="6310832" y="1188972"/>
                </a:cubicBezTo>
                <a:cubicBezTo>
                  <a:pt x="6322934" y="1201645"/>
                  <a:pt x="6338400" y="1213263"/>
                  <a:pt x="6357231" y="1223825"/>
                </a:cubicBezTo>
                <a:cubicBezTo>
                  <a:pt x="6376062" y="1234387"/>
                  <a:pt x="6392749" y="1241832"/>
                  <a:pt x="6407294" y="1246161"/>
                </a:cubicBezTo>
                <a:lnTo>
                  <a:pt x="6457583" y="1177549"/>
                </a:lnTo>
                <a:cubicBezTo>
                  <a:pt x="6438844" y="1169498"/>
                  <a:pt x="6419506" y="1159158"/>
                  <a:pt x="6399568" y="1146528"/>
                </a:cubicBezTo>
                <a:cubicBezTo>
                  <a:pt x="6379630" y="1133897"/>
                  <a:pt x="6361624" y="1118913"/>
                  <a:pt x="6345551" y="1101575"/>
                </a:cubicBezTo>
                <a:cubicBezTo>
                  <a:pt x="6329249" y="1083509"/>
                  <a:pt x="6317608" y="1063463"/>
                  <a:pt x="6310628" y="1041439"/>
                </a:cubicBezTo>
                <a:cubicBezTo>
                  <a:pt x="6303649" y="1019415"/>
                  <a:pt x="6300159" y="996787"/>
                  <a:pt x="6300159" y="973556"/>
                </a:cubicBezTo>
                <a:lnTo>
                  <a:pt x="6300159" y="907515"/>
                </a:lnTo>
                <a:close/>
                <a:moveTo>
                  <a:pt x="5558465" y="904826"/>
                </a:moveTo>
                <a:lnTo>
                  <a:pt x="5558465" y="1098575"/>
                </a:lnTo>
                <a:lnTo>
                  <a:pt x="5473030" y="1098575"/>
                </a:lnTo>
                <a:lnTo>
                  <a:pt x="5473030" y="1184268"/>
                </a:lnTo>
                <a:lnTo>
                  <a:pt x="5558465" y="1184268"/>
                </a:lnTo>
                <a:lnTo>
                  <a:pt x="5558465" y="1469518"/>
                </a:lnTo>
                <a:lnTo>
                  <a:pt x="5648209" y="1469518"/>
                </a:lnTo>
                <a:lnTo>
                  <a:pt x="5648209" y="904826"/>
                </a:lnTo>
                <a:close/>
                <a:moveTo>
                  <a:pt x="8448786" y="894732"/>
                </a:moveTo>
                <a:cubicBezTo>
                  <a:pt x="8480704" y="894732"/>
                  <a:pt x="8509836" y="897157"/>
                  <a:pt x="8536183" y="902008"/>
                </a:cubicBezTo>
                <a:cubicBezTo>
                  <a:pt x="8562529" y="906858"/>
                  <a:pt x="8585232" y="913595"/>
                  <a:pt x="8604291" y="922217"/>
                </a:cubicBezTo>
                <a:cubicBezTo>
                  <a:pt x="8631994" y="934897"/>
                  <a:pt x="8653165" y="950919"/>
                  <a:pt x="8667802" y="970282"/>
                </a:cubicBezTo>
                <a:cubicBezTo>
                  <a:pt x="8682440" y="989645"/>
                  <a:pt x="8689759" y="1011146"/>
                  <a:pt x="8689759" y="1034785"/>
                </a:cubicBezTo>
                <a:cubicBezTo>
                  <a:pt x="8689759" y="1055802"/>
                  <a:pt x="8684158" y="1075251"/>
                  <a:pt x="8672957" y="1093132"/>
                </a:cubicBezTo>
                <a:cubicBezTo>
                  <a:pt x="8661756" y="1111012"/>
                  <a:pt x="8645100" y="1126303"/>
                  <a:pt x="8622990" y="1139005"/>
                </a:cubicBezTo>
                <a:cubicBezTo>
                  <a:pt x="8602637" y="1150571"/>
                  <a:pt x="8577974" y="1159549"/>
                  <a:pt x="8548998" y="1165939"/>
                </a:cubicBezTo>
                <a:cubicBezTo>
                  <a:pt x="8520024" y="1172329"/>
                  <a:pt x="8486840" y="1175524"/>
                  <a:pt x="8449450" y="1175524"/>
                </a:cubicBezTo>
                <a:cubicBezTo>
                  <a:pt x="8414782" y="1175524"/>
                  <a:pt x="8383612" y="1172665"/>
                  <a:pt x="8355940" y="1166946"/>
                </a:cubicBezTo>
                <a:cubicBezTo>
                  <a:pt x="8328269" y="1161228"/>
                  <a:pt x="8305272" y="1153546"/>
                  <a:pt x="8286948" y="1143902"/>
                </a:cubicBezTo>
                <a:cubicBezTo>
                  <a:pt x="8260773" y="1130793"/>
                  <a:pt x="8241038" y="1114981"/>
                  <a:pt x="8227744" y="1096464"/>
                </a:cubicBezTo>
                <a:cubicBezTo>
                  <a:pt x="8214449" y="1077947"/>
                  <a:pt x="8207802" y="1057388"/>
                  <a:pt x="8207802" y="1034785"/>
                </a:cubicBezTo>
                <a:cubicBezTo>
                  <a:pt x="8207802" y="1012432"/>
                  <a:pt x="8214403" y="991944"/>
                  <a:pt x="8227605" y="973320"/>
                </a:cubicBezTo>
                <a:cubicBezTo>
                  <a:pt x="8240806" y="954696"/>
                  <a:pt x="8258648" y="939987"/>
                  <a:pt x="8281129" y="929193"/>
                </a:cubicBezTo>
                <a:cubicBezTo>
                  <a:pt x="8303675" y="917277"/>
                  <a:pt x="8328772" y="908555"/>
                  <a:pt x="8356423" y="903026"/>
                </a:cubicBezTo>
                <a:cubicBezTo>
                  <a:pt x="8384072" y="897496"/>
                  <a:pt x="8414860" y="894732"/>
                  <a:pt x="8448786" y="894732"/>
                </a:cubicBezTo>
                <a:close/>
                <a:moveTo>
                  <a:pt x="7988189" y="891367"/>
                </a:moveTo>
                <a:lnTo>
                  <a:pt x="8079282" y="891367"/>
                </a:lnTo>
                <a:lnTo>
                  <a:pt x="8079282" y="1496436"/>
                </a:lnTo>
                <a:lnTo>
                  <a:pt x="7988189" y="1496436"/>
                </a:lnTo>
                <a:close/>
                <a:moveTo>
                  <a:pt x="7150558" y="891367"/>
                </a:moveTo>
                <a:lnTo>
                  <a:pt x="7242316" y="891367"/>
                </a:lnTo>
                <a:lnTo>
                  <a:pt x="7242316" y="1258270"/>
                </a:lnTo>
                <a:lnTo>
                  <a:pt x="7150558" y="1258270"/>
                </a:lnTo>
                <a:lnTo>
                  <a:pt x="7150558" y="1101522"/>
                </a:lnTo>
                <a:lnTo>
                  <a:pt x="7032826" y="1101522"/>
                </a:lnTo>
                <a:lnTo>
                  <a:pt x="7032826" y="1020533"/>
                </a:lnTo>
                <a:lnTo>
                  <a:pt x="7150558" y="1020533"/>
                </a:lnTo>
                <a:close/>
                <a:moveTo>
                  <a:pt x="6514515" y="891367"/>
                </a:moveTo>
                <a:lnTo>
                  <a:pt x="6606273" y="891367"/>
                </a:lnTo>
                <a:lnTo>
                  <a:pt x="6606273" y="1243521"/>
                </a:lnTo>
                <a:lnTo>
                  <a:pt x="6554069" y="1157591"/>
                </a:lnTo>
                <a:lnTo>
                  <a:pt x="6514515" y="1104696"/>
                </a:lnTo>
                <a:lnTo>
                  <a:pt x="6514515" y="1087388"/>
                </a:lnTo>
                <a:lnTo>
                  <a:pt x="6501572" y="1087388"/>
                </a:lnTo>
                <a:lnTo>
                  <a:pt x="6437492" y="1001695"/>
                </a:lnTo>
                <a:lnTo>
                  <a:pt x="6514515" y="1001695"/>
                </a:lnTo>
                <a:close/>
                <a:moveTo>
                  <a:pt x="5684278" y="891367"/>
                </a:moveTo>
                <a:lnTo>
                  <a:pt x="5684278" y="1496436"/>
                </a:lnTo>
                <a:lnTo>
                  <a:pt x="5774021" y="1496436"/>
                </a:lnTo>
                <a:lnTo>
                  <a:pt x="5774021" y="891367"/>
                </a:lnTo>
                <a:close/>
                <a:moveTo>
                  <a:pt x="4376901" y="0"/>
                </a:moveTo>
                <a:cubicBezTo>
                  <a:pt x="5192563" y="0"/>
                  <a:pt x="5921353" y="371939"/>
                  <a:pt x="6402923" y="955466"/>
                </a:cubicBezTo>
                <a:lnTo>
                  <a:pt x="6437492" y="1001695"/>
                </a:lnTo>
                <a:lnTo>
                  <a:pt x="6395432" y="1001695"/>
                </a:lnTo>
                <a:lnTo>
                  <a:pt x="6395432" y="1087388"/>
                </a:lnTo>
                <a:lnTo>
                  <a:pt x="6501572" y="1087388"/>
                </a:lnTo>
                <a:lnTo>
                  <a:pt x="6514515" y="1104696"/>
                </a:lnTo>
                <a:lnTo>
                  <a:pt x="6514515" y="1332272"/>
                </a:lnTo>
                <a:lnTo>
                  <a:pt x="6606273" y="1332272"/>
                </a:lnTo>
                <a:lnTo>
                  <a:pt x="6606273" y="1243521"/>
                </a:lnTo>
                <a:lnTo>
                  <a:pt x="6685583" y="1374070"/>
                </a:lnTo>
                <a:cubicBezTo>
                  <a:pt x="6887680" y="1746097"/>
                  <a:pt x="7002476" y="2172430"/>
                  <a:pt x="7002476" y="2625575"/>
                </a:cubicBezTo>
                <a:cubicBezTo>
                  <a:pt x="7002476" y="4075640"/>
                  <a:pt x="5826966" y="5251150"/>
                  <a:pt x="4376901" y="5251150"/>
                </a:cubicBezTo>
                <a:cubicBezTo>
                  <a:pt x="3651869" y="5251150"/>
                  <a:pt x="2995475" y="4957273"/>
                  <a:pt x="2520340" y="4482137"/>
                </a:cubicBezTo>
                <a:lnTo>
                  <a:pt x="2437376" y="4390854"/>
                </a:lnTo>
                <a:lnTo>
                  <a:pt x="2707415" y="4390854"/>
                </a:lnTo>
                <a:lnTo>
                  <a:pt x="2707415" y="4309876"/>
                </a:lnTo>
                <a:lnTo>
                  <a:pt x="2549306" y="4309876"/>
                </a:lnTo>
                <a:lnTo>
                  <a:pt x="2549306" y="4206513"/>
                </a:lnTo>
                <a:lnTo>
                  <a:pt x="2656280" y="4206513"/>
                </a:lnTo>
                <a:lnTo>
                  <a:pt x="2656280" y="4126210"/>
                </a:lnTo>
                <a:lnTo>
                  <a:pt x="2560750" y="4126210"/>
                </a:lnTo>
                <a:lnTo>
                  <a:pt x="2571509" y="3985600"/>
                </a:lnTo>
                <a:lnTo>
                  <a:pt x="2479504" y="3985600"/>
                </a:lnTo>
                <a:lnTo>
                  <a:pt x="2469410" y="4126210"/>
                </a:lnTo>
                <a:lnTo>
                  <a:pt x="2339590" y="4126210"/>
                </a:lnTo>
                <a:lnTo>
                  <a:pt x="2330172" y="3985600"/>
                </a:lnTo>
                <a:lnTo>
                  <a:pt x="2236881" y="3985600"/>
                </a:lnTo>
                <a:lnTo>
                  <a:pt x="2248326" y="4126210"/>
                </a:lnTo>
                <a:lnTo>
                  <a:pt x="2224149" y="4126210"/>
                </a:lnTo>
                <a:lnTo>
                  <a:pt x="2199733" y="4093559"/>
                </a:lnTo>
                <a:cubicBezTo>
                  <a:pt x="1916633" y="3674515"/>
                  <a:pt x="1751326" y="3169350"/>
                  <a:pt x="1751326" y="2625575"/>
                </a:cubicBezTo>
                <a:cubicBezTo>
                  <a:pt x="1751326" y="1175510"/>
                  <a:pt x="2926837" y="0"/>
                  <a:pt x="437690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74216" y="2255842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2.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300763-A552-4953-B3D9-3E5C183324CD}"/>
              </a:ext>
            </a:extLst>
          </p:cNvPr>
          <p:cNvSpPr/>
          <p:nvPr/>
        </p:nvSpPr>
        <p:spPr>
          <a:xfrm>
            <a:off x="5164897" y="2705725"/>
            <a:ext cx="22236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본론</a:t>
            </a:r>
            <a:endParaRPr lang="ko-KR" altLang="en-US" sz="8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2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ctr">
          <a:defRPr sz="3200" b="1" dirty="0">
            <a:ln>
              <a:solidFill>
                <a:schemeClr val="bg1">
                  <a:alpha val="0"/>
                </a:schemeClr>
              </a:solidFill>
            </a:ln>
            <a:solidFill>
              <a:schemeClr val="bg1"/>
            </a:solidFill>
            <a:latin typeface="-윤고딕340" panose="02030504000101010101" pitchFamily="18" charset="-127"/>
            <a:ea typeface="-윤고딕340" panose="02030504000101010101" pitchFamily="18" charset="-127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269</Words>
  <Application>Microsoft Office PowerPoint</Application>
  <PresentationFormat>와이드스크린</PresentationFormat>
  <Paragraphs>101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-윤고딕340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cydphj@gmail.com</cp:lastModifiedBy>
  <cp:revision>347</cp:revision>
  <dcterms:created xsi:type="dcterms:W3CDTF">2013-12-18T12:51:48Z</dcterms:created>
  <dcterms:modified xsi:type="dcterms:W3CDTF">2019-04-01T11:32:51Z</dcterms:modified>
</cp:coreProperties>
</file>