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1" r:id="rId5"/>
    <p:sldId id="266" r:id="rId6"/>
    <p:sldId id="265" r:id="rId7"/>
    <p:sldId id="269" r:id="rId8"/>
    <p:sldId id="270" r:id="rId9"/>
    <p:sldId id="267" r:id="rId10"/>
    <p:sldId id="262" r:id="rId11"/>
    <p:sldId id="263" r:id="rId12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6" y="14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1805-96A0-48BA-BE6D-C5BFBA37633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EA975-36EE-43E0-8E15-362C40A9A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EA975-36EE-43E0-8E15-362C40A9A7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6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EA975-36EE-43E0-8E15-362C40A9A7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1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7406" y="256093"/>
            <a:ext cx="765175" cy="805815"/>
          </a:xfrm>
          <a:custGeom>
            <a:avLst/>
            <a:gdLst/>
            <a:ahLst/>
            <a:cxnLst/>
            <a:rect l="l" t="t" r="r" b="b"/>
            <a:pathLst>
              <a:path w="765175" h="805815">
                <a:moveTo>
                  <a:pt x="391828" y="0"/>
                </a:moveTo>
                <a:lnTo>
                  <a:pt x="346453" y="1526"/>
                </a:lnTo>
                <a:lnTo>
                  <a:pt x="301769" y="8024"/>
                </a:lnTo>
                <a:lnTo>
                  <a:pt x="258264" y="19369"/>
                </a:lnTo>
                <a:lnTo>
                  <a:pt x="216426" y="35431"/>
                </a:lnTo>
                <a:lnTo>
                  <a:pt x="176744" y="56084"/>
                </a:lnTo>
                <a:lnTo>
                  <a:pt x="139706" y="81200"/>
                </a:lnTo>
                <a:lnTo>
                  <a:pt x="105800" y="110652"/>
                </a:lnTo>
                <a:lnTo>
                  <a:pt x="75514" y="144314"/>
                </a:lnTo>
                <a:lnTo>
                  <a:pt x="49338" y="182056"/>
                </a:lnTo>
                <a:lnTo>
                  <a:pt x="28353" y="222569"/>
                </a:lnTo>
                <a:lnTo>
                  <a:pt x="13226" y="264261"/>
                </a:lnTo>
                <a:lnTo>
                  <a:pt x="3820" y="306676"/>
                </a:lnTo>
                <a:lnTo>
                  <a:pt x="0" y="349356"/>
                </a:lnTo>
                <a:lnTo>
                  <a:pt x="1628" y="391845"/>
                </a:lnTo>
                <a:lnTo>
                  <a:pt x="8570" y="433684"/>
                </a:lnTo>
                <a:lnTo>
                  <a:pt x="20689" y="474417"/>
                </a:lnTo>
                <a:lnTo>
                  <a:pt x="37849" y="513587"/>
                </a:lnTo>
                <a:lnTo>
                  <a:pt x="59914" y="550737"/>
                </a:lnTo>
                <a:lnTo>
                  <a:pt x="86747" y="585409"/>
                </a:lnTo>
                <a:lnTo>
                  <a:pt x="118213" y="617147"/>
                </a:lnTo>
                <a:lnTo>
                  <a:pt x="154176" y="645493"/>
                </a:lnTo>
                <a:lnTo>
                  <a:pt x="194499" y="669990"/>
                </a:lnTo>
                <a:lnTo>
                  <a:pt x="223100" y="805753"/>
                </a:lnTo>
                <a:lnTo>
                  <a:pt x="332993" y="713170"/>
                </a:lnTo>
                <a:lnTo>
                  <a:pt x="430000" y="713170"/>
                </a:lnTo>
                <a:lnTo>
                  <a:pt x="434810" y="712852"/>
                </a:lnTo>
                <a:lnTo>
                  <a:pt x="483887" y="703406"/>
                </a:lnTo>
                <a:lnTo>
                  <a:pt x="530959" y="688136"/>
                </a:lnTo>
                <a:lnTo>
                  <a:pt x="575436" y="667320"/>
                </a:lnTo>
                <a:lnTo>
                  <a:pt x="616730" y="641232"/>
                </a:lnTo>
                <a:lnTo>
                  <a:pt x="654254" y="610149"/>
                </a:lnTo>
                <a:lnTo>
                  <a:pt x="687417" y="574346"/>
                </a:lnTo>
                <a:lnTo>
                  <a:pt x="715631" y="534100"/>
                </a:lnTo>
                <a:lnTo>
                  <a:pt x="736616" y="493588"/>
                </a:lnTo>
                <a:lnTo>
                  <a:pt x="751743" y="451895"/>
                </a:lnTo>
                <a:lnTo>
                  <a:pt x="761149" y="409481"/>
                </a:lnTo>
                <a:lnTo>
                  <a:pt x="764970" y="366801"/>
                </a:lnTo>
                <a:lnTo>
                  <a:pt x="763341" y="324312"/>
                </a:lnTo>
                <a:lnTo>
                  <a:pt x="756399" y="282473"/>
                </a:lnTo>
                <a:lnTo>
                  <a:pt x="744280" y="241740"/>
                </a:lnTo>
                <a:lnTo>
                  <a:pt x="727120" y="202570"/>
                </a:lnTo>
                <a:lnTo>
                  <a:pt x="705056" y="165420"/>
                </a:lnTo>
                <a:lnTo>
                  <a:pt x="678222" y="130747"/>
                </a:lnTo>
                <a:lnTo>
                  <a:pt x="646756" y="99010"/>
                </a:lnTo>
                <a:lnTo>
                  <a:pt x="610793" y="70664"/>
                </a:lnTo>
                <a:lnTo>
                  <a:pt x="570470" y="46166"/>
                </a:lnTo>
                <a:lnTo>
                  <a:pt x="527215" y="26529"/>
                </a:lnTo>
                <a:lnTo>
                  <a:pt x="482698" y="12374"/>
                </a:lnTo>
                <a:lnTo>
                  <a:pt x="437406" y="3573"/>
                </a:lnTo>
                <a:lnTo>
                  <a:pt x="391828" y="0"/>
                </a:lnTo>
                <a:close/>
              </a:path>
              <a:path w="765175" h="805815">
                <a:moveTo>
                  <a:pt x="430000" y="713170"/>
                </a:moveTo>
                <a:lnTo>
                  <a:pt x="332993" y="713170"/>
                </a:lnTo>
                <a:lnTo>
                  <a:pt x="384315" y="716199"/>
                </a:lnTo>
                <a:lnTo>
                  <a:pt x="430000" y="7131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8211" y="237805"/>
            <a:ext cx="749935" cy="805815"/>
          </a:xfrm>
          <a:custGeom>
            <a:avLst/>
            <a:gdLst/>
            <a:ahLst/>
            <a:cxnLst/>
            <a:rect l="l" t="t" r="r" b="b"/>
            <a:pathLst>
              <a:path w="749935" h="805815">
                <a:moveTo>
                  <a:pt x="384076" y="0"/>
                </a:moveTo>
                <a:lnTo>
                  <a:pt x="339605" y="1526"/>
                </a:lnTo>
                <a:lnTo>
                  <a:pt x="295811" y="8024"/>
                </a:lnTo>
                <a:lnTo>
                  <a:pt x="253173" y="19369"/>
                </a:lnTo>
                <a:lnTo>
                  <a:pt x="212169" y="35431"/>
                </a:lnTo>
                <a:lnTo>
                  <a:pt x="173278" y="56084"/>
                </a:lnTo>
                <a:lnTo>
                  <a:pt x="136978" y="81200"/>
                </a:lnTo>
                <a:lnTo>
                  <a:pt x="103748" y="110652"/>
                </a:lnTo>
                <a:lnTo>
                  <a:pt x="74066" y="144314"/>
                </a:lnTo>
                <a:lnTo>
                  <a:pt x="48412" y="182056"/>
                </a:lnTo>
                <a:lnTo>
                  <a:pt x="26392" y="226005"/>
                </a:lnTo>
                <a:lnTo>
                  <a:pt x="11097" y="271293"/>
                </a:lnTo>
                <a:lnTo>
                  <a:pt x="2356" y="317339"/>
                </a:lnTo>
                <a:lnTo>
                  <a:pt x="0" y="363563"/>
                </a:lnTo>
                <a:lnTo>
                  <a:pt x="3859" y="409383"/>
                </a:lnTo>
                <a:lnTo>
                  <a:pt x="13765" y="454217"/>
                </a:lnTo>
                <a:lnTo>
                  <a:pt x="29547" y="497486"/>
                </a:lnTo>
                <a:lnTo>
                  <a:pt x="51037" y="538607"/>
                </a:lnTo>
                <a:lnTo>
                  <a:pt x="78064" y="576999"/>
                </a:lnTo>
                <a:lnTo>
                  <a:pt x="110459" y="612081"/>
                </a:lnTo>
                <a:lnTo>
                  <a:pt x="148054" y="643272"/>
                </a:lnTo>
                <a:lnTo>
                  <a:pt x="190677" y="669990"/>
                </a:lnTo>
                <a:lnTo>
                  <a:pt x="218706" y="805753"/>
                </a:lnTo>
                <a:lnTo>
                  <a:pt x="326402" y="713170"/>
                </a:lnTo>
                <a:lnTo>
                  <a:pt x="421481" y="713170"/>
                </a:lnTo>
                <a:lnTo>
                  <a:pt x="426195" y="712852"/>
                </a:lnTo>
                <a:lnTo>
                  <a:pt x="474297" y="703406"/>
                </a:lnTo>
                <a:lnTo>
                  <a:pt x="520432" y="688136"/>
                </a:lnTo>
                <a:lnTo>
                  <a:pt x="564024" y="667320"/>
                </a:lnTo>
                <a:lnTo>
                  <a:pt x="604496" y="641232"/>
                </a:lnTo>
                <a:lnTo>
                  <a:pt x="641270" y="610149"/>
                </a:lnTo>
                <a:lnTo>
                  <a:pt x="673771" y="574346"/>
                </a:lnTo>
                <a:lnTo>
                  <a:pt x="701420" y="534100"/>
                </a:lnTo>
                <a:lnTo>
                  <a:pt x="723440" y="490152"/>
                </a:lnTo>
                <a:lnTo>
                  <a:pt x="738736" y="444864"/>
                </a:lnTo>
                <a:lnTo>
                  <a:pt x="747477" y="398818"/>
                </a:lnTo>
                <a:lnTo>
                  <a:pt x="749833" y="352594"/>
                </a:lnTo>
                <a:lnTo>
                  <a:pt x="745973" y="306774"/>
                </a:lnTo>
                <a:lnTo>
                  <a:pt x="736068" y="261939"/>
                </a:lnTo>
                <a:lnTo>
                  <a:pt x="720285" y="218671"/>
                </a:lnTo>
                <a:lnTo>
                  <a:pt x="698796" y="177550"/>
                </a:lnTo>
                <a:lnTo>
                  <a:pt x="671769" y="139158"/>
                </a:lnTo>
                <a:lnTo>
                  <a:pt x="639373" y="104076"/>
                </a:lnTo>
                <a:lnTo>
                  <a:pt x="601779" y="72885"/>
                </a:lnTo>
                <a:lnTo>
                  <a:pt x="559155" y="46166"/>
                </a:lnTo>
                <a:lnTo>
                  <a:pt x="516763" y="26529"/>
                </a:lnTo>
                <a:lnTo>
                  <a:pt x="473133" y="12374"/>
                </a:lnTo>
                <a:lnTo>
                  <a:pt x="428744" y="3573"/>
                </a:lnTo>
                <a:lnTo>
                  <a:pt x="384076" y="0"/>
                </a:lnTo>
                <a:close/>
              </a:path>
              <a:path w="749935" h="805815">
                <a:moveTo>
                  <a:pt x="421481" y="713170"/>
                </a:moveTo>
                <a:lnTo>
                  <a:pt x="326402" y="713170"/>
                </a:lnTo>
                <a:lnTo>
                  <a:pt x="376705" y="716199"/>
                </a:lnTo>
                <a:lnTo>
                  <a:pt x="421481" y="71317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6FC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6FC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40117" y="0"/>
            <a:ext cx="1551940" cy="1606550"/>
          </a:xfrm>
          <a:custGeom>
            <a:avLst/>
            <a:gdLst/>
            <a:ahLst/>
            <a:cxnLst/>
            <a:rect l="l" t="t" r="r" b="b"/>
            <a:pathLst>
              <a:path w="1551940" h="1606550">
                <a:moveTo>
                  <a:pt x="1551882" y="0"/>
                </a:moveTo>
                <a:lnTo>
                  <a:pt x="0" y="0"/>
                </a:lnTo>
                <a:lnTo>
                  <a:pt x="1551882" y="1606145"/>
                </a:lnTo>
                <a:lnTo>
                  <a:pt x="1551882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18750"/>
            <a:ext cx="4483100" cy="4639310"/>
          </a:xfrm>
          <a:custGeom>
            <a:avLst/>
            <a:gdLst/>
            <a:ahLst/>
            <a:cxnLst/>
            <a:rect l="l" t="t" r="r" b="b"/>
            <a:pathLst>
              <a:path w="4483100" h="4639309">
                <a:moveTo>
                  <a:pt x="0" y="0"/>
                </a:moveTo>
                <a:lnTo>
                  <a:pt x="0" y="4639249"/>
                </a:lnTo>
                <a:lnTo>
                  <a:pt x="4482520" y="4639248"/>
                </a:lnTo>
                <a:lnTo>
                  <a:pt x="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813304" y="1124711"/>
            <a:ext cx="6880098" cy="5511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40735" y="1152144"/>
            <a:ext cx="6772656" cy="5404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7406" y="256093"/>
            <a:ext cx="765175" cy="805815"/>
          </a:xfrm>
          <a:custGeom>
            <a:avLst/>
            <a:gdLst/>
            <a:ahLst/>
            <a:cxnLst/>
            <a:rect l="l" t="t" r="r" b="b"/>
            <a:pathLst>
              <a:path w="765175" h="805815">
                <a:moveTo>
                  <a:pt x="391828" y="0"/>
                </a:moveTo>
                <a:lnTo>
                  <a:pt x="346453" y="1526"/>
                </a:lnTo>
                <a:lnTo>
                  <a:pt x="301769" y="8024"/>
                </a:lnTo>
                <a:lnTo>
                  <a:pt x="258264" y="19369"/>
                </a:lnTo>
                <a:lnTo>
                  <a:pt x="216426" y="35431"/>
                </a:lnTo>
                <a:lnTo>
                  <a:pt x="176744" y="56084"/>
                </a:lnTo>
                <a:lnTo>
                  <a:pt x="139706" y="81200"/>
                </a:lnTo>
                <a:lnTo>
                  <a:pt x="105800" y="110652"/>
                </a:lnTo>
                <a:lnTo>
                  <a:pt x="75514" y="144314"/>
                </a:lnTo>
                <a:lnTo>
                  <a:pt x="49338" y="182056"/>
                </a:lnTo>
                <a:lnTo>
                  <a:pt x="28353" y="222569"/>
                </a:lnTo>
                <a:lnTo>
                  <a:pt x="13226" y="264261"/>
                </a:lnTo>
                <a:lnTo>
                  <a:pt x="3820" y="306676"/>
                </a:lnTo>
                <a:lnTo>
                  <a:pt x="0" y="349356"/>
                </a:lnTo>
                <a:lnTo>
                  <a:pt x="1628" y="391845"/>
                </a:lnTo>
                <a:lnTo>
                  <a:pt x="8570" y="433684"/>
                </a:lnTo>
                <a:lnTo>
                  <a:pt x="20689" y="474417"/>
                </a:lnTo>
                <a:lnTo>
                  <a:pt x="37849" y="513587"/>
                </a:lnTo>
                <a:lnTo>
                  <a:pt x="59914" y="550737"/>
                </a:lnTo>
                <a:lnTo>
                  <a:pt x="86747" y="585409"/>
                </a:lnTo>
                <a:lnTo>
                  <a:pt x="118213" y="617147"/>
                </a:lnTo>
                <a:lnTo>
                  <a:pt x="154176" y="645493"/>
                </a:lnTo>
                <a:lnTo>
                  <a:pt x="194499" y="669990"/>
                </a:lnTo>
                <a:lnTo>
                  <a:pt x="223100" y="805753"/>
                </a:lnTo>
                <a:lnTo>
                  <a:pt x="332993" y="713170"/>
                </a:lnTo>
                <a:lnTo>
                  <a:pt x="430000" y="713170"/>
                </a:lnTo>
                <a:lnTo>
                  <a:pt x="434810" y="712852"/>
                </a:lnTo>
                <a:lnTo>
                  <a:pt x="483887" y="703406"/>
                </a:lnTo>
                <a:lnTo>
                  <a:pt x="530959" y="688136"/>
                </a:lnTo>
                <a:lnTo>
                  <a:pt x="575436" y="667320"/>
                </a:lnTo>
                <a:lnTo>
                  <a:pt x="616730" y="641232"/>
                </a:lnTo>
                <a:lnTo>
                  <a:pt x="654254" y="610149"/>
                </a:lnTo>
                <a:lnTo>
                  <a:pt x="687417" y="574346"/>
                </a:lnTo>
                <a:lnTo>
                  <a:pt x="715631" y="534100"/>
                </a:lnTo>
                <a:lnTo>
                  <a:pt x="736616" y="493588"/>
                </a:lnTo>
                <a:lnTo>
                  <a:pt x="751743" y="451895"/>
                </a:lnTo>
                <a:lnTo>
                  <a:pt x="761149" y="409481"/>
                </a:lnTo>
                <a:lnTo>
                  <a:pt x="764970" y="366801"/>
                </a:lnTo>
                <a:lnTo>
                  <a:pt x="763341" y="324312"/>
                </a:lnTo>
                <a:lnTo>
                  <a:pt x="756399" y="282473"/>
                </a:lnTo>
                <a:lnTo>
                  <a:pt x="744280" y="241740"/>
                </a:lnTo>
                <a:lnTo>
                  <a:pt x="727120" y="202570"/>
                </a:lnTo>
                <a:lnTo>
                  <a:pt x="705056" y="165420"/>
                </a:lnTo>
                <a:lnTo>
                  <a:pt x="678222" y="130747"/>
                </a:lnTo>
                <a:lnTo>
                  <a:pt x="646756" y="99010"/>
                </a:lnTo>
                <a:lnTo>
                  <a:pt x="610793" y="70664"/>
                </a:lnTo>
                <a:lnTo>
                  <a:pt x="570470" y="46166"/>
                </a:lnTo>
                <a:lnTo>
                  <a:pt x="527215" y="26529"/>
                </a:lnTo>
                <a:lnTo>
                  <a:pt x="482698" y="12374"/>
                </a:lnTo>
                <a:lnTo>
                  <a:pt x="437406" y="3573"/>
                </a:lnTo>
                <a:lnTo>
                  <a:pt x="391828" y="0"/>
                </a:lnTo>
                <a:close/>
              </a:path>
              <a:path w="765175" h="805815">
                <a:moveTo>
                  <a:pt x="430000" y="713170"/>
                </a:moveTo>
                <a:lnTo>
                  <a:pt x="332993" y="713170"/>
                </a:lnTo>
                <a:lnTo>
                  <a:pt x="384315" y="716199"/>
                </a:lnTo>
                <a:lnTo>
                  <a:pt x="430000" y="7131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68211" y="237805"/>
            <a:ext cx="749935" cy="805815"/>
          </a:xfrm>
          <a:custGeom>
            <a:avLst/>
            <a:gdLst/>
            <a:ahLst/>
            <a:cxnLst/>
            <a:rect l="l" t="t" r="r" b="b"/>
            <a:pathLst>
              <a:path w="749935" h="805815">
                <a:moveTo>
                  <a:pt x="384076" y="0"/>
                </a:moveTo>
                <a:lnTo>
                  <a:pt x="339605" y="1526"/>
                </a:lnTo>
                <a:lnTo>
                  <a:pt x="295811" y="8024"/>
                </a:lnTo>
                <a:lnTo>
                  <a:pt x="253173" y="19369"/>
                </a:lnTo>
                <a:lnTo>
                  <a:pt x="212169" y="35431"/>
                </a:lnTo>
                <a:lnTo>
                  <a:pt x="173278" y="56084"/>
                </a:lnTo>
                <a:lnTo>
                  <a:pt x="136978" y="81200"/>
                </a:lnTo>
                <a:lnTo>
                  <a:pt x="103748" y="110652"/>
                </a:lnTo>
                <a:lnTo>
                  <a:pt x="74066" y="144314"/>
                </a:lnTo>
                <a:lnTo>
                  <a:pt x="48412" y="182056"/>
                </a:lnTo>
                <a:lnTo>
                  <a:pt x="26392" y="226005"/>
                </a:lnTo>
                <a:lnTo>
                  <a:pt x="11097" y="271293"/>
                </a:lnTo>
                <a:lnTo>
                  <a:pt x="2356" y="317339"/>
                </a:lnTo>
                <a:lnTo>
                  <a:pt x="0" y="363563"/>
                </a:lnTo>
                <a:lnTo>
                  <a:pt x="3859" y="409383"/>
                </a:lnTo>
                <a:lnTo>
                  <a:pt x="13765" y="454217"/>
                </a:lnTo>
                <a:lnTo>
                  <a:pt x="29547" y="497486"/>
                </a:lnTo>
                <a:lnTo>
                  <a:pt x="51037" y="538607"/>
                </a:lnTo>
                <a:lnTo>
                  <a:pt x="78064" y="576999"/>
                </a:lnTo>
                <a:lnTo>
                  <a:pt x="110459" y="612081"/>
                </a:lnTo>
                <a:lnTo>
                  <a:pt x="148054" y="643272"/>
                </a:lnTo>
                <a:lnTo>
                  <a:pt x="190677" y="669990"/>
                </a:lnTo>
                <a:lnTo>
                  <a:pt x="218706" y="805753"/>
                </a:lnTo>
                <a:lnTo>
                  <a:pt x="326402" y="713170"/>
                </a:lnTo>
                <a:lnTo>
                  <a:pt x="421481" y="713170"/>
                </a:lnTo>
                <a:lnTo>
                  <a:pt x="426195" y="712852"/>
                </a:lnTo>
                <a:lnTo>
                  <a:pt x="474297" y="703406"/>
                </a:lnTo>
                <a:lnTo>
                  <a:pt x="520432" y="688136"/>
                </a:lnTo>
                <a:lnTo>
                  <a:pt x="564024" y="667320"/>
                </a:lnTo>
                <a:lnTo>
                  <a:pt x="604496" y="641232"/>
                </a:lnTo>
                <a:lnTo>
                  <a:pt x="641270" y="610149"/>
                </a:lnTo>
                <a:lnTo>
                  <a:pt x="673771" y="574346"/>
                </a:lnTo>
                <a:lnTo>
                  <a:pt x="701420" y="534100"/>
                </a:lnTo>
                <a:lnTo>
                  <a:pt x="723440" y="490152"/>
                </a:lnTo>
                <a:lnTo>
                  <a:pt x="738736" y="444864"/>
                </a:lnTo>
                <a:lnTo>
                  <a:pt x="747477" y="398818"/>
                </a:lnTo>
                <a:lnTo>
                  <a:pt x="749833" y="352594"/>
                </a:lnTo>
                <a:lnTo>
                  <a:pt x="745973" y="306774"/>
                </a:lnTo>
                <a:lnTo>
                  <a:pt x="736068" y="261939"/>
                </a:lnTo>
                <a:lnTo>
                  <a:pt x="720285" y="218671"/>
                </a:lnTo>
                <a:lnTo>
                  <a:pt x="698796" y="177550"/>
                </a:lnTo>
                <a:lnTo>
                  <a:pt x="671769" y="139158"/>
                </a:lnTo>
                <a:lnTo>
                  <a:pt x="639373" y="104076"/>
                </a:lnTo>
                <a:lnTo>
                  <a:pt x="601779" y="72885"/>
                </a:lnTo>
                <a:lnTo>
                  <a:pt x="559155" y="46166"/>
                </a:lnTo>
                <a:lnTo>
                  <a:pt x="516763" y="26529"/>
                </a:lnTo>
                <a:lnTo>
                  <a:pt x="473133" y="12374"/>
                </a:lnTo>
                <a:lnTo>
                  <a:pt x="428744" y="3573"/>
                </a:lnTo>
                <a:lnTo>
                  <a:pt x="384076" y="0"/>
                </a:lnTo>
                <a:close/>
              </a:path>
              <a:path w="749935" h="805815">
                <a:moveTo>
                  <a:pt x="421481" y="713170"/>
                </a:moveTo>
                <a:lnTo>
                  <a:pt x="326402" y="713170"/>
                </a:lnTo>
                <a:lnTo>
                  <a:pt x="376705" y="716199"/>
                </a:lnTo>
                <a:lnTo>
                  <a:pt x="421481" y="71317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71856" y="484631"/>
            <a:ext cx="542544" cy="259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6FC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365760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0" y="3657600"/>
                </a:moveTo>
                <a:lnTo>
                  <a:pt x="12192000" y="365760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38523" y="3019805"/>
            <a:ext cx="4161154" cy="451484"/>
          </a:xfrm>
          <a:custGeom>
            <a:avLst/>
            <a:gdLst/>
            <a:ahLst/>
            <a:cxnLst/>
            <a:rect l="l" t="t" r="r" b="b"/>
            <a:pathLst>
              <a:path w="4161154" h="451485">
                <a:moveTo>
                  <a:pt x="1213103" y="7493"/>
                </a:moveTo>
                <a:lnTo>
                  <a:pt x="1120013" y="7493"/>
                </a:lnTo>
                <a:lnTo>
                  <a:pt x="949960" y="443865"/>
                </a:lnTo>
                <a:lnTo>
                  <a:pt x="1043431" y="443865"/>
                </a:lnTo>
                <a:lnTo>
                  <a:pt x="1079500" y="344678"/>
                </a:lnTo>
                <a:lnTo>
                  <a:pt x="1348135" y="344678"/>
                </a:lnTo>
                <a:lnTo>
                  <a:pt x="1318687" y="271145"/>
                </a:lnTo>
                <a:lnTo>
                  <a:pt x="1106551" y="271145"/>
                </a:lnTo>
                <a:lnTo>
                  <a:pt x="1165478" y="109220"/>
                </a:lnTo>
                <a:lnTo>
                  <a:pt x="1253842" y="109220"/>
                </a:lnTo>
                <a:lnTo>
                  <a:pt x="1213103" y="7493"/>
                </a:lnTo>
                <a:close/>
              </a:path>
              <a:path w="4161154" h="451485">
                <a:moveTo>
                  <a:pt x="1348135" y="344678"/>
                </a:moveTo>
                <a:lnTo>
                  <a:pt x="1253871" y="344678"/>
                </a:lnTo>
                <a:lnTo>
                  <a:pt x="1291971" y="443865"/>
                </a:lnTo>
                <a:lnTo>
                  <a:pt x="1387855" y="443865"/>
                </a:lnTo>
                <a:lnTo>
                  <a:pt x="1348135" y="344678"/>
                </a:lnTo>
                <a:close/>
              </a:path>
              <a:path w="4161154" h="451485">
                <a:moveTo>
                  <a:pt x="1253842" y="109220"/>
                </a:moveTo>
                <a:lnTo>
                  <a:pt x="1165478" y="109220"/>
                </a:lnTo>
                <a:lnTo>
                  <a:pt x="1225677" y="271145"/>
                </a:lnTo>
                <a:lnTo>
                  <a:pt x="1318687" y="271145"/>
                </a:lnTo>
                <a:lnTo>
                  <a:pt x="1253842" y="109220"/>
                </a:lnTo>
                <a:close/>
              </a:path>
              <a:path w="4161154" h="451485">
                <a:moveTo>
                  <a:pt x="3455289" y="0"/>
                </a:moveTo>
                <a:lnTo>
                  <a:pt x="3405092" y="4302"/>
                </a:lnTo>
                <a:lnTo>
                  <a:pt x="3361181" y="17272"/>
                </a:lnTo>
                <a:lnTo>
                  <a:pt x="3317962" y="44132"/>
                </a:lnTo>
                <a:lnTo>
                  <a:pt x="3281759" y="84820"/>
                </a:lnTo>
                <a:lnTo>
                  <a:pt x="3255412" y="140388"/>
                </a:lnTo>
                <a:lnTo>
                  <a:pt x="3245455" y="196343"/>
                </a:lnTo>
                <a:lnTo>
                  <a:pt x="3244215" y="228346"/>
                </a:lnTo>
                <a:lnTo>
                  <a:pt x="3247808" y="277639"/>
                </a:lnTo>
                <a:lnTo>
                  <a:pt x="3258581" y="321325"/>
                </a:lnTo>
                <a:lnTo>
                  <a:pt x="3276522" y="359415"/>
                </a:lnTo>
                <a:lnTo>
                  <a:pt x="3301619" y="391922"/>
                </a:lnTo>
                <a:lnTo>
                  <a:pt x="3332862" y="417851"/>
                </a:lnTo>
                <a:lnTo>
                  <a:pt x="3369071" y="436387"/>
                </a:lnTo>
                <a:lnTo>
                  <a:pt x="3410257" y="447518"/>
                </a:lnTo>
                <a:lnTo>
                  <a:pt x="3456431" y="451231"/>
                </a:lnTo>
                <a:lnTo>
                  <a:pt x="3502106" y="447512"/>
                </a:lnTo>
                <a:lnTo>
                  <a:pt x="3542934" y="436340"/>
                </a:lnTo>
                <a:lnTo>
                  <a:pt x="3578929" y="417691"/>
                </a:lnTo>
                <a:lnTo>
                  <a:pt x="3610102" y="391541"/>
                </a:lnTo>
                <a:lnTo>
                  <a:pt x="3622092" y="375920"/>
                </a:lnTo>
                <a:lnTo>
                  <a:pt x="3456178" y="375920"/>
                </a:lnTo>
                <a:lnTo>
                  <a:pt x="3430958" y="373536"/>
                </a:lnTo>
                <a:lnTo>
                  <a:pt x="3387472" y="354435"/>
                </a:lnTo>
                <a:lnTo>
                  <a:pt x="3354254" y="316309"/>
                </a:lnTo>
                <a:lnTo>
                  <a:pt x="3337161" y="260111"/>
                </a:lnTo>
                <a:lnTo>
                  <a:pt x="3335074" y="226187"/>
                </a:lnTo>
                <a:lnTo>
                  <a:pt x="3335087" y="224155"/>
                </a:lnTo>
                <a:lnTo>
                  <a:pt x="3343322" y="159496"/>
                </a:lnTo>
                <a:lnTo>
                  <a:pt x="3368294" y="112649"/>
                </a:lnTo>
                <a:lnTo>
                  <a:pt x="3406949" y="84645"/>
                </a:lnTo>
                <a:lnTo>
                  <a:pt x="3456178" y="75311"/>
                </a:lnTo>
                <a:lnTo>
                  <a:pt x="3621549" y="75311"/>
                </a:lnTo>
                <a:lnTo>
                  <a:pt x="3609594" y="59817"/>
                </a:lnTo>
                <a:lnTo>
                  <a:pt x="3578232" y="33647"/>
                </a:lnTo>
                <a:lnTo>
                  <a:pt x="3542061" y="14954"/>
                </a:lnTo>
                <a:lnTo>
                  <a:pt x="3501080" y="3738"/>
                </a:lnTo>
                <a:lnTo>
                  <a:pt x="3455289" y="0"/>
                </a:lnTo>
                <a:close/>
              </a:path>
              <a:path w="4161154" h="451485">
                <a:moveTo>
                  <a:pt x="3621549" y="75311"/>
                </a:moveTo>
                <a:lnTo>
                  <a:pt x="3456178" y="75311"/>
                </a:lnTo>
                <a:lnTo>
                  <a:pt x="3482064" y="77620"/>
                </a:lnTo>
                <a:lnTo>
                  <a:pt x="3505247" y="84550"/>
                </a:lnTo>
                <a:lnTo>
                  <a:pt x="3543554" y="112268"/>
                </a:lnTo>
                <a:lnTo>
                  <a:pt x="3568192" y="158686"/>
                </a:lnTo>
                <a:lnTo>
                  <a:pt x="3576447" y="224155"/>
                </a:lnTo>
                <a:lnTo>
                  <a:pt x="3574329" y="259707"/>
                </a:lnTo>
                <a:lnTo>
                  <a:pt x="3557426" y="316666"/>
                </a:lnTo>
                <a:lnTo>
                  <a:pt x="3524543" y="354649"/>
                </a:lnTo>
                <a:lnTo>
                  <a:pt x="3481300" y="373560"/>
                </a:lnTo>
                <a:lnTo>
                  <a:pt x="3456178" y="375920"/>
                </a:lnTo>
                <a:lnTo>
                  <a:pt x="3622092" y="375920"/>
                </a:lnTo>
                <a:lnTo>
                  <a:pt x="3635198" y="358846"/>
                </a:lnTo>
                <a:lnTo>
                  <a:pt x="3653139" y="320389"/>
                </a:lnTo>
                <a:lnTo>
                  <a:pt x="3663912" y="276169"/>
                </a:lnTo>
                <a:lnTo>
                  <a:pt x="3667505" y="226187"/>
                </a:lnTo>
                <a:lnTo>
                  <a:pt x="3663886" y="175849"/>
                </a:lnTo>
                <a:lnTo>
                  <a:pt x="3653028" y="131333"/>
                </a:lnTo>
                <a:lnTo>
                  <a:pt x="3634930" y="92652"/>
                </a:lnTo>
                <a:lnTo>
                  <a:pt x="3621549" y="75311"/>
                </a:lnTo>
                <a:close/>
              </a:path>
              <a:path w="4161154" h="451485">
                <a:moveTo>
                  <a:pt x="3901312" y="7493"/>
                </a:moveTo>
                <a:lnTo>
                  <a:pt x="3813175" y="7493"/>
                </a:lnTo>
                <a:lnTo>
                  <a:pt x="3813231" y="243840"/>
                </a:lnTo>
                <a:lnTo>
                  <a:pt x="3815349" y="304546"/>
                </a:lnTo>
                <a:lnTo>
                  <a:pt x="3821833" y="350974"/>
                </a:lnTo>
                <a:lnTo>
                  <a:pt x="3837955" y="387619"/>
                </a:lnTo>
                <a:lnTo>
                  <a:pt x="3868658" y="420227"/>
                </a:lnTo>
                <a:lnTo>
                  <a:pt x="3915576" y="443140"/>
                </a:lnTo>
                <a:lnTo>
                  <a:pt x="3963011" y="450328"/>
                </a:lnTo>
                <a:lnTo>
                  <a:pt x="3992372" y="451231"/>
                </a:lnTo>
                <a:lnTo>
                  <a:pt x="4017043" y="450417"/>
                </a:lnTo>
                <a:lnTo>
                  <a:pt x="4059005" y="443837"/>
                </a:lnTo>
                <a:lnTo>
                  <a:pt x="4105211" y="422481"/>
                </a:lnTo>
                <a:lnTo>
                  <a:pt x="4136487" y="390677"/>
                </a:lnTo>
                <a:lnTo>
                  <a:pt x="4144528" y="375920"/>
                </a:lnTo>
                <a:lnTo>
                  <a:pt x="3989704" y="375920"/>
                </a:lnTo>
                <a:lnTo>
                  <a:pt x="3972204" y="374917"/>
                </a:lnTo>
                <a:lnTo>
                  <a:pt x="3931539" y="359791"/>
                </a:lnTo>
                <a:lnTo>
                  <a:pt x="3908375" y="329483"/>
                </a:lnTo>
                <a:lnTo>
                  <a:pt x="3902106" y="290147"/>
                </a:lnTo>
                <a:lnTo>
                  <a:pt x="3901351" y="248920"/>
                </a:lnTo>
                <a:lnTo>
                  <a:pt x="3901312" y="7493"/>
                </a:lnTo>
                <a:close/>
              </a:path>
              <a:path w="4161154" h="451485">
                <a:moveTo>
                  <a:pt x="4161154" y="7493"/>
                </a:moveTo>
                <a:lnTo>
                  <a:pt x="4073017" y="7493"/>
                </a:lnTo>
                <a:lnTo>
                  <a:pt x="4073017" y="248920"/>
                </a:lnTo>
                <a:lnTo>
                  <a:pt x="4072813" y="269464"/>
                </a:lnTo>
                <a:lnTo>
                  <a:pt x="4070873" y="309963"/>
                </a:lnTo>
                <a:lnTo>
                  <a:pt x="4054794" y="352536"/>
                </a:lnTo>
                <a:lnTo>
                  <a:pt x="4007304" y="374967"/>
                </a:lnTo>
                <a:lnTo>
                  <a:pt x="3989704" y="375920"/>
                </a:lnTo>
                <a:lnTo>
                  <a:pt x="4144528" y="375920"/>
                </a:lnTo>
                <a:lnTo>
                  <a:pt x="4157136" y="328576"/>
                </a:lnTo>
                <a:lnTo>
                  <a:pt x="4160634" y="274641"/>
                </a:lnTo>
                <a:lnTo>
                  <a:pt x="4161109" y="240284"/>
                </a:lnTo>
                <a:lnTo>
                  <a:pt x="4161154" y="7493"/>
                </a:lnTo>
                <a:close/>
              </a:path>
              <a:path w="4161154" h="451485">
                <a:moveTo>
                  <a:pt x="2838577" y="7493"/>
                </a:moveTo>
                <a:lnTo>
                  <a:pt x="2735199" y="7493"/>
                </a:lnTo>
                <a:lnTo>
                  <a:pt x="2895092" y="260223"/>
                </a:lnTo>
                <a:lnTo>
                  <a:pt x="2895092" y="443865"/>
                </a:lnTo>
                <a:lnTo>
                  <a:pt x="2982849" y="443865"/>
                </a:lnTo>
                <a:lnTo>
                  <a:pt x="2982849" y="260731"/>
                </a:lnTo>
                <a:lnTo>
                  <a:pt x="3033970" y="180086"/>
                </a:lnTo>
                <a:lnTo>
                  <a:pt x="2941193" y="180086"/>
                </a:lnTo>
                <a:lnTo>
                  <a:pt x="2838577" y="7493"/>
                </a:lnTo>
                <a:close/>
              </a:path>
              <a:path w="4161154" h="451485">
                <a:moveTo>
                  <a:pt x="3143377" y="7493"/>
                </a:moveTo>
                <a:lnTo>
                  <a:pt x="3041904" y="7493"/>
                </a:lnTo>
                <a:lnTo>
                  <a:pt x="2941193" y="180086"/>
                </a:lnTo>
                <a:lnTo>
                  <a:pt x="3033970" y="180086"/>
                </a:lnTo>
                <a:lnTo>
                  <a:pt x="3143377" y="7493"/>
                </a:lnTo>
                <a:close/>
              </a:path>
              <a:path w="4161154" h="451485">
                <a:moveTo>
                  <a:pt x="2113915" y="7493"/>
                </a:moveTo>
                <a:lnTo>
                  <a:pt x="2025777" y="7493"/>
                </a:lnTo>
                <a:lnTo>
                  <a:pt x="2025777" y="443865"/>
                </a:lnTo>
                <a:lnTo>
                  <a:pt x="2113915" y="443865"/>
                </a:lnTo>
                <a:lnTo>
                  <a:pt x="2113915" y="311912"/>
                </a:lnTo>
                <a:lnTo>
                  <a:pt x="2185289" y="239014"/>
                </a:lnTo>
                <a:lnTo>
                  <a:pt x="2286069" y="239014"/>
                </a:lnTo>
                <a:lnTo>
                  <a:pt x="2261529" y="201295"/>
                </a:lnTo>
                <a:lnTo>
                  <a:pt x="2113915" y="201295"/>
                </a:lnTo>
                <a:lnTo>
                  <a:pt x="2113915" y="7493"/>
                </a:lnTo>
                <a:close/>
              </a:path>
              <a:path w="4161154" h="451485">
                <a:moveTo>
                  <a:pt x="2286069" y="239014"/>
                </a:moveTo>
                <a:lnTo>
                  <a:pt x="2185289" y="239014"/>
                </a:lnTo>
                <a:lnTo>
                  <a:pt x="2305304" y="443865"/>
                </a:lnTo>
                <a:lnTo>
                  <a:pt x="2419350" y="443865"/>
                </a:lnTo>
                <a:lnTo>
                  <a:pt x="2286069" y="239014"/>
                </a:lnTo>
                <a:close/>
              </a:path>
              <a:path w="4161154" h="451485">
                <a:moveTo>
                  <a:pt x="2410333" y="7493"/>
                </a:moveTo>
                <a:lnTo>
                  <a:pt x="2291841" y="7493"/>
                </a:lnTo>
                <a:lnTo>
                  <a:pt x="2113915" y="201295"/>
                </a:lnTo>
                <a:lnTo>
                  <a:pt x="2261529" y="201295"/>
                </a:lnTo>
                <a:lnTo>
                  <a:pt x="2245995" y="177419"/>
                </a:lnTo>
                <a:lnTo>
                  <a:pt x="2410333" y="7493"/>
                </a:lnTo>
                <a:close/>
              </a:path>
              <a:path w="4161154" h="451485">
                <a:moveTo>
                  <a:pt x="1596136" y="7493"/>
                </a:moveTo>
                <a:lnTo>
                  <a:pt x="1510411" y="7493"/>
                </a:lnTo>
                <a:lnTo>
                  <a:pt x="1510411" y="443865"/>
                </a:lnTo>
                <a:lnTo>
                  <a:pt x="1592199" y="443865"/>
                </a:lnTo>
                <a:lnTo>
                  <a:pt x="1592199" y="159258"/>
                </a:lnTo>
                <a:lnTo>
                  <a:pt x="1689153" y="159258"/>
                </a:lnTo>
                <a:lnTo>
                  <a:pt x="1596136" y="7493"/>
                </a:lnTo>
                <a:close/>
              </a:path>
              <a:path w="4161154" h="451485">
                <a:moveTo>
                  <a:pt x="1689153" y="159258"/>
                </a:moveTo>
                <a:lnTo>
                  <a:pt x="1592199" y="159258"/>
                </a:lnTo>
                <a:lnTo>
                  <a:pt x="1768093" y="443865"/>
                </a:lnTo>
                <a:lnTo>
                  <a:pt x="1856613" y="443865"/>
                </a:lnTo>
                <a:lnTo>
                  <a:pt x="1856613" y="298831"/>
                </a:lnTo>
                <a:lnTo>
                  <a:pt x="1774698" y="298831"/>
                </a:lnTo>
                <a:lnTo>
                  <a:pt x="1689153" y="159258"/>
                </a:lnTo>
                <a:close/>
              </a:path>
              <a:path w="4161154" h="451485">
                <a:moveTo>
                  <a:pt x="1856613" y="7493"/>
                </a:moveTo>
                <a:lnTo>
                  <a:pt x="1774698" y="7493"/>
                </a:lnTo>
                <a:lnTo>
                  <a:pt x="1774698" y="298831"/>
                </a:lnTo>
                <a:lnTo>
                  <a:pt x="1856613" y="298831"/>
                </a:lnTo>
                <a:lnTo>
                  <a:pt x="1856613" y="7493"/>
                </a:lnTo>
                <a:close/>
              </a:path>
              <a:path w="4161154" h="451485">
                <a:moveTo>
                  <a:pt x="567689" y="7493"/>
                </a:moveTo>
                <a:lnTo>
                  <a:pt x="479551" y="7493"/>
                </a:lnTo>
                <a:lnTo>
                  <a:pt x="479551" y="443865"/>
                </a:lnTo>
                <a:lnTo>
                  <a:pt x="567689" y="443865"/>
                </a:lnTo>
                <a:lnTo>
                  <a:pt x="567689" y="252984"/>
                </a:lnTo>
                <a:lnTo>
                  <a:pt x="828421" y="252984"/>
                </a:lnTo>
                <a:lnTo>
                  <a:pt x="828421" y="179197"/>
                </a:lnTo>
                <a:lnTo>
                  <a:pt x="567689" y="179197"/>
                </a:lnTo>
                <a:lnTo>
                  <a:pt x="567689" y="7493"/>
                </a:lnTo>
                <a:close/>
              </a:path>
              <a:path w="4161154" h="451485">
                <a:moveTo>
                  <a:pt x="828421" y="252984"/>
                </a:moveTo>
                <a:lnTo>
                  <a:pt x="740283" y="252984"/>
                </a:lnTo>
                <a:lnTo>
                  <a:pt x="740283" y="443865"/>
                </a:lnTo>
                <a:lnTo>
                  <a:pt x="828421" y="443865"/>
                </a:lnTo>
                <a:lnTo>
                  <a:pt x="828421" y="252984"/>
                </a:lnTo>
                <a:close/>
              </a:path>
              <a:path w="4161154" h="451485">
                <a:moveTo>
                  <a:pt x="828421" y="7493"/>
                </a:moveTo>
                <a:lnTo>
                  <a:pt x="740283" y="7493"/>
                </a:lnTo>
                <a:lnTo>
                  <a:pt x="740283" y="179197"/>
                </a:lnTo>
                <a:lnTo>
                  <a:pt x="828421" y="179197"/>
                </a:lnTo>
                <a:lnTo>
                  <a:pt x="828421" y="7493"/>
                </a:lnTo>
                <a:close/>
              </a:path>
              <a:path w="4161154" h="451485">
                <a:moveTo>
                  <a:pt x="217550" y="81280"/>
                </a:moveTo>
                <a:lnTo>
                  <a:pt x="129412" y="81280"/>
                </a:lnTo>
                <a:lnTo>
                  <a:pt x="129412" y="443865"/>
                </a:lnTo>
                <a:lnTo>
                  <a:pt x="217550" y="443865"/>
                </a:lnTo>
                <a:lnTo>
                  <a:pt x="217550" y="81280"/>
                </a:lnTo>
                <a:close/>
              </a:path>
              <a:path w="4161154" h="451485">
                <a:moveTo>
                  <a:pt x="346710" y="7493"/>
                </a:moveTo>
                <a:lnTo>
                  <a:pt x="0" y="7493"/>
                </a:lnTo>
                <a:lnTo>
                  <a:pt x="0" y="81280"/>
                </a:lnTo>
                <a:lnTo>
                  <a:pt x="346710" y="81280"/>
                </a:lnTo>
                <a:lnTo>
                  <a:pt x="346710" y="7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9690" y="533476"/>
            <a:ext cx="5972809" cy="54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006FC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5952"/>
            <a:ext cx="12192000" cy="3432175"/>
          </a:xfrm>
          <a:custGeom>
            <a:avLst/>
            <a:gdLst/>
            <a:ahLst/>
            <a:cxnLst/>
            <a:rect l="l" t="t" r="r" b="b"/>
            <a:pathLst>
              <a:path w="12192000" h="3432175">
                <a:moveTo>
                  <a:pt x="0" y="3432048"/>
                </a:moveTo>
                <a:lnTo>
                  <a:pt x="12192000" y="3432048"/>
                </a:lnTo>
                <a:lnTo>
                  <a:pt x="12192000" y="0"/>
                </a:lnTo>
                <a:lnTo>
                  <a:pt x="0" y="0"/>
                </a:lnTo>
                <a:lnTo>
                  <a:pt x="0" y="3432048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2113" y="2756154"/>
            <a:ext cx="1040765" cy="607695"/>
          </a:xfrm>
          <a:custGeom>
            <a:avLst/>
            <a:gdLst/>
            <a:ahLst/>
            <a:cxnLst/>
            <a:rect l="l" t="t" r="r" b="b"/>
            <a:pathLst>
              <a:path w="1040764" h="607695">
                <a:moveTo>
                  <a:pt x="270128" y="367665"/>
                </a:moveTo>
                <a:lnTo>
                  <a:pt x="214425" y="371576"/>
                </a:lnTo>
                <a:lnTo>
                  <a:pt x="164480" y="383413"/>
                </a:lnTo>
                <a:lnTo>
                  <a:pt x="124037" y="402984"/>
                </a:lnTo>
                <a:lnTo>
                  <a:pt x="95123" y="430149"/>
                </a:lnTo>
                <a:lnTo>
                  <a:pt x="79883" y="478028"/>
                </a:lnTo>
                <a:lnTo>
                  <a:pt x="79883" y="496950"/>
                </a:lnTo>
                <a:lnTo>
                  <a:pt x="88455" y="534134"/>
                </a:lnTo>
                <a:lnTo>
                  <a:pt x="113045" y="563816"/>
                </a:lnTo>
                <a:lnTo>
                  <a:pt x="149897" y="585970"/>
                </a:lnTo>
                <a:lnTo>
                  <a:pt x="196850" y="600329"/>
                </a:lnTo>
                <a:lnTo>
                  <a:pt x="251053" y="606883"/>
                </a:lnTo>
                <a:lnTo>
                  <a:pt x="270128" y="607313"/>
                </a:lnTo>
                <a:lnTo>
                  <a:pt x="289204" y="606883"/>
                </a:lnTo>
                <a:lnTo>
                  <a:pt x="343408" y="600329"/>
                </a:lnTo>
                <a:lnTo>
                  <a:pt x="390360" y="585970"/>
                </a:lnTo>
                <a:lnTo>
                  <a:pt x="427212" y="563816"/>
                </a:lnTo>
                <a:lnTo>
                  <a:pt x="446876" y="542036"/>
                </a:lnTo>
                <a:lnTo>
                  <a:pt x="270128" y="542036"/>
                </a:lnTo>
                <a:lnTo>
                  <a:pt x="259699" y="541819"/>
                </a:lnTo>
                <a:lnTo>
                  <a:pt x="219098" y="536576"/>
                </a:lnTo>
                <a:lnTo>
                  <a:pt x="179070" y="521573"/>
                </a:lnTo>
                <a:lnTo>
                  <a:pt x="158496" y="499491"/>
                </a:lnTo>
                <a:lnTo>
                  <a:pt x="158496" y="475488"/>
                </a:lnTo>
                <a:lnTo>
                  <a:pt x="193166" y="446278"/>
                </a:lnTo>
                <a:lnTo>
                  <a:pt x="239125" y="434925"/>
                </a:lnTo>
                <a:lnTo>
                  <a:pt x="270128" y="432943"/>
                </a:lnTo>
                <a:lnTo>
                  <a:pt x="446873" y="432943"/>
                </a:lnTo>
                <a:lnTo>
                  <a:pt x="445135" y="430149"/>
                </a:lnTo>
                <a:lnTo>
                  <a:pt x="416220" y="402984"/>
                </a:lnTo>
                <a:lnTo>
                  <a:pt x="375777" y="383413"/>
                </a:lnTo>
                <a:lnTo>
                  <a:pt x="325832" y="371576"/>
                </a:lnTo>
                <a:lnTo>
                  <a:pt x="289204" y="368095"/>
                </a:lnTo>
                <a:lnTo>
                  <a:pt x="270128" y="367665"/>
                </a:lnTo>
                <a:close/>
              </a:path>
              <a:path w="1040764" h="607695">
                <a:moveTo>
                  <a:pt x="446873" y="432943"/>
                </a:moveTo>
                <a:lnTo>
                  <a:pt x="270128" y="432943"/>
                </a:lnTo>
                <a:lnTo>
                  <a:pt x="280560" y="433159"/>
                </a:lnTo>
                <a:lnTo>
                  <a:pt x="290909" y="433816"/>
                </a:lnTo>
                <a:lnTo>
                  <a:pt x="330453" y="440674"/>
                </a:lnTo>
                <a:lnTo>
                  <a:pt x="367095" y="457582"/>
                </a:lnTo>
                <a:lnTo>
                  <a:pt x="381762" y="475488"/>
                </a:lnTo>
                <a:lnTo>
                  <a:pt x="381762" y="499491"/>
                </a:lnTo>
                <a:lnTo>
                  <a:pt x="347217" y="528701"/>
                </a:lnTo>
                <a:lnTo>
                  <a:pt x="301186" y="540053"/>
                </a:lnTo>
                <a:lnTo>
                  <a:pt x="270128" y="542036"/>
                </a:lnTo>
                <a:lnTo>
                  <a:pt x="446876" y="542036"/>
                </a:lnTo>
                <a:lnTo>
                  <a:pt x="451802" y="534134"/>
                </a:lnTo>
                <a:lnTo>
                  <a:pt x="456565" y="522605"/>
                </a:lnTo>
                <a:lnTo>
                  <a:pt x="459422" y="510218"/>
                </a:lnTo>
                <a:lnTo>
                  <a:pt x="460375" y="496950"/>
                </a:lnTo>
                <a:lnTo>
                  <a:pt x="460375" y="478028"/>
                </a:lnTo>
                <a:lnTo>
                  <a:pt x="459422" y="464814"/>
                </a:lnTo>
                <a:lnTo>
                  <a:pt x="456564" y="452421"/>
                </a:lnTo>
                <a:lnTo>
                  <a:pt x="451802" y="440862"/>
                </a:lnTo>
                <a:lnTo>
                  <a:pt x="446873" y="432943"/>
                </a:lnTo>
                <a:close/>
              </a:path>
              <a:path w="1040764" h="607695">
                <a:moveTo>
                  <a:pt x="770127" y="57023"/>
                </a:moveTo>
                <a:lnTo>
                  <a:pt x="541909" y="57023"/>
                </a:lnTo>
                <a:lnTo>
                  <a:pt x="541909" y="126111"/>
                </a:lnTo>
                <a:lnTo>
                  <a:pt x="692150" y="126111"/>
                </a:lnTo>
                <a:lnTo>
                  <a:pt x="692062" y="185102"/>
                </a:lnTo>
                <a:lnTo>
                  <a:pt x="689149" y="228564"/>
                </a:lnTo>
                <a:lnTo>
                  <a:pt x="678529" y="267684"/>
                </a:lnTo>
                <a:lnTo>
                  <a:pt x="654766" y="304444"/>
                </a:lnTo>
                <a:lnTo>
                  <a:pt x="614172" y="342646"/>
                </a:lnTo>
                <a:lnTo>
                  <a:pt x="575675" y="371586"/>
                </a:lnTo>
                <a:lnTo>
                  <a:pt x="526034" y="405765"/>
                </a:lnTo>
                <a:lnTo>
                  <a:pt x="571753" y="466598"/>
                </a:lnTo>
                <a:lnTo>
                  <a:pt x="629030" y="425735"/>
                </a:lnTo>
                <a:lnTo>
                  <a:pt x="674115" y="390779"/>
                </a:lnTo>
                <a:lnTo>
                  <a:pt x="708691" y="359346"/>
                </a:lnTo>
                <a:lnTo>
                  <a:pt x="734313" y="329057"/>
                </a:lnTo>
                <a:lnTo>
                  <a:pt x="758388" y="283229"/>
                </a:lnTo>
                <a:lnTo>
                  <a:pt x="768318" y="233092"/>
                </a:lnTo>
                <a:lnTo>
                  <a:pt x="770029" y="197790"/>
                </a:lnTo>
                <a:lnTo>
                  <a:pt x="770127" y="57023"/>
                </a:lnTo>
                <a:close/>
              </a:path>
              <a:path w="1040764" h="607695">
                <a:moveTo>
                  <a:pt x="540258" y="264287"/>
                </a:moveTo>
                <a:lnTo>
                  <a:pt x="0" y="264287"/>
                </a:lnTo>
                <a:lnTo>
                  <a:pt x="0" y="331597"/>
                </a:lnTo>
                <a:lnTo>
                  <a:pt x="540258" y="331597"/>
                </a:lnTo>
                <a:lnTo>
                  <a:pt x="540258" y="264287"/>
                </a:lnTo>
                <a:close/>
              </a:path>
              <a:path w="1040764" h="607695">
                <a:moveTo>
                  <a:pt x="268224" y="157225"/>
                </a:moveTo>
                <a:lnTo>
                  <a:pt x="187706" y="157225"/>
                </a:lnTo>
                <a:lnTo>
                  <a:pt x="187706" y="264287"/>
                </a:lnTo>
                <a:lnTo>
                  <a:pt x="268224" y="264287"/>
                </a:lnTo>
                <a:lnTo>
                  <a:pt x="268224" y="157225"/>
                </a:lnTo>
                <a:close/>
              </a:path>
              <a:path w="1040764" h="607695">
                <a:moveTo>
                  <a:pt x="463550" y="21590"/>
                </a:moveTo>
                <a:lnTo>
                  <a:pt x="70485" y="21590"/>
                </a:lnTo>
                <a:lnTo>
                  <a:pt x="70485" y="89408"/>
                </a:lnTo>
                <a:lnTo>
                  <a:pt x="383666" y="89408"/>
                </a:lnTo>
                <a:lnTo>
                  <a:pt x="383624" y="113412"/>
                </a:lnTo>
                <a:lnTo>
                  <a:pt x="381126" y="163575"/>
                </a:lnTo>
                <a:lnTo>
                  <a:pt x="374769" y="209813"/>
                </a:lnTo>
                <a:lnTo>
                  <a:pt x="371601" y="226313"/>
                </a:lnTo>
                <a:lnTo>
                  <a:pt x="449579" y="235204"/>
                </a:lnTo>
                <a:lnTo>
                  <a:pt x="456594" y="193294"/>
                </a:lnTo>
                <a:lnTo>
                  <a:pt x="461438" y="149312"/>
                </a:lnTo>
                <a:lnTo>
                  <a:pt x="463480" y="113412"/>
                </a:lnTo>
                <a:lnTo>
                  <a:pt x="463550" y="21590"/>
                </a:lnTo>
                <a:close/>
              </a:path>
              <a:path w="1040764" h="607695">
                <a:moveTo>
                  <a:pt x="1040257" y="270001"/>
                </a:moveTo>
                <a:lnTo>
                  <a:pt x="964184" y="270001"/>
                </a:lnTo>
                <a:lnTo>
                  <a:pt x="964184" y="589534"/>
                </a:lnTo>
                <a:lnTo>
                  <a:pt x="1040257" y="589534"/>
                </a:lnTo>
                <a:lnTo>
                  <a:pt x="1040257" y="270001"/>
                </a:lnTo>
                <a:close/>
              </a:path>
              <a:path w="1040764" h="607695">
                <a:moveTo>
                  <a:pt x="907796" y="12065"/>
                </a:moveTo>
                <a:lnTo>
                  <a:pt x="831723" y="12065"/>
                </a:lnTo>
                <a:lnTo>
                  <a:pt x="831723" y="561086"/>
                </a:lnTo>
                <a:lnTo>
                  <a:pt x="907796" y="561086"/>
                </a:lnTo>
                <a:lnTo>
                  <a:pt x="907796" y="270001"/>
                </a:lnTo>
                <a:lnTo>
                  <a:pt x="1040257" y="270001"/>
                </a:lnTo>
                <a:lnTo>
                  <a:pt x="1040257" y="200913"/>
                </a:lnTo>
                <a:lnTo>
                  <a:pt x="907796" y="200913"/>
                </a:lnTo>
                <a:lnTo>
                  <a:pt x="907796" y="12065"/>
                </a:lnTo>
                <a:close/>
              </a:path>
              <a:path w="1040764" h="607695">
                <a:moveTo>
                  <a:pt x="1040257" y="0"/>
                </a:moveTo>
                <a:lnTo>
                  <a:pt x="964184" y="0"/>
                </a:lnTo>
                <a:lnTo>
                  <a:pt x="964184" y="200913"/>
                </a:lnTo>
                <a:lnTo>
                  <a:pt x="1040257" y="200913"/>
                </a:lnTo>
                <a:lnTo>
                  <a:pt x="104025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5930" y="2806826"/>
            <a:ext cx="958850" cy="471170"/>
          </a:xfrm>
          <a:custGeom>
            <a:avLst/>
            <a:gdLst/>
            <a:ahLst/>
            <a:cxnLst/>
            <a:rect l="l" t="t" r="r" b="b"/>
            <a:pathLst>
              <a:path w="958850" h="471170">
                <a:moveTo>
                  <a:pt x="447675" y="6985"/>
                </a:moveTo>
                <a:lnTo>
                  <a:pt x="363347" y="6985"/>
                </a:lnTo>
                <a:lnTo>
                  <a:pt x="487680" y="464058"/>
                </a:lnTo>
                <a:lnTo>
                  <a:pt x="566293" y="464058"/>
                </a:lnTo>
                <a:lnTo>
                  <a:pt x="598586" y="346201"/>
                </a:lnTo>
                <a:lnTo>
                  <a:pt x="531368" y="346201"/>
                </a:lnTo>
                <a:lnTo>
                  <a:pt x="447675" y="6985"/>
                </a:lnTo>
                <a:close/>
              </a:path>
              <a:path w="958850" h="471170">
                <a:moveTo>
                  <a:pt x="730520" y="112268"/>
                </a:moveTo>
                <a:lnTo>
                  <a:pt x="662686" y="112268"/>
                </a:lnTo>
                <a:lnTo>
                  <a:pt x="755142" y="464058"/>
                </a:lnTo>
                <a:lnTo>
                  <a:pt x="832485" y="464058"/>
                </a:lnTo>
                <a:lnTo>
                  <a:pt x="865210" y="345567"/>
                </a:lnTo>
                <a:lnTo>
                  <a:pt x="793877" y="345567"/>
                </a:lnTo>
                <a:lnTo>
                  <a:pt x="730520" y="112268"/>
                </a:lnTo>
                <a:close/>
              </a:path>
              <a:path w="958850" h="471170">
                <a:moveTo>
                  <a:pt x="701929" y="6985"/>
                </a:moveTo>
                <a:lnTo>
                  <a:pt x="623951" y="6985"/>
                </a:lnTo>
                <a:lnTo>
                  <a:pt x="531368" y="346201"/>
                </a:lnTo>
                <a:lnTo>
                  <a:pt x="598586" y="346201"/>
                </a:lnTo>
                <a:lnTo>
                  <a:pt x="662686" y="112268"/>
                </a:lnTo>
                <a:lnTo>
                  <a:pt x="730520" y="112268"/>
                </a:lnTo>
                <a:lnTo>
                  <a:pt x="701929" y="6985"/>
                </a:lnTo>
                <a:close/>
              </a:path>
              <a:path w="958850" h="471170">
                <a:moveTo>
                  <a:pt x="958723" y="6985"/>
                </a:moveTo>
                <a:lnTo>
                  <a:pt x="880745" y="6985"/>
                </a:lnTo>
                <a:lnTo>
                  <a:pt x="793877" y="345567"/>
                </a:lnTo>
                <a:lnTo>
                  <a:pt x="865210" y="345567"/>
                </a:lnTo>
                <a:lnTo>
                  <a:pt x="958723" y="6985"/>
                </a:lnTo>
                <a:close/>
              </a:path>
              <a:path w="958850" h="471170">
                <a:moveTo>
                  <a:pt x="39370" y="353822"/>
                </a:moveTo>
                <a:lnTo>
                  <a:pt x="0" y="418464"/>
                </a:lnTo>
                <a:lnTo>
                  <a:pt x="6955" y="423769"/>
                </a:lnTo>
                <a:lnTo>
                  <a:pt x="14493" y="428990"/>
                </a:lnTo>
                <a:lnTo>
                  <a:pt x="50149" y="448183"/>
                </a:lnTo>
                <a:lnTo>
                  <a:pt x="91995" y="462105"/>
                </a:lnTo>
                <a:lnTo>
                  <a:pt x="139080" y="470011"/>
                </a:lnTo>
                <a:lnTo>
                  <a:pt x="163576" y="471043"/>
                </a:lnTo>
                <a:lnTo>
                  <a:pt x="179889" y="470636"/>
                </a:lnTo>
                <a:lnTo>
                  <a:pt x="226949" y="464438"/>
                </a:lnTo>
                <a:lnTo>
                  <a:pt x="268704" y="449454"/>
                </a:lnTo>
                <a:lnTo>
                  <a:pt x="301894" y="424164"/>
                </a:lnTo>
                <a:lnTo>
                  <a:pt x="319278" y="398145"/>
                </a:lnTo>
                <a:lnTo>
                  <a:pt x="167386" y="398145"/>
                </a:lnTo>
                <a:lnTo>
                  <a:pt x="147314" y="397311"/>
                </a:lnTo>
                <a:lnTo>
                  <a:pt x="93218" y="384810"/>
                </a:lnTo>
                <a:lnTo>
                  <a:pt x="50534" y="362396"/>
                </a:lnTo>
                <a:lnTo>
                  <a:pt x="39370" y="353822"/>
                </a:lnTo>
                <a:close/>
              </a:path>
              <a:path w="958850" h="471170">
                <a:moveTo>
                  <a:pt x="171831" y="0"/>
                </a:moveTo>
                <a:lnTo>
                  <a:pt x="129254" y="3111"/>
                </a:lnTo>
                <a:lnTo>
                  <a:pt x="79230" y="18936"/>
                </a:lnTo>
                <a:lnTo>
                  <a:pt x="43815" y="43814"/>
                </a:lnTo>
                <a:lnTo>
                  <a:pt x="16510" y="85344"/>
                </a:lnTo>
                <a:lnTo>
                  <a:pt x="8255" y="128777"/>
                </a:lnTo>
                <a:lnTo>
                  <a:pt x="8255" y="136906"/>
                </a:lnTo>
                <a:lnTo>
                  <a:pt x="16452" y="187751"/>
                </a:lnTo>
                <a:lnTo>
                  <a:pt x="39528" y="221996"/>
                </a:lnTo>
                <a:lnTo>
                  <a:pt x="72481" y="244903"/>
                </a:lnTo>
                <a:lnTo>
                  <a:pt x="112522" y="259334"/>
                </a:lnTo>
                <a:lnTo>
                  <a:pt x="169926" y="272669"/>
                </a:lnTo>
                <a:lnTo>
                  <a:pt x="188400" y="277360"/>
                </a:lnTo>
                <a:lnTo>
                  <a:pt x="229870" y="295148"/>
                </a:lnTo>
                <a:lnTo>
                  <a:pt x="250444" y="336676"/>
                </a:lnTo>
                <a:lnTo>
                  <a:pt x="250444" y="343662"/>
                </a:lnTo>
                <a:lnTo>
                  <a:pt x="230759" y="382650"/>
                </a:lnTo>
                <a:lnTo>
                  <a:pt x="187771" y="397170"/>
                </a:lnTo>
                <a:lnTo>
                  <a:pt x="167386" y="398145"/>
                </a:lnTo>
                <a:lnTo>
                  <a:pt x="319278" y="398145"/>
                </a:lnTo>
                <a:lnTo>
                  <a:pt x="323935" y="387443"/>
                </a:lnTo>
                <a:lnTo>
                  <a:pt x="328183" y="372284"/>
                </a:lnTo>
                <a:lnTo>
                  <a:pt x="330741" y="355578"/>
                </a:lnTo>
                <a:lnTo>
                  <a:pt x="331597" y="337312"/>
                </a:lnTo>
                <a:lnTo>
                  <a:pt x="331597" y="329057"/>
                </a:lnTo>
                <a:lnTo>
                  <a:pt x="324358" y="285623"/>
                </a:lnTo>
                <a:lnTo>
                  <a:pt x="300228" y="249174"/>
                </a:lnTo>
                <a:lnTo>
                  <a:pt x="268920" y="226403"/>
                </a:lnTo>
                <a:lnTo>
                  <a:pt x="225028" y="207740"/>
                </a:lnTo>
                <a:lnTo>
                  <a:pt x="187706" y="197865"/>
                </a:lnTo>
                <a:lnTo>
                  <a:pt x="149352" y="189230"/>
                </a:lnTo>
                <a:lnTo>
                  <a:pt x="140610" y="187043"/>
                </a:lnTo>
                <a:lnTo>
                  <a:pt x="105981" y="170910"/>
                </a:lnTo>
                <a:lnTo>
                  <a:pt x="88773" y="121158"/>
                </a:lnTo>
                <a:lnTo>
                  <a:pt x="90424" y="114808"/>
                </a:lnTo>
                <a:lnTo>
                  <a:pt x="121158" y="83248"/>
                </a:lnTo>
                <a:lnTo>
                  <a:pt x="162692" y="72592"/>
                </a:lnTo>
                <a:lnTo>
                  <a:pt x="173101" y="72262"/>
                </a:lnTo>
                <a:lnTo>
                  <a:pt x="293774" y="72262"/>
                </a:lnTo>
                <a:lnTo>
                  <a:pt x="314452" y="38100"/>
                </a:lnTo>
                <a:lnTo>
                  <a:pt x="279590" y="19431"/>
                </a:lnTo>
                <a:lnTo>
                  <a:pt x="227105" y="4500"/>
                </a:lnTo>
                <a:lnTo>
                  <a:pt x="190668" y="500"/>
                </a:lnTo>
                <a:lnTo>
                  <a:pt x="171831" y="0"/>
                </a:lnTo>
                <a:close/>
              </a:path>
              <a:path w="958850" h="471170">
                <a:moveTo>
                  <a:pt x="293774" y="72262"/>
                </a:moveTo>
                <a:lnTo>
                  <a:pt x="173101" y="72262"/>
                </a:lnTo>
                <a:lnTo>
                  <a:pt x="186529" y="72598"/>
                </a:lnTo>
                <a:lnTo>
                  <a:pt x="199564" y="73612"/>
                </a:lnTo>
                <a:lnTo>
                  <a:pt x="249491" y="86185"/>
                </a:lnTo>
                <a:lnTo>
                  <a:pt x="276479" y="100837"/>
                </a:lnTo>
                <a:lnTo>
                  <a:pt x="293774" y="722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480" y="2756154"/>
            <a:ext cx="2122170" cy="596900"/>
          </a:xfrm>
          <a:custGeom>
            <a:avLst/>
            <a:gdLst/>
            <a:ahLst/>
            <a:cxnLst/>
            <a:rect l="l" t="t" r="r" b="b"/>
            <a:pathLst>
              <a:path w="2122170" h="596900">
                <a:moveTo>
                  <a:pt x="2122170" y="447548"/>
                </a:moveTo>
                <a:lnTo>
                  <a:pt x="1581912" y="447548"/>
                </a:lnTo>
                <a:lnTo>
                  <a:pt x="1581912" y="515366"/>
                </a:lnTo>
                <a:lnTo>
                  <a:pt x="2122170" y="515366"/>
                </a:lnTo>
                <a:lnTo>
                  <a:pt x="2122170" y="447548"/>
                </a:lnTo>
                <a:close/>
              </a:path>
              <a:path w="2122170" h="596900">
                <a:moveTo>
                  <a:pt x="1556766" y="373380"/>
                </a:moveTo>
                <a:lnTo>
                  <a:pt x="1160526" y="373380"/>
                </a:lnTo>
                <a:lnTo>
                  <a:pt x="1160526" y="441198"/>
                </a:lnTo>
                <a:lnTo>
                  <a:pt x="1476883" y="441198"/>
                </a:lnTo>
                <a:lnTo>
                  <a:pt x="1476883" y="596519"/>
                </a:lnTo>
                <a:lnTo>
                  <a:pt x="1556766" y="596519"/>
                </a:lnTo>
                <a:lnTo>
                  <a:pt x="1556766" y="373380"/>
                </a:lnTo>
                <a:close/>
              </a:path>
              <a:path w="2122170" h="596900">
                <a:moveTo>
                  <a:pt x="540258" y="447548"/>
                </a:moveTo>
                <a:lnTo>
                  <a:pt x="0" y="447548"/>
                </a:lnTo>
                <a:lnTo>
                  <a:pt x="0" y="515366"/>
                </a:lnTo>
                <a:lnTo>
                  <a:pt x="1067562" y="515366"/>
                </a:lnTo>
                <a:lnTo>
                  <a:pt x="1067562" y="448183"/>
                </a:lnTo>
                <a:lnTo>
                  <a:pt x="540258" y="448183"/>
                </a:lnTo>
                <a:lnTo>
                  <a:pt x="540258" y="447548"/>
                </a:lnTo>
                <a:close/>
              </a:path>
              <a:path w="2122170" h="596900">
                <a:moveTo>
                  <a:pt x="837438" y="368300"/>
                </a:moveTo>
                <a:lnTo>
                  <a:pt x="757554" y="368300"/>
                </a:lnTo>
                <a:lnTo>
                  <a:pt x="757554" y="448183"/>
                </a:lnTo>
                <a:lnTo>
                  <a:pt x="837438" y="448183"/>
                </a:lnTo>
                <a:lnTo>
                  <a:pt x="837438" y="368300"/>
                </a:lnTo>
                <a:close/>
              </a:path>
              <a:path w="2122170" h="596900">
                <a:moveTo>
                  <a:pt x="992124" y="41783"/>
                </a:moveTo>
                <a:lnTo>
                  <a:pt x="597789" y="41783"/>
                </a:lnTo>
                <a:lnTo>
                  <a:pt x="597789" y="108966"/>
                </a:lnTo>
                <a:lnTo>
                  <a:pt x="912241" y="108966"/>
                </a:lnTo>
                <a:lnTo>
                  <a:pt x="912241" y="171831"/>
                </a:lnTo>
                <a:lnTo>
                  <a:pt x="599694" y="171831"/>
                </a:lnTo>
                <a:lnTo>
                  <a:pt x="599694" y="368300"/>
                </a:lnTo>
                <a:lnTo>
                  <a:pt x="1005332" y="368300"/>
                </a:lnTo>
                <a:lnTo>
                  <a:pt x="1005332" y="301117"/>
                </a:lnTo>
                <a:lnTo>
                  <a:pt x="679576" y="301117"/>
                </a:lnTo>
                <a:lnTo>
                  <a:pt x="679576" y="238379"/>
                </a:lnTo>
                <a:lnTo>
                  <a:pt x="992124" y="238379"/>
                </a:lnTo>
                <a:lnTo>
                  <a:pt x="992124" y="41783"/>
                </a:lnTo>
                <a:close/>
              </a:path>
              <a:path w="2122170" h="596900">
                <a:moveTo>
                  <a:pt x="1238503" y="101981"/>
                </a:moveTo>
                <a:lnTo>
                  <a:pt x="1159891" y="101981"/>
                </a:lnTo>
                <a:lnTo>
                  <a:pt x="1159817" y="149742"/>
                </a:lnTo>
                <a:lnTo>
                  <a:pt x="1159589" y="156448"/>
                </a:lnTo>
                <a:lnTo>
                  <a:pt x="1151509" y="196342"/>
                </a:lnTo>
                <a:lnTo>
                  <a:pt x="1125093" y="230124"/>
                </a:lnTo>
                <a:lnTo>
                  <a:pt x="1095339" y="256859"/>
                </a:lnTo>
                <a:lnTo>
                  <a:pt x="1062748" y="284607"/>
                </a:lnTo>
                <a:lnTo>
                  <a:pt x="1042035" y="301751"/>
                </a:lnTo>
                <a:lnTo>
                  <a:pt x="1089533" y="356235"/>
                </a:lnTo>
                <a:lnTo>
                  <a:pt x="1132332" y="320167"/>
                </a:lnTo>
                <a:lnTo>
                  <a:pt x="1166876" y="289687"/>
                </a:lnTo>
                <a:lnTo>
                  <a:pt x="1196594" y="259207"/>
                </a:lnTo>
                <a:lnTo>
                  <a:pt x="1201801" y="249809"/>
                </a:lnTo>
                <a:lnTo>
                  <a:pt x="1301724" y="249809"/>
                </a:lnTo>
                <a:lnTo>
                  <a:pt x="1269527" y="221337"/>
                </a:lnTo>
                <a:lnTo>
                  <a:pt x="1245870" y="188849"/>
                </a:lnTo>
                <a:lnTo>
                  <a:pt x="1243076" y="182499"/>
                </a:lnTo>
                <a:lnTo>
                  <a:pt x="1238520" y="142621"/>
                </a:lnTo>
                <a:lnTo>
                  <a:pt x="1238503" y="101981"/>
                </a:lnTo>
                <a:close/>
              </a:path>
              <a:path w="2122170" h="596900">
                <a:moveTo>
                  <a:pt x="485013" y="287147"/>
                </a:moveTo>
                <a:lnTo>
                  <a:pt x="55245" y="287147"/>
                </a:lnTo>
                <a:lnTo>
                  <a:pt x="55245" y="354330"/>
                </a:lnTo>
                <a:lnTo>
                  <a:pt x="485013" y="354330"/>
                </a:lnTo>
                <a:lnTo>
                  <a:pt x="485013" y="287147"/>
                </a:lnTo>
                <a:close/>
              </a:path>
              <a:path w="2122170" h="596900">
                <a:moveTo>
                  <a:pt x="1442085" y="7620"/>
                </a:moveTo>
                <a:lnTo>
                  <a:pt x="1366647" y="7620"/>
                </a:lnTo>
                <a:lnTo>
                  <a:pt x="1366647" y="141986"/>
                </a:lnTo>
                <a:lnTo>
                  <a:pt x="1300607" y="141986"/>
                </a:lnTo>
                <a:lnTo>
                  <a:pt x="1300607" y="211074"/>
                </a:lnTo>
                <a:lnTo>
                  <a:pt x="1366647" y="211074"/>
                </a:lnTo>
                <a:lnTo>
                  <a:pt x="1366647" y="345440"/>
                </a:lnTo>
                <a:lnTo>
                  <a:pt x="1442085" y="345440"/>
                </a:lnTo>
                <a:lnTo>
                  <a:pt x="1442085" y="7620"/>
                </a:lnTo>
                <a:close/>
              </a:path>
              <a:path w="2122170" h="596900">
                <a:moveTo>
                  <a:pt x="1301724" y="249809"/>
                </a:moveTo>
                <a:lnTo>
                  <a:pt x="1202436" y="249809"/>
                </a:lnTo>
                <a:lnTo>
                  <a:pt x="1203705" y="253619"/>
                </a:lnTo>
                <a:lnTo>
                  <a:pt x="1235328" y="283972"/>
                </a:lnTo>
                <a:lnTo>
                  <a:pt x="1267078" y="310261"/>
                </a:lnTo>
                <a:lnTo>
                  <a:pt x="1275244" y="317049"/>
                </a:lnTo>
                <a:lnTo>
                  <a:pt x="1299337" y="336676"/>
                </a:lnTo>
                <a:lnTo>
                  <a:pt x="1344422" y="284607"/>
                </a:lnTo>
                <a:lnTo>
                  <a:pt x="1336036" y="278130"/>
                </a:lnTo>
                <a:lnTo>
                  <a:pt x="1327435" y="271272"/>
                </a:lnTo>
                <a:lnTo>
                  <a:pt x="1318597" y="264033"/>
                </a:lnTo>
                <a:lnTo>
                  <a:pt x="1309497" y="256412"/>
                </a:lnTo>
                <a:lnTo>
                  <a:pt x="1301724" y="249809"/>
                </a:lnTo>
                <a:close/>
              </a:path>
              <a:path w="2122170" h="596900">
                <a:moveTo>
                  <a:pt x="210566" y="115950"/>
                </a:moveTo>
                <a:lnTo>
                  <a:pt x="130683" y="115950"/>
                </a:lnTo>
                <a:lnTo>
                  <a:pt x="130683" y="287147"/>
                </a:lnTo>
                <a:lnTo>
                  <a:pt x="210566" y="287147"/>
                </a:lnTo>
                <a:lnTo>
                  <a:pt x="210566" y="115950"/>
                </a:lnTo>
                <a:close/>
              </a:path>
              <a:path w="2122170" h="596900">
                <a:moveTo>
                  <a:pt x="410845" y="115950"/>
                </a:moveTo>
                <a:lnTo>
                  <a:pt x="330962" y="115950"/>
                </a:lnTo>
                <a:lnTo>
                  <a:pt x="330962" y="287147"/>
                </a:lnTo>
                <a:lnTo>
                  <a:pt x="410845" y="287147"/>
                </a:lnTo>
                <a:lnTo>
                  <a:pt x="410845" y="115950"/>
                </a:lnTo>
                <a:close/>
              </a:path>
              <a:path w="2122170" h="596900">
                <a:moveTo>
                  <a:pt x="479933" y="48768"/>
                </a:moveTo>
                <a:lnTo>
                  <a:pt x="59055" y="48768"/>
                </a:lnTo>
                <a:lnTo>
                  <a:pt x="59055" y="115950"/>
                </a:lnTo>
                <a:lnTo>
                  <a:pt x="479933" y="115950"/>
                </a:lnTo>
                <a:lnTo>
                  <a:pt x="479933" y="48768"/>
                </a:lnTo>
                <a:close/>
              </a:path>
              <a:path w="2122170" h="596900">
                <a:moveTo>
                  <a:pt x="1320927" y="34798"/>
                </a:moveTo>
                <a:lnTo>
                  <a:pt x="1067308" y="34798"/>
                </a:lnTo>
                <a:lnTo>
                  <a:pt x="1067308" y="101981"/>
                </a:lnTo>
                <a:lnTo>
                  <a:pt x="1320927" y="101981"/>
                </a:lnTo>
                <a:lnTo>
                  <a:pt x="1320927" y="34798"/>
                </a:lnTo>
                <a:close/>
              </a:path>
              <a:path w="2122170" h="596900">
                <a:moveTo>
                  <a:pt x="2046732" y="43687"/>
                </a:moveTo>
                <a:lnTo>
                  <a:pt x="1651762" y="43687"/>
                </a:lnTo>
                <a:lnTo>
                  <a:pt x="1651762" y="367030"/>
                </a:lnTo>
                <a:lnTo>
                  <a:pt x="2053082" y="367030"/>
                </a:lnTo>
                <a:lnTo>
                  <a:pt x="2053082" y="299847"/>
                </a:lnTo>
                <a:lnTo>
                  <a:pt x="1731010" y="299847"/>
                </a:lnTo>
                <a:lnTo>
                  <a:pt x="1731010" y="239013"/>
                </a:lnTo>
                <a:lnTo>
                  <a:pt x="2041652" y="239013"/>
                </a:lnTo>
                <a:lnTo>
                  <a:pt x="2041652" y="171831"/>
                </a:lnTo>
                <a:lnTo>
                  <a:pt x="1731010" y="171831"/>
                </a:lnTo>
                <a:lnTo>
                  <a:pt x="1731010" y="110871"/>
                </a:lnTo>
                <a:lnTo>
                  <a:pt x="2046732" y="110871"/>
                </a:lnTo>
                <a:lnTo>
                  <a:pt x="2046732" y="43687"/>
                </a:lnTo>
                <a:close/>
              </a:path>
              <a:path w="2122170" h="596900">
                <a:moveTo>
                  <a:pt x="1556766" y="0"/>
                </a:moveTo>
                <a:lnTo>
                  <a:pt x="1480693" y="0"/>
                </a:lnTo>
                <a:lnTo>
                  <a:pt x="1480693" y="346710"/>
                </a:lnTo>
                <a:lnTo>
                  <a:pt x="1556766" y="346710"/>
                </a:lnTo>
                <a:lnTo>
                  <a:pt x="155676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8982" y="3597275"/>
            <a:ext cx="1938655" cy="566420"/>
          </a:xfrm>
          <a:custGeom>
            <a:avLst/>
            <a:gdLst/>
            <a:ahLst/>
            <a:cxnLst/>
            <a:rect l="l" t="t" r="r" b="b"/>
            <a:pathLst>
              <a:path w="1938654" h="566420">
                <a:moveTo>
                  <a:pt x="213359" y="8382"/>
                </a:moveTo>
                <a:lnTo>
                  <a:pt x="0" y="8382"/>
                </a:lnTo>
                <a:lnTo>
                  <a:pt x="0" y="557783"/>
                </a:lnTo>
                <a:lnTo>
                  <a:pt x="236981" y="557783"/>
                </a:lnTo>
                <a:lnTo>
                  <a:pt x="278653" y="555378"/>
                </a:lnTo>
                <a:lnTo>
                  <a:pt x="344566" y="536138"/>
                </a:lnTo>
                <a:lnTo>
                  <a:pt x="387476" y="498228"/>
                </a:lnTo>
                <a:lnTo>
                  <a:pt x="398912" y="477012"/>
                </a:lnTo>
                <a:lnTo>
                  <a:pt x="96773" y="477012"/>
                </a:lnTo>
                <a:lnTo>
                  <a:pt x="96773" y="311657"/>
                </a:lnTo>
                <a:lnTo>
                  <a:pt x="384613" y="311657"/>
                </a:lnTo>
                <a:lnTo>
                  <a:pt x="380618" y="306705"/>
                </a:lnTo>
                <a:lnTo>
                  <a:pt x="363974" y="293060"/>
                </a:lnTo>
                <a:lnTo>
                  <a:pt x="344900" y="282225"/>
                </a:lnTo>
                <a:lnTo>
                  <a:pt x="323397" y="274200"/>
                </a:lnTo>
                <a:lnTo>
                  <a:pt x="299465" y="268986"/>
                </a:lnTo>
                <a:lnTo>
                  <a:pt x="311181" y="265628"/>
                </a:lnTo>
                <a:lnTo>
                  <a:pt x="348591" y="246078"/>
                </a:lnTo>
                <a:lnTo>
                  <a:pt x="362667" y="232410"/>
                </a:lnTo>
                <a:lnTo>
                  <a:pt x="96773" y="232410"/>
                </a:lnTo>
                <a:lnTo>
                  <a:pt x="96773" y="89154"/>
                </a:lnTo>
                <a:lnTo>
                  <a:pt x="376618" y="89154"/>
                </a:lnTo>
                <a:lnTo>
                  <a:pt x="358658" y="56662"/>
                </a:lnTo>
                <a:lnTo>
                  <a:pt x="324063" y="29839"/>
                </a:lnTo>
                <a:lnTo>
                  <a:pt x="275630" y="13746"/>
                </a:lnTo>
                <a:lnTo>
                  <a:pt x="213359" y="8382"/>
                </a:lnTo>
                <a:close/>
              </a:path>
              <a:path w="1938654" h="566420">
                <a:moveTo>
                  <a:pt x="384613" y="311657"/>
                </a:moveTo>
                <a:lnTo>
                  <a:pt x="170687" y="311657"/>
                </a:lnTo>
                <a:lnTo>
                  <a:pt x="189380" y="311872"/>
                </a:lnTo>
                <a:lnTo>
                  <a:pt x="206597" y="312515"/>
                </a:lnTo>
                <a:lnTo>
                  <a:pt x="249483" y="317134"/>
                </a:lnTo>
                <a:lnTo>
                  <a:pt x="288202" y="331993"/>
                </a:lnTo>
                <a:lnTo>
                  <a:pt x="309848" y="366045"/>
                </a:lnTo>
                <a:lnTo>
                  <a:pt x="311657" y="385572"/>
                </a:lnTo>
                <a:lnTo>
                  <a:pt x="311657" y="402336"/>
                </a:lnTo>
                <a:lnTo>
                  <a:pt x="304038" y="441198"/>
                </a:lnTo>
                <a:lnTo>
                  <a:pt x="272462" y="467344"/>
                </a:lnTo>
                <a:lnTo>
                  <a:pt x="228671" y="475511"/>
                </a:lnTo>
                <a:lnTo>
                  <a:pt x="185165" y="477012"/>
                </a:lnTo>
                <a:lnTo>
                  <a:pt x="398912" y="477012"/>
                </a:lnTo>
                <a:lnTo>
                  <a:pt x="400812" y="473487"/>
                </a:lnTo>
                <a:lnTo>
                  <a:pt x="408813" y="445079"/>
                </a:lnTo>
                <a:lnTo>
                  <a:pt x="411404" y="413908"/>
                </a:lnTo>
                <a:lnTo>
                  <a:pt x="411479" y="393954"/>
                </a:lnTo>
                <a:lnTo>
                  <a:pt x="409551" y="367069"/>
                </a:lnTo>
                <a:lnTo>
                  <a:pt x="403764" y="343566"/>
                </a:lnTo>
                <a:lnTo>
                  <a:pt x="394120" y="323445"/>
                </a:lnTo>
                <a:lnTo>
                  <a:pt x="384613" y="311657"/>
                </a:lnTo>
                <a:close/>
              </a:path>
              <a:path w="1938654" h="566420">
                <a:moveTo>
                  <a:pt x="376618" y="89154"/>
                </a:moveTo>
                <a:lnTo>
                  <a:pt x="171450" y="89154"/>
                </a:lnTo>
                <a:lnTo>
                  <a:pt x="200144" y="89892"/>
                </a:lnTo>
                <a:lnTo>
                  <a:pt x="224504" y="92106"/>
                </a:lnTo>
                <a:lnTo>
                  <a:pt x="272057" y="108323"/>
                </a:lnTo>
                <a:lnTo>
                  <a:pt x="287273" y="147827"/>
                </a:lnTo>
                <a:lnTo>
                  <a:pt x="287273" y="161544"/>
                </a:lnTo>
                <a:lnTo>
                  <a:pt x="279272" y="201549"/>
                </a:lnTo>
                <a:lnTo>
                  <a:pt x="248507" y="225599"/>
                </a:lnTo>
                <a:lnTo>
                  <a:pt x="207478" y="231552"/>
                </a:lnTo>
                <a:lnTo>
                  <a:pt x="168401" y="232410"/>
                </a:lnTo>
                <a:lnTo>
                  <a:pt x="362667" y="232410"/>
                </a:lnTo>
                <a:lnTo>
                  <a:pt x="382142" y="193929"/>
                </a:lnTo>
                <a:lnTo>
                  <a:pt x="386333" y="142494"/>
                </a:lnTo>
                <a:lnTo>
                  <a:pt x="379415" y="94213"/>
                </a:lnTo>
                <a:lnTo>
                  <a:pt x="376618" y="89154"/>
                </a:lnTo>
                <a:close/>
              </a:path>
              <a:path w="1938654" h="566420">
                <a:moveTo>
                  <a:pt x="746759" y="8382"/>
                </a:moveTo>
                <a:lnTo>
                  <a:pt x="659129" y="8382"/>
                </a:lnTo>
                <a:lnTo>
                  <a:pt x="454913" y="557783"/>
                </a:lnTo>
                <a:lnTo>
                  <a:pt x="554735" y="557783"/>
                </a:lnTo>
                <a:lnTo>
                  <a:pt x="608838" y="406907"/>
                </a:lnTo>
                <a:lnTo>
                  <a:pt x="896552" y="406907"/>
                </a:lnTo>
                <a:lnTo>
                  <a:pt x="865906" y="325374"/>
                </a:lnTo>
                <a:lnTo>
                  <a:pt x="637031" y="325374"/>
                </a:lnTo>
                <a:lnTo>
                  <a:pt x="674369" y="213360"/>
                </a:lnTo>
                <a:lnTo>
                  <a:pt x="691641" y="161670"/>
                </a:lnTo>
                <a:lnTo>
                  <a:pt x="701039" y="128777"/>
                </a:lnTo>
                <a:lnTo>
                  <a:pt x="792012" y="128777"/>
                </a:lnTo>
                <a:lnTo>
                  <a:pt x="746759" y="8382"/>
                </a:lnTo>
                <a:close/>
              </a:path>
              <a:path w="1938654" h="566420">
                <a:moveTo>
                  <a:pt x="896552" y="406907"/>
                </a:moveTo>
                <a:lnTo>
                  <a:pt x="794003" y="406907"/>
                </a:lnTo>
                <a:lnTo>
                  <a:pt x="847343" y="557783"/>
                </a:lnTo>
                <a:lnTo>
                  <a:pt x="953262" y="557783"/>
                </a:lnTo>
                <a:lnTo>
                  <a:pt x="896552" y="406907"/>
                </a:lnTo>
                <a:close/>
              </a:path>
              <a:path w="1938654" h="566420">
                <a:moveTo>
                  <a:pt x="792012" y="128777"/>
                </a:moveTo>
                <a:lnTo>
                  <a:pt x="701039" y="128777"/>
                </a:lnTo>
                <a:lnTo>
                  <a:pt x="712851" y="167258"/>
                </a:lnTo>
                <a:lnTo>
                  <a:pt x="715970" y="177141"/>
                </a:lnTo>
                <a:lnTo>
                  <a:pt x="719646" y="188213"/>
                </a:lnTo>
                <a:lnTo>
                  <a:pt x="723780" y="200191"/>
                </a:lnTo>
                <a:lnTo>
                  <a:pt x="728471" y="213360"/>
                </a:lnTo>
                <a:lnTo>
                  <a:pt x="765809" y="325374"/>
                </a:lnTo>
                <a:lnTo>
                  <a:pt x="865906" y="325374"/>
                </a:lnTo>
                <a:lnTo>
                  <a:pt x="792012" y="128777"/>
                </a:lnTo>
                <a:close/>
              </a:path>
              <a:path w="1938654" h="566420">
                <a:moveTo>
                  <a:pt x="1227581" y="0"/>
                </a:moveTo>
                <a:lnTo>
                  <a:pt x="1204602" y="833"/>
                </a:lnTo>
                <a:lnTo>
                  <a:pt x="1182147" y="3333"/>
                </a:lnTo>
                <a:lnTo>
                  <a:pt x="1138808" y="13335"/>
                </a:lnTo>
                <a:lnTo>
                  <a:pt x="1099089" y="30480"/>
                </a:lnTo>
                <a:lnTo>
                  <a:pt x="1064514" y="55244"/>
                </a:lnTo>
                <a:lnTo>
                  <a:pt x="1035843" y="87915"/>
                </a:lnTo>
                <a:lnTo>
                  <a:pt x="1013840" y="128777"/>
                </a:lnTo>
                <a:lnTo>
                  <a:pt x="999839" y="178498"/>
                </a:lnTo>
                <a:lnTo>
                  <a:pt x="995171" y="237744"/>
                </a:lnTo>
                <a:lnTo>
                  <a:pt x="995171" y="328422"/>
                </a:lnTo>
                <a:lnTo>
                  <a:pt x="999839" y="388334"/>
                </a:lnTo>
                <a:lnTo>
                  <a:pt x="1013840" y="438531"/>
                </a:lnTo>
                <a:lnTo>
                  <a:pt x="1035748" y="479583"/>
                </a:lnTo>
                <a:lnTo>
                  <a:pt x="1064132" y="512063"/>
                </a:lnTo>
                <a:lnTo>
                  <a:pt x="1098423" y="536448"/>
                </a:lnTo>
                <a:lnTo>
                  <a:pt x="1138046" y="553212"/>
                </a:lnTo>
                <a:lnTo>
                  <a:pt x="1181576" y="562927"/>
                </a:lnTo>
                <a:lnTo>
                  <a:pt x="1227581" y="566166"/>
                </a:lnTo>
                <a:lnTo>
                  <a:pt x="1250894" y="565356"/>
                </a:lnTo>
                <a:lnTo>
                  <a:pt x="1295661" y="558879"/>
                </a:lnTo>
                <a:lnTo>
                  <a:pt x="1337595" y="545782"/>
                </a:lnTo>
                <a:lnTo>
                  <a:pt x="1374552" y="525208"/>
                </a:lnTo>
                <a:lnTo>
                  <a:pt x="1406032" y="496895"/>
                </a:lnTo>
                <a:lnTo>
                  <a:pt x="1420970" y="477012"/>
                </a:lnTo>
                <a:lnTo>
                  <a:pt x="1227581" y="477012"/>
                </a:lnTo>
                <a:lnTo>
                  <a:pt x="1214056" y="476559"/>
                </a:lnTo>
                <a:lnTo>
                  <a:pt x="1175765" y="469773"/>
                </a:lnTo>
                <a:lnTo>
                  <a:pt x="1133093" y="444245"/>
                </a:lnTo>
                <a:lnTo>
                  <a:pt x="1109948" y="409527"/>
                </a:lnTo>
                <a:lnTo>
                  <a:pt x="1096137" y="359473"/>
                </a:lnTo>
                <a:lnTo>
                  <a:pt x="1093469" y="316230"/>
                </a:lnTo>
                <a:lnTo>
                  <a:pt x="1093469" y="249936"/>
                </a:lnTo>
                <a:lnTo>
                  <a:pt x="1096137" y="206692"/>
                </a:lnTo>
                <a:lnTo>
                  <a:pt x="1109948" y="156638"/>
                </a:lnTo>
                <a:lnTo>
                  <a:pt x="1133093" y="121919"/>
                </a:lnTo>
                <a:lnTo>
                  <a:pt x="1175765" y="96393"/>
                </a:lnTo>
                <a:lnTo>
                  <a:pt x="1214056" y="89606"/>
                </a:lnTo>
                <a:lnTo>
                  <a:pt x="1227581" y="89154"/>
                </a:lnTo>
                <a:lnTo>
                  <a:pt x="1420075" y="89154"/>
                </a:lnTo>
                <a:lnTo>
                  <a:pt x="1419320" y="87915"/>
                </a:lnTo>
                <a:lnTo>
                  <a:pt x="1390650" y="55244"/>
                </a:lnTo>
                <a:lnTo>
                  <a:pt x="1356058" y="30480"/>
                </a:lnTo>
                <a:lnTo>
                  <a:pt x="1316227" y="13335"/>
                </a:lnTo>
                <a:lnTo>
                  <a:pt x="1273000" y="3333"/>
                </a:lnTo>
                <a:lnTo>
                  <a:pt x="1250559" y="833"/>
                </a:lnTo>
                <a:lnTo>
                  <a:pt x="1227581" y="0"/>
                </a:lnTo>
                <a:close/>
              </a:path>
              <a:path w="1938654" h="566420">
                <a:moveTo>
                  <a:pt x="1420075" y="89154"/>
                </a:moveTo>
                <a:lnTo>
                  <a:pt x="1227581" y="89154"/>
                </a:lnTo>
                <a:lnTo>
                  <a:pt x="1241440" y="89606"/>
                </a:lnTo>
                <a:lnTo>
                  <a:pt x="1254823" y="90963"/>
                </a:lnTo>
                <a:lnTo>
                  <a:pt x="1291970" y="100703"/>
                </a:lnTo>
                <a:lnTo>
                  <a:pt x="1331475" y="131873"/>
                </a:lnTo>
                <a:lnTo>
                  <a:pt x="1351406" y="171450"/>
                </a:lnTo>
                <a:lnTo>
                  <a:pt x="1361051" y="227314"/>
                </a:lnTo>
                <a:lnTo>
                  <a:pt x="1361693" y="249936"/>
                </a:lnTo>
                <a:lnTo>
                  <a:pt x="1361693" y="316230"/>
                </a:lnTo>
                <a:lnTo>
                  <a:pt x="1359101" y="359592"/>
                </a:lnTo>
                <a:lnTo>
                  <a:pt x="1345763" y="409527"/>
                </a:lnTo>
                <a:lnTo>
                  <a:pt x="1322831" y="444245"/>
                </a:lnTo>
                <a:lnTo>
                  <a:pt x="1280159" y="469773"/>
                </a:lnTo>
                <a:lnTo>
                  <a:pt x="1241440" y="476559"/>
                </a:lnTo>
                <a:lnTo>
                  <a:pt x="1227581" y="477012"/>
                </a:lnTo>
                <a:lnTo>
                  <a:pt x="1420970" y="477012"/>
                </a:lnTo>
                <a:lnTo>
                  <a:pt x="1441322" y="438531"/>
                </a:lnTo>
                <a:lnTo>
                  <a:pt x="1455324" y="388334"/>
                </a:lnTo>
                <a:lnTo>
                  <a:pt x="1459991" y="328422"/>
                </a:lnTo>
                <a:lnTo>
                  <a:pt x="1459991" y="237744"/>
                </a:lnTo>
                <a:lnTo>
                  <a:pt x="1455324" y="178498"/>
                </a:lnTo>
                <a:lnTo>
                  <a:pt x="1441322" y="128777"/>
                </a:lnTo>
                <a:lnTo>
                  <a:pt x="1431155" y="107322"/>
                </a:lnTo>
                <a:lnTo>
                  <a:pt x="1420075" y="89154"/>
                </a:lnTo>
                <a:close/>
              </a:path>
              <a:path w="1938654" h="566420">
                <a:moveTo>
                  <a:pt x="1587245" y="425195"/>
                </a:moveTo>
                <a:lnTo>
                  <a:pt x="1540002" y="502919"/>
                </a:lnTo>
                <a:lnTo>
                  <a:pt x="1548360" y="509325"/>
                </a:lnTo>
                <a:lnTo>
                  <a:pt x="1557432" y="515588"/>
                </a:lnTo>
                <a:lnTo>
                  <a:pt x="1600295" y="538638"/>
                </a:lnTo>
                <a:lnTo>
                  <a:pt x="1637351" y="551854"/>
                </a:lnTo>
                <a:lnTo>
                  <a:pt x="1678177" y="561213"/>
                </a:lnTo>
                <a:lnTo>
                  <a:pt x="1721790" y="565856"/>
                </a:lnTo>
                <a:lnTo>
                  <a:pt x="1736597" y="566166"/>
                </a:lnTo>
                <a:lnTo>
                  <a:pt x="1756219" y="565665"/>
                </a:lnTo>
                <a:lnTo>
                  <a:pt x="1794319" y="561665"/>
                </a:lnTo>
                <a:lnTo>
                  <a:pt x="1847278" y="547496"/>
                </a:lnTo>
                <a:lnTo>
                  <a:pt x="1890926" y="521398"/>
                </a:lnTo>
                <a:lnTo>
                  <a:pt x="1922144" y="481964"/>
                </a:lnTo>
                <a:lnTo>
                  <a:pt x="1923636" y="478536"/>
                </a:lnTo>
                <a:lnTo>
                  <a:pt x="1741169" y="478536"/>
                </a:lnTo>
                <a:lnTo>
                  <a:pt x="1717024" y="477535"/>
                </a:lnTo>
                <a:lnTo>
                  <a:pt x="1672447" y="469534"/>
                </a:lnTo>
                <a:lnTo>
                  <a:pt x="1633108" y="454199"/>
                </a:lnTo>
                <a:lnTo>
                  <a:pt x="1600723" y="435530"/>
                </a:lnTo>
                <a:lnTo>
                  <a:pt x="1587245" y="425195"/>
                </a:lnTo>
                <a:close/>
              </a:path>
              <a:path w="1938654" h="566420">
                <a:moveTo>
                  <a:pt x="1746377" y="0"/>
                </a:moveTo>
                <a:lnTo>
                  <a:pt x="1695291" y="3714"/>
                </a:lnTo>
                <a:lnTo>
                  <a:pt x="1653158" y="14858"/>
                </a:lnTo>
                <a:lnTo>
                  <a:pt x="1604885" y="41648"/>
                </a:lnTo>
                <a:lnTo>
                  <a:pt x="1572942" y="76485"/>
                </a:lnTo>
                <a:lnTo>
                  <a:pt x="1555480" y="115895"/>
                </a:lnTo>
                <a:lnTo>
                  <a:pt x="1549907" y="154686"/>
                </a:lnTo>
                <a:lnTo>
                  <a:pt x="1549907" y="164592"/>
                </a:lnTo>
                <a:lnTo>
                  <a:pt x="1554289" y="207740"/>
                </a:lnTo>
                <a:lnTo>
                  <a:pt x="1576839" y="254722"/>
                </a:lnTo>
                <a:lnTo>
                  <a:pt x="1612772" y="286512"/>
                </a:lnTo>
                <a:lnTo>
                  <a:pt x="1658350" y="306943"/>
                </a:lnTo>
                <a:lnTo>
                  <a:pt x="1744217" y="327660"/>
                </a:lnTo>
                <a:lnTo>
                  <a:pt x="1766417" y="333351"/>
                </a:lnTo>
                <a:lnTo>
                  <a:pt x="1802385" y="346876"/>
                </a:lnTo>
                <a:lnTo>
                  <a:pt x="1834737" y="375380"/>
                </a:lnTo>
                <a:lnTo>
                  <a:pt x="1840864" y="404622"/>
                </a:lnTo>
                <a:lnTo>
                  <a:pt x="1840864" y="413004"/>
                </a:lnTo>
                <a:lnTo>
                  <a:pt x="1827684" y="449937"/>
                </a:lnTo>
                <a:lnTo>
                  <a:pt x="1786508" y="473868"/>
                </a:lnTo>
                <a:lnTo>
                  <a:pt x="1741169" y="478536"/>
                </a:lnTo>
                <a:lnTo>
                  <a:pt x="1923636" y="478536"/>
                </a:lnTo>
                <a:lnTo>
                  <a:pt x="1929258" y="465605"/>
                </a:lnTo>
                <a:lnTo>
                  <a:pt x="1934384" y="447389"/>
                </a:lnTo>
                <a:lnTo>
                  <a:pt x="1937486" y="427315"/>
                </a:lnTo>
                <a:lnTo>
                  <a:pt x="1938527" y="405383"/>
                </a:lnTo>
                <a:lnTo>
                  <a:pt x="1938527" y="395477"/>
                </a:lnTo>
                <a:lnTo>
                  <a:pt x="1933598" y="355544"/>
                </a:lnTo>
                <a:lnTo>
                  <a:pt x="1918144" y="320325"/>
                </a:lnTo>
                <a:lnTo>
                  <a:pt x="1889885" y="289821"/>
                </a:lnTo>
                <a:lnTo>
                  <a:pt x="1847468" y="264032"/>
                </a:lnTo>
                <a:lnTo>
                  <a:pt x="1810400" y="249650"/>
                </a:lnTo>
                <a:lnTo>
                  <a:pt x="1765427" y="237744"/>
                </a:lnTo>
                <a:lnTo>
                  <a:pt x="1719452" y="227456"/>
                </a:lnTo>
                <a:lnTo>
                  <a:pt x="1708951" y="224790"/>
                </a:lnTo>
                <a:lnTo>
                  <a:pt x="1667351" y="205454"/>
                </a:lnTo>
                <a:lnTo>
                  <a:pt x="1647277" y="171735"/>
                </a:lnTo>
                <a:lnTo>
                  <a:pt x="1646681" y="162306"/>
                </a:lnTo>
                <a:lnTo>
                  <a:pt x="1646681" y="145542"/>
                </a:lnTo>
                <a:lnTo>
                  <a:pt x="1671446" y="108966"/>
                </a:lnTo>
                <a:lnTo>
                  <a:pt x="1713023" y="90297"/>
                </a:lnTo>
                <a:lnTo>
                  <a:pt x="1748027" y="86868"/>
                </a:lnTo>
                <a:lnTo>
                  <a:pt x="1892958" y="86868"/>
                </a:lnTo>
                <a:lnTo>
                  <a:pt x="1917827" y="45719"/>
                </a:lnTo>
                <a:lnTo>
                  <a:pt x="1876028" y="23336"/>
                </a:lnTo>
                <a:lnTo>
                  <a:pt x="1834133" y="9525"/>
                </a:lnTo>
                <a:lnTo>
                  <a:pt x="1791255" y="2381"/>
                </a:lnTo>
                <a:lnTo>
                  <a:pt x="1769072" y="595"/>
                </a:lnTo>
                <a:lnTo>
                  <a:pt x="1746377" y="0"/>
                </a:lnTo>
                <a:close/>
              </a:path>
              <a:path w="1938654" h="566420">
                <a:moveTo>
                  <a:pt x="1892958" y="86868"/>
                </a:moveTo>
                <a:lnTo>
                  <a:pt x="1748027" y="86868"/>
                </a:lnTo>
                <a:lnTo>
                  <a:pt x="1764172" y="87272"/>
                </a:lnTo>
                <a:lnTo>
                  <a:pt x="1779841" y="88487"/>
                </a:lnTo>
                <a:lnTo>
                  <a:pt x="1824460" y="97512"/>
                </a:lnTo>
                <a:lnTo>
                  <a:pt x="1872233" y="121157"/>
                </a:lnTo>
                <a:lnTo>
                  <a:pt x="1892958" y="86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9920" y="3536315"/>
            <a:ext cx="1245870" cy="708660"/>
          </a:xfrm>
          <a:custGeom>
            <a:avLst/>
            <a:gdLst/>
            <a:ahLst/>
            <a:cxnLst/>
            <a:rect l="l" t="t" r="r" b="b"/>
            <a:pathLst>
              <a:path w="1245870" h="708660">
                <a:moveTo>
                  <a:pt x="1245870" y="428244"/>
                </a:moveTo>
                <a:lnTo>
                  <a:pt x="795401" y="428244"/>
                </a:lnTo>
                <a:lnTo>
                  <a:pt x="795401" y="708660"/>
                </a:lnTo>
                <a:lnTo>
                  <a:pt x="1245870" y="708660"/>
                </a:lnTo>
                <a:lnTo>
                  <a:pt x="1245870" y="628650"/>
                </a:lnTo>
                <a:lnTo>
                  <a:pt x="890651" y="628650"/>
                </a:lnTo>
                <a:lnTo>
                  <a:pt x="890651" y="508254"/>
                </a:lnTo>
                <a:lnTo>
                  <a:pt x="1245870" y="508254"/>
                </a:lnTo>
                <a:lnTo>
                  <a:pt x="1245870" y="428244"/>
                </a:lnTo>
                <a:close/>
              </a:path>
              <a:path w="1245870" h="708660">
                <a:moveTo>
                  <a:pt x="1245870" y="508254"/>
                </a:moveTo>
                <a:lnTo>
                  <a:pt x="1150620" y="508254"/>
                </a:lnTo>
                <a:lnTo>
                  <a:pt x="1150620" y="628650"/>
                </a:lnTo>
                <a:lnTo>
                  <a:pt x="1245870" y="628650"/>
                </a:lnTo>
                <a:lnTo>
                  <a:pt x="1245870" y="508254"/>
                </a:lnTo>
                <a:close/>
              </a:path>
              <a:path w="1245870" h="708660">
                <a:moveTo>
                  <a:pt x="861059" y="23622"/>
                </a:moveTo>
                <a:lnTo>
                  <a:pt x="820673" y="26955"/>
                </a:lnTo>
                <a:lnTo>
                  <a:pt x="768715" y="44148"/>
                </a:lnTo>
                <a:lnTo>
                  <a:pt x="727709" y="72009"/>
                </a:lnTo>
                <a:lnTo>
                  <a:pt x="698706" y="108656"/>
                </a:lnTo>
                <a:lnTo>
                  <a:pt x="682688" y="152019"/>
                </a:lnTo>
                <a:lnTo>
                  <a:pt x="679576" y="182118"/>
                </a:lnTo>
                <a:lnTo>
                  <a:pt x="679576" y="209550"/>
                </a:lnTo>
                <a:lnTo>
                  <a:pt x="686542" y="254912"/>
                </a:lnTo>
                <a:lnTo>
                  <a:pt x="706945" y="296227"/>
                </a:lnTo>
                <a:lnTo>
                  <a:pt x="740140" y="329993"/>
                </a:lnTo>
                <a:lnTo>
                  <a:pt x="784859" y="354711"/>
                </a:lnTo>
                <a:lnTo>
                  <a:pt x="840295" y="367212"/>
                </a:lnTo>
                <a:lnTo>
                  <a:pt x="861059" y="368046"/>
                </a:lnTo>
                <a:lnTo>
                  <a:pt x="881824" y="367212"/>
                </a:lnTo>
                <a:lnTo>
                  <a:pt x="919924" y="360545"/>
                </a:lnTo>
                <a:lnTo>
                  <a:pt x="968311" y="339280"/>
                </a:lnTo>
                <a:lnTo>
                  <a:pt x="1005506" y="308371"/>
                </a:lnTo>
                <a:lnTo>
                  <a:pt x="1021331" y="286512"/>
                </a:lnTo>
                <a:lnTo>
                  <a:pt x="861059" y="286512"/>
                </a:lnTo>
                <a:lnTo>
                  <a:pt x="850677" y="286083"/>
                </a:lnTo>
                <a:lnTo>
                  <a:pt x="807513" y="271653"/>
                </a:lnTo>
                <a:lnTo>
                  <a:pt x="780565" y="242720"/>
                </a:lnTo>
                <a:lnTo>
                  <a:pt x="771264" y="209550"/>
                </a:lnTo>
                <a:lnTo>
                  <a:pt x="771264" y="182118"/>
                </a:lnTo>
                <a:lnTo>
                  <a:pt x="784605" y="142398"/>
                </a:lnTo>
                <a:lnTo>
                  <a:pt x="814909" y="115728"/>
                </a:lnTo>
                <a:lnTo>
                  <a:pt x="861059" y="105156"/>
                </a:lnTo>
                <a:lnTo>
                  <a:pt x="1021215" y="105156"/>
                </a:lnTo>
                <a:lnTo>
                  <a:pt x="1015174" y="95535"/>
                </a:lnTo>
                <a:lnTo>
                  <a:pt x="981979" y="61674"/>
                </a:lnTo>
                <a:lnTo>
                  <a:pt x="937259" y="36957"/>
                </a:lnTo>
                <a:lnTo>
                  <a:pt x="881824" y="24455"/>
                </a:lnTo>
                <a:lnTo>
                  <a:pt x="861059" y="23622"/>
                </a:lnTo>
                <a:close/>
              </a:path>
              <a:path w="1245870" h="708660">
                <a:moveTo>
                  <a:pt x="1021215" y="105156"/>
                </a:moveTo>
                <a:lnTo>
                  <a:pt x="861059" y="105156"/>
                </a:lnTo>
                <a:lnTo>
                  <a:pt x="871442" y="105584"/>
                </a:lnTo>
                <a:lnTo>
                  <a:pt x="881252" y="106870"/>
                </a:lnTo>
                <a:lnTo>
                  <a:pt x="921252" y="124872"/>
                </a:lnTo>
                <a:lnTo>
                  <a:pt x="944879" y="155829"/>
                </a:lnTo>
                <a:lnTo>
                  <a:pt x="950734" y="182118"/>
                </a:lnTo>
                <a:lnTo>
                  <a:pt x="950734" y="209550"/>
                </a:lnTo>
                <a:lnTo>
                  <a:pt x="937386" y="249269"/>
                </a:lnTo>
                <a:lnTo>
                  <a:pt x="907206" y="275939"/>
                </a:lnTo>
                <a:lnTo>
                  <a:pt x="861059" y="286512"/>
                </a:lnTo>
                <a:lnTo>
                  <a:pt x="1021331" y="286512"/>
                </a:lnTo>
                <a:lnTo>
                  <a:pt x="1039256" y="240125"/>
                </a:lnTo>
                <a:lnTo>
                  <a:pt x="1042288" y="209550"/>
                </a:lnTo>
                <a:lnTo>
                  <a:pt x="1042288" y="182118"/>
                </a:lnTo>
                <a:lnTo>
                  <a:pt x="1035484" y="137255"/>
                </a:lnTo>
                <a:lnTo>
                  <a:pt x="1023413" y="108656"/>
                </a:lnTo>
                <a:lnTo>
                  <a:pt x="1021215" y="105156"/>
                </a:lnTo>
                <a:close/>
              </a:path>
              <a:path w="1245870" h="708660">
                <a:moveTo>
                  <a:pt x="470026" y="335280"/>
                </a:moveTo>
                <a:lnTo>
                  <a:pt x="377951" y="335280"/>
                </a:lnTo>
                <a:lnTo>
                  <a:pt x="377951" y="674370"/>
                </a:lnTo>
                <a:lnTo>
                  <a:pt x="470026" y="674370"/>
                </a:lnTo>
                <a:lnTo>
                  <a:pt x="470026" y="335280"/>
                </a:lnTo>
                <a:close/>
              </a:path>
              <a:path w="1245870" h="708660">
                <a:moveTo>
                  <a:pt x="293369" y="68580"/>
                </a:moveTo>
                <a:lnTo>
                  <a:pt x="19050" y="68580"/>
                </a:lnTo>
                <a:lnTo>
                  <a:pt x="19050" y="151637"/>
                </a:lnTo>
                <a:lnTo>
                  <a:pt x="199643" y="151637"/>
                </a:lnTo>
                <a:lnTo>
                  <a:pt x="199643" y="217170"/>
                </a:lnTo>
                <a:lnTo>
                  <a:pt x="198008" y="256984"/>
                </a:lnTo>
                <a:lnTo>
                  <a:pt x="188993" y="306562"/>
                </a:lnTo>
                <a:lnTo>
                  <a:pt x="166115" y="351282"/>
                </a:lnTo>
                <a:lnTo>
                  <a:pt x="140779" y="380904"/>
                </a:lnTo>
                <a:lnTo>
                  <a:pt x="105917" y="411861"/>
                </a:lnTo>
                <a:lnTo>
                  <a:pt x="59626" y="446627"/>
                </a:lnTo>
                <a:lnTo>
                  <a:pt x="0" y="487680"/>
                </a:lnTo>
                <a:lnTo>
                  <a:pt x="54863" y="560832"/>
                </a:lnTo>
                <a:lnTo>
                  <a:pt x="104584" y="525875"/>
                </a:lnTo>
                <a:lnTo>
                  <a:pt x="147065" y="494157"/>
                </a:lnTo>
                <a:lnTo>
                  <a:pt x="182880" y="465010"/>
                </a:lnTo>
                <a:lnTo>
                  <a:pt x="212597" y="437769"/>
                </a:lnTo>
                <a:lnTo>
                  <a:pt x="246816" y="399192"/>
                </a:lnTo>
                <a:lnTo>
                  <a:pt x="270033" y="361473"/>
                </a:lnTo>
                <a:lnTo>
                  <a:pt x="280415" y="335280"/>
                </a:lnTo>
                <a:lnTo>
                  <a:pt x="470026" y="335280"/>
                </a:lnTo>
                <a:lnTo>
                  <a:pt x="470026" y="252222"/>
                </a:lnTo>
                <a:lnTo>
                  <a:pt x="292607" y="252222"/>
                </a:lnTo>
                <a:lnTo>
                  <a:pt x="293115" y="249174"/>
                </a:lnTo>
                <a:lnTo>
                  <a:pt x="293369" y="245999"/>
                </a:lnTo>
                <a:lnTo>
                  <a:pt x="293369" y="68580"/>
                </a:lnTo>
                <a:close/>
              </a:path>
              <a:path w="1245870" h="708660">
                <a:moveTo>
                  <a:pt x="470026" y="14477"/>
                </a:moveTo>
                <a:lnTo>
                  <a:pt x="377951" y="14477"/>
                </a:lnTo>
                <a:lnTo>
                  <a:pt x="377951" y="252222"/>
                </a:lnTo>
                <a:lnTo>
                  <a:pt x="470026" y="252222"/>
                </a:lnTo>
                <a:lnTo>
                  <a:pt x="470026" y="14477"/>
                </a:lnTo>
                <a:close/>
              </a:path>
              <a:path w="1245870" h="708660">
                <a:moveTo>
                  <a:pt x="1245870" y="0"/>
                </a:moveTo>
                <a:lnTo>
                  <a:pt x="1149857" y="0"/>
                </a:lnTo>
                <a:lnTo>
                  <a:pt x="1149857" y="396240"/>
                </a:lnTo>
                <a:lnTo>
                  <a:pt x="1245870" y="396240"/>
                </a:lnTo>
                <a:lnTo>
                  <a:pt x="1245870" y="0"/>
                </a:lnTo>
                <a:close/>
              </a:path>
              <a:path w="1245870" h="708660">
                <a:moveTo>
                  <a:pt x="617981" y="0"/>
                </a:moveTo>
                <a:lnTo>
                  <a:pt x="525779" y="0"/>
                </a:lnTo>
                <a:lnTo>
                  <a:pt x="525779" y="708660"/>
                </a:lnTo>
                <a:lnTo>
                  <a:pt x="617981" y="708660"/>
                </a:lnTo>
                <a:lnTo>
                  <a:pt x="6179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9630" y="3536315"/>
            <a:ext cx="1325245" cy="717550"/>
          </a:xfrm>
          <a:custGeom>
            <a:avLst/>
            <a:gdLst/>
            <a:ahLst/>
            <a:cxnLst/>
            <a:rect l="l" t="t" r="r" b="b"/>
            <a:pathLst>
              <a:path w="1325245" h="717550">
                <a:moveTo>
                  <a:pt x="1232153" y="445008"/>
                </a:moveTo>
                <a:lnTo>
                  <a:pt x="780288" y="445008"/>
                </a:lnTo>
                <a:lnTo>
                  <a:pt x="780288" y="526542"/>
                </a:lnTo>
                <a:lnTo>
                  <a:pt x="1136142" y="526542"/>
                </a:lnTo>
                <a:lnTo>
                  <a:pt x="1136142" y="717042"/>
                </a:lnTo>
                <a:lnTo>
                  <a:pt x="1232153" y="717042"/>
                </a:lnTo>
                <a:lnTo>
                  <a:pt x="1232153" y="445008"/>
                </a:lnTo>
                <a:close/>
              </a:path>
              <a:path w="1325245" h="717550">
                <a:moveTo>
                  <a:pt x="489966" y="14477"/>
                </a:moveTo>
                <a:lnTo>
                  <a:pt x="398525" y="14477"/>
                </a:lnTo>
                <a:lnTo>
                  <a:pt x="398525" y="230886"/>
                </a:lnTo>
                <a:lnTo>
                  <a:pt x="311658" y="230886"/>
                </a:lnTo>
                <a:lnTo>
                  <a:pt x="311658" y="314706"/>
                </a:lnTo>
                <a:lnTo>
                  <a:pt x="398525" y="314706"/>
                </a:lnTo>
                <a:lnTo>
                  <a:pt x="398525" y="674370"/>
                </a:lnTo>
                <a:lnTo>
                  <a:pt x="489966" y="674370"/>
                </a:lnTo>
                <a:lnTo>
                  <a:pt x="489966" y="14477"/>
                </a:lnTo>
                <a:close/>
              </a:path>
              <a:path w="1325245" h="717550">
                <a:moveTo>
                  <a:pt x="238505" y="150114"/>
                </a:moveTo>
                <a:lnTo>
                  <a:pt x="144779" y="150114"/>
                </a:lnTo>
                <a:lnTo>
                  <a:pt x="144657" y="249650"/>
                </a:lnTo>
                <a:lnTo>
                  <a:pt x="144637" y="251150"/>
                </a:lnTo>
                <a:lnTo>
                  <a:pt x="139445" y="294322"/>
                </a:lnTo>
                <a:lnTo>
                  <a:pt x="124929" y="329946"/>
                </a:lnTo>
                <a:lnTo>
                  <a:pt x="99822" y="365760"/>
                </a:lnTo>
                <a:lnTo>
                  <a:pt x="63888" y="408193"/>
                </a:lnTo>
                <a:lnTo>
                  <a:pt x="37361" y="437340"/>
                </a:lnTo>
                <a:lnTo>
                  <a:pt x="0" y="475488"/>
                </a:lnTo>
                <a:lnTo>
                  <a:pt x="63246" y="538734"/>
                </a:lnTo>
                <a:lnTo>
                  <a:pt x="99107" y="501372"/>
                </a:lnTo>
                <a:lnTo>
                  <a:pt x="134302" y="462057"/>
                </a:lnTo>
                <a:lnTo>
                  <a:pt x="161710" y="429577"/>
                </a:lnTo>
                <a:lnTo>
                  <a:pt x="185285" y="399240"/>
                </a:lnTo>
                <a:lnTo>
                  <a:pt x="195072" y="382524"/>
                </a:lnTo>
                <a:lnTo>
                  <a:pt x="302917" y="382524"/>
                </a:lnTo>
                <a:lnTo>
                  <a:pt x="276415" y="350234"/>
                </a:lnTo>
                <a:lnTo>
                  <a:pt x="254508" y="316896"/>
                </a:lnTo>
                <a:lnTo>
                  <a:pt x="240792" y="275082"/>
                </a:lnTo>
                <a:lnTo>
                  <a:pt x="238517" y="240792"/>
                </a:lnTo>
                <a:lnTo>
                  <a:pt x="238505" y="150114"/>
                </a:lnTo>
                <a:close/>
              </a:path>
              <a:path w="1325245" h="717550">
                <a:moveTo>
                  <a:pt x="302917" y="382524"/>
                </a:moveTo>
                <a:lnTo>
                  <a:pt x="195834" y="382524"/>
                </a:lnTo>
                <a:lnTo>
                  <a:pt x="198220" y="387429"/>
                </a:lnTo>
                <a:lnTo>
                  <a:pt x="222408" y="419671"/>
                </a:lnTo>
                <a:lnTo>
                  <a:pt x="254031" y="456438"/>
                </a:lnTo>
                <a:lnTo>
                  <a:pt x="285583" y="491061"/>
                </a:lnTo>
                <a:lnTo>
                  <a:pt x="318516" y="525780"/>
                </a:lnTo>
                <a:lnTo>
                  <a:pt x="381762" y="466344"/>
                </a:lnTo>
                <a:lnTo>
                  <a:pt x="369403" y="453866"/>
                </a:lnTo>
                <a:lnTo>
                  <a:pt x="356711" y="440817"/>
                </a:lnTo>
                <a:lnTo>
                  <a:pt x="343685" y="427196"/>
                </a:lnTo>
                <a:lnTo>
                  <a:pt x="330326" y="413004"/>
                </a:lnTo>
                <a:lnTo>
                  <a:pt x="317158" y="398668"/>
                </a:lnTo>
                <a:lnTo>
                  <a:pt x="304704" y="384619"/>
                </a:lnTo>
                <a:lnTo>
                  <a:pt x="302917" y="382524"/>
                </a:lnTo>
                <a:close/>
              </a:path>
              <a:path w="1325245" h="717550">
                <a:moveTo>
                  <a:pt x="347472" y="67818"/>
                </a:moveTo>
                <a:lnTo>
                  <a:pt x="31242" y="67818"/>
                </a:lnTo>
                <a:lnTo>
                  <a:pt x="31242" y="150114"/>
                </a:lnTo>
                <a:lnTo>
                  <a:pt x="347472" y="150114"/>
                </a:lnTo>
                <a:lnTo>
                  <a:pt x="347472" y="67818"/>
                </a:lnTo>
                <a:close/>
              </a:path>
              <a:path w="1325245" h="717550">
                <a:moveTo>
                  <a:pt x="932688" y="121920"/>
                </a:moveTo>
                <a:lnTo>
                  <a:pt x="836676" y="121920"/>
                </a:lnTo>
                <a:lnTo>
                  <a:pt x="836676" y="160782"/>
                </a:lnTo>
                <a:lnTo>
                  <a:pt x="835985" y="174474"/>
                </a:lnTo>
                <a:lnTo>
                  <a:pt x="819554" y="221289"/>
                </a:lnTo>
                <a:lnTo>
                  <a:pt x="782073" y="260842"/>
                </a:lnTo>
                <a:lnTo>
                  <a:pt x="737997" y="296418"/>
                </a:lnTo>
                <a:lnTo>
                  <a:pt x="704564" y="321373"/>
                </a:lnTo>
                <a:lnTo>
                  <a:pt x="669036" y="345948"/>
                </a:lnTo>
                <a:lnTo>
                  <a:pt x="725424" y="416052"/>
                </a:lnTo>
                <a:lnTo>
                  <a:pt x="766929" y="386548"/>
                </a:lnTo>
                <a:lnTo>
                  <a:pt x="805148" y="357282"/>
                </a:lnTo>
                <a:lnTo>
                  <a:pt x="829818" y="337566"/>
                </a:lnTo>
                <a:lnTo>
                  <a:pt x="842438" y="327636"/>
                </a:lnTo>
                <a:lnTo>
                  <a:pt x="871727" y="302133"/>
                </a:lnTo>
                <a:lnTo>
                  <a:pt x="889253" y="280416"/>
                </a:lnTo>
                <a:lnTo>
                  <a:pt x="1022071" y="280416"/>
                </a:lnTo>
                <a:lnTo>
                  <a:pt x="982218" y="251460"/>
                </a:lnTo>
                <a:lnTo>
                  <a:pt x="952928" y="224051"/>
                </a:lnTo>
                <a:lnTo>
                  <a:pt x="934593" y="186309"/>
                </a:lnTo>
                <a:lnTo>
                  <a:pt x="932807" y="167520"/>
                </a:lnTo>
                <a:lnTo>
                  <a:pt x="932688" y="121920"/>
                </a:lnTo>
                <a:close/>
              </a:path>
              <a:path w="1325245" h="717550">
                <a:moveTo>
                  <a:pt x="1022071" y="280416"/>
                </a:moveTo>
                <a:lnTo>
                  <a:pt x="890016" y="280416"/>
                </a:lnTo>
                <a:lnTo>
                  <a:pt x="891540" y="284480"/>
                </a:lnTo>
                <a:lnTo>
                  <a:pt x="923067" y="312896"/>
                </a:lnTo>
                <a:lnTo>
                  <a:pt x="966739" y="344947"/>
                </a:lnTo>
                <a:lnTo>
                  <a:pt x="1013602" y="377332"/>
                </a:lnTo>
                <a:lnTo>
                  <a:pt x="1038605" y="393954"/>
                </a:lnTo>
                <a:lnTo>
                  <a:pt x="1090422" y="326136"/>
                </a:lnTo>
                <a:lnTo>
                  <a:pt x="1076039" y="316944"/>
                </a:lnTo>
                <a:lnTo>
                  <a:pt x="1061847" y="307657"/>
                </a:lnTo>
                <a:lnTo>
                  <a:pt x="1047845" y="298275"/>
                </a:lnTo>
                <a:lnTo>
                  <a:pt x="1034034" y="288798"/>
                </a:lnTo>
                <a:lnTo>
                  <a:pt x="1022071" y="280416"/>
                </a:lnTo>
                <a:close/>
              </a:path>
              <a:path w="1325245" h="717550">
                <a:moveTo>
                  <a:pt x="1064514" y="40386"/>
                </a:moveTo>
                <a:lnTo>
                  <a:pt x="698753" y="40386"/>
                </a:lnTo>
                <a:lnTo>
                  <a:pt x="698753" y="121920"/>
                </a:lnTo>
                <a:lnTo>
                  <a:pt x="1064514" y="121920"/>
                </a:lnTo>
                <a:lnTo>
                  <a:pt x="1064514" y="40386"/>
                </a:lnTo>
                <a:close/>
              </a:path>
              <a:path w="1325245" h="717550">
                <a:moveTo>
                  <a:pt x="1232153" y="0"/>
                </a:moveTo>
                <a:lnTo>
                  <a:pt x="1136142" y="0"/>
                </a:lnTo>
                <a:lnTo>
                  <a:pt x="1136142" y="413004"/>
                </a:lnTo>
                <a:lnTo>
                  <a:pt x="1232153" y="413004"/>
                </a:lnTo>
                <a:lnTo>
                  <a:pt x="1232153" y="244602"/>
                </a:lnTo>
                <a:lnTo>
                  <a:pt x="1325118" y="244602"/>
                </a:lnTo>
                <a:lnTo>
                  <a:pt x="1325118" y="160782"/>
                </a:lnTo>
                <a:lnTo>
                  <a:pt x="1232153" y="160782"/>
                </a:lnTo>
                <a:lnTo>
                  <a:pt x="1232153" y="0"/>
                </a:lnTo>
                <a:close/>
              </a:path>
              <a:path w="1325245" h="717550">
                <a:moveTo>
                  <a:pt x="632460" y="0"/>
                </a:moveTo>
                <a:lnTo>
                  <a:pt x="541020" y="0"/>
                </a:lnTo>
                <a:lnTo>
                  <a:pt x="541020" y="708660"/>
                </a:lnTo>
                <a:lnTo>
                  <a:pt x="632460" y="708660"/>
                </a:lnTo>
                <a:lnTo>
                  <a:pt x="6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46921" y="5257853"/>
            <a:ext cx="3361690" cy="14376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800" spc="-1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2조</a:t>
            </a:r>
            <a:endParaRPr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70485">
              <a:lnSpc>
                <a:spcPct val="100000"/>
              </a:lnSpc>
              <a:spcBef>
                <a:spcPts val="330"/>
              </a:spcBef>
            </a:pPr>
            <a:r>
              <a:rPr sz="1800" spc="10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2015112119 </a:t>
            </a:r>
            <a:r>
              <a:rPr sz="1800" spc="-12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컴퓨터공학과</a:t>
            </a:r>
            <a:r>
              <a:rPr sz="1800" spc="-1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이현재</a:t>
            </a:r>
            <a:endParaRPr sz="1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70485">
              <a:lnSpc>
                <a:spcPct val="100000"/>
              </a:lnSpc>
              <a:spcBef>
                <a:spcPts val="215"/>
              </a:spcBef>
            </a:pPr>
            <a:r>
              <a:rPr sz="1800" spc="10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2015112084 </a:t>
            </a:r>
            <a:r>
              <a:rPr sz="1800" spc="-12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컴퓨터공학과</a:t>
            </a:r>
            <a:r>
              <a:rPr sz="1800" spc="-1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조재권</a:t>
            </a:r>
            <a:endParaRPr sz="1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70485">
              <a:lnSpc>
                <a:spcPct val="100000"/>
              </a:lnSpc>
              <a:spcBef>
                <a:spcPts val="219"/>
              </a:spcBef>
            </a:pPr>
            <a:r>
              <a:rPr sz="1800" spc="10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2015112121 </a:t>
            </a:r>
            <a:r>
              <a:rPr sz="1800" spc="-12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컴퓨터공학과</a:t>
            </a:r>
            <a:r>
              <a:rPr sz="1800" spc="-1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최성준</a:t>
            </a:r>
            <a:endParaRPr sz="1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856" y="484631"/>
            <a:ext cx="542544" cy="25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124" y="396348"/>
            <a:ext cx="295211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다음 주 계획</a:t>
            </a:r>
            <a:r>
              <a:rPr spc="5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pc="-204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보고</a:t>
            </a:r>
          </a:p>
        </p:txBody>
      </p:sp>
      <p:sp>
        <p:nvSpPr>
          <p:cNvPr id="4" name="object 4"/>
          <p:cNvSpPr/>
          <p:nvPr/>
        </p:nvSpPr>
        <p:spPr>
          <a:xfrm>
            <a:off x="499872" y="2014727"/>
            <a:ext cx="7150734" cy="1137285"/>
          </a:xfrm>
          <a:custGeom>
            <a:avLst/>
            <a:gdLst/>
            <a:ahLst/>
            <a:cxnLst/>
            <a:rect l="l" t="t" r="r" b="b"/>
            <a:pathLst>
              <a:path w="7150734" h="1137285">
                <a:moveTo>
                  <a:pt x="7150608" y="0"/>
                </a:moveTo>
                <a:lnTo>
                  <a:pt x="189484" y="0"/>
                </a:lnTo>
                <a:lnTo>
                  <a:pt x="139112" y="6768"/>
                </a:lnTo>
                <a:lnTo>
                  <a:pt x="93848" y="25870"/>
                </a:lnTo>
                <a:lnTo>
                  <a:pt x="55499" y="55499"/>
                </a:lnTo>
                <a:lnTo>
                  <a:pt x="25870" y="93848"/>
                </a:lnTo>
                <a:lnTo>
                  <a:pt x="6768" y="139112"/>
                </a:lnTo>
                <a:lnTo>
                  <a:pt x="0" y="189484"/>
                </a:lnTo>
                <a:lnTo>
                  <a:pt x="0" y="1136904"/>
                </a:lnTo>
                <a:lnTo>
                  <a:pt x="6961124" y="1136904"/>
                </a:lnTo>
                <a:lnTo>
                  <a:pt x="7011495" y="1130135"/>
                </a:lnTo>
                <a:lnTo>
                  <a:pt x="7056759" y="1111033"/>
                </a:lnTo>
                <a:lnTo>
                  <a:pt x="7095108" y="1081405"/>
                </a:lnTo>
                <a:lnTo>
                  <a:pt x="7124737" y="1043055"/>
                </a:lnTo>
                <a:lnTo>
                  <a:pt x="7143839" y="997791"/>
                </a:lnTo>
                <a:lnTo>
                  <a:pt x="7150608" y="947420"/>
                </a:lnTo>
                <a:lnTo>
                  <a:pt x="7150608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872" y="4035552"/>
            <a:ext cx="7150734" cy="1137285"/>
          </a:xfrm>
          <a:custGeom>
            <a:avLst/>
            <a:gdLst/>
            <a:ahLst/>
            <a:cxnLst/>
            <a:rect l="l" t="t" r="r" b="b"/>
            <a:pathLst>
              <a:path w="7150734" h="1137285">
                <a:moveTo>
                  <a:pt x="7150608" y="0"/>
                </a:moveTo>
                <a:lnTo>
                  <a:pt x="189484" y="0"/>
                </a:lnTo>
                <a:lnTo>
                  <a:pt x="139112" y="6768"/>
                </a:lnTo>
                <a:lnTo>
                  <a:pt x="93848" y="25870"/>
                </a:lnTo>
                <a:lnTo>
                  <a:pt x="55499" y="55499"/>
                </a:lnTo>
                <a:lnTo>
                  <a:pt x="25870" y="93848"/>
                </a:lnTo>
                <a:lnTo>
                  <a:pt x="6768" y="139112"/>
                </a:lnTo>
                <a:lnTo>
                  <a:pt x="0" y="189484"/>
                </a:lnTo>
                <a:lnTo>
                  <a:pt x="0" y="1136904"/>
                </a:lnTo>
                <a:lnTo>
                  <a:pt x="6961124" y="1136904"/>
                </a:lnTo>
                <a:lnTo>
                  <a:pt x="7011495" y="1130135"/>
                </a:lnTo>
                <a:lnTo>
                  <a:pt x="7056759" y="1111033"/>
                </a:lnTo>
                <a:lnTo>
                  <a:pt x="7095108" y="1081405"/>
                </a:lnTo>
                <a:lnTo>
                  <a:pt x="7124737" y="1043055"/>
                </a:lnTo>
                <a:lnTo>
                  <a:pt x="7143839" y="997791"/>
                </a:lnTo>
                <a:lnTo>
                  <a:pt x="7150608" y="947420"/>
                </a:lnTo>
                <a:lnTo>
                  <a:pt x="7150608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8790" y="2390831"/>
            <a:ext cx="5517006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500" spc="-20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소개한 클래스들 제대로 </a:t>
            </a:r>
            <a:r>
              <a:rPr sz="3500" spc="-200" dirty="0" err="1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구현</a:t>
            </a:r>
            <a:r>
              <a:rPr lang="en-US" altLang="ko-KR" sz="3500" spc="-20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3500" spc="-20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하기</a:t>
            </a:r>
            <a:endParaRPr sz="35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3200" y="4334462"/>
            <a:ext cx="468439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4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게임 </a:t>
            </a:r>
            <a:r>
              <a:rPr sz="3500" spc="-20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디자인 </a:t>
            </a:r>
            <a:r>
              <a:rPr sz="3500" spc="-21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및 </a:t>
            </a:r>
            <a:r>
              <a:rPr sz="3500" spc="-204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컨셉</a:t>
            </a:r>
            <a:r>
              <a:rPr sz="3500" spc="-30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z="3500" spc="-20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구체화</a:t>
            </a:r>
            <a:endParaRPr sz="35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284976"/>
            <a:ext cx="12192000" cy="573405"/>
          </a:xfrm>
          <a:custGeom>
            <a:avLst/>
            <a:gdLst/>
            <a:ahLst/>
            <a:cxnLst/>
            <a:rect l="l" t="t" r="r" b="b"/>
            <a:pathLst>
              <a:path w="12192000" h="573404">
                <a:moveTo>
                  <a:pt x="12192000" y="573022"/>
                </a:moveTo>
                <a:lnTo>
                  <a:pt x="12192000" y="0"/>
                </a:lnTo>
                <a:lnTo>
                  <a:pt x="0" y="0"/>
                </a:lnTo>
                <a:lnTo>
                  <a:pt x="0" y="573022"/>
                </a:lnTo>
                <a:lnTo>
                  <a:pt x="12192000" y="573022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86671" y="2234183"/>
            <a:ext cx="2657855" cy="2645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9328" y="2520695"/>
            <a:ext cx="365759" cy="2072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6840" y="1871472"/>
            <a:ext cx="5398770" cy="1116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12079" y="1926335"/>
            <a:ext cx="5291455" cy="1009015"/>
          </a:xfrm>
          <a:custGeom>
            <a:avLst/>
            <a:gdLst/>
            <a:ahLst/>
            <a:cxnLst/>
            <a:rect l="l" t="t" r="r" b="b"/>
            <a:pathLst>
              <a:path w="5291455" h="1009014">
                <a:moveTo>
                  <a:pt x="4786884" y="0"/>
                </a:moveTo>
                <a:lnTo>
                  <a:pt x="504444" y="0"/>
                </a:lnTo>
                <a:lnTo>
                  <a:pt x="455856" y="2308"/>
                </a:lnTo>
                <a:lnTo>
                  <a:pt x="408576" y="9094"/>
                </a:lnTo>
                <a:lnTo>
                  <a:pt x="362816" y="20145"/>
                </a:lnTo>
                <a:lnTo>
                  <a:pt x="318786" y="35250"/>
                </a:lnTo>
                <a:lnTo>
                  <a:pt x="276698" y="54199"/>
                </a:lnTo>
                <a:lnTo>
                  <a:pt x="236763" y="76779"/>
                </a:lnTo>
                <a:lnTo>
                  <a:pt x="199193" y="102780"/>
                </a:lnTo>
                <a:lnTo>
                  <a:pt x="164198" y="131990"/>
                </a:lnTo>
                <a:lnTo>
                  <a:pt x="131990" y="164198"/>
                </a:lnTo>
                <a:lnTo>
                  <a:pt x="102780" y="199193"/>
                </a:lnTo>
                <a:lnTo>
                  <a:pt x="76779" y="236763"/>
                </a:lnTo>
                <a:lnTo>
                  <a:pt x="54199" y="276698"/>
                </a:lnTo>
                <a:lnTo>
                  <a:pt x="35250" y="318786"/>
                </a:lnTo>
                <a:lnTo>
                  <a:pt x="20145" y="362816"/>
                </a:lnTo>
                <a:lnTo>
                  <a:pt x="9094" y="408576"/>
                </a:lnTo>
                <a:lnTo>
                  <a:pt x="2308" y="455856"/>
                </a:lnTo>
                <a:lnTo>
                  <a:pt x="0" y="504443"/>
                </a:lnTo>
                <a:lnTo>
                  <a:pt x="2308" y="553031"/>
                </a:lnTo>
                <a:lnTo>
                  <a:pt x="9094" y="600311"/>
                </a:lnTo>
                <a:lnTo>
                  <a:pt x="20145" y="646071"/>
                </a:lnTo>
                <a:lnTo>
                  <a:pt x="35250" y="690101"/>
                </a:lnTo>
                <a:lnTo>
                  <a:pt x="54199" y="732189"/>
                </a:lnTo>
                <a:lnTo>
                  <a:pt x="76779" y="772124"/>
                </a:lnTo>
                <a:lnTo>
                  <a:pt x="102780" y="809694"/>
                </a:lnTo>
                <a:lnTo>
                  <a:pt x="131990" y="844689"/>
                </a:lnTo>
                <a:lnTo>
                  <a:pt x="164198" y="876897"/>
                </a:lnTo>
                <a:lnTo>
                  <a:pt x="199193" y="906107"/>
                </a:lnTo>
                <a:lnTo>
                  <a:pt x="236763" y="932108"/>
                </a:lnTo>
                <a:lnTo>
                  <a:pt x="276698" y="954688"/>
                </a:lnTo>
                <a:lnTo>
                  <a:pt x="318786" y="973637"/>
                </a:lnTo>
                <a:lnTo>
                  <a:pt x="362816" y="988742"/>
                </a:lnTo>
                <a:lnTo>
                  <a:pt x="408576" y="999793"/>
                </a:lnTo>
                <a:lnTo>
                  <a:pt x="455856" y="1006579"/>
                </a:lnTo>
                <a:lnTo>
                  <a:pt x="504444" y="1008888"/>
                </a:lnTo>
                <a:lnTo>
                  <a:pt x="4786884" y="1008888"/>
                </a:lnTo>
                <a:lnTo>
                  <a:pt x="4835471" y="1006579"/>
                </a:lnTo>
                <a:lnTo>
                  <a:pt x="4882751" y="999793"/>
                </a:lnTo>
                <a:lnTo>
                  <a:pt x="4928511" y="988742"/>
                </a:lnTo>
                <a:lnTo>
                  <a:pt x="4972541" y="973637"/>
                </a:lnTo>
                <a:lnTo>
                  <a:pt x="5014629" y="954688"/>
                </a:lnTo>
                <a:lnTo>
                  <a:pt x="5054564" y="932108"/>
                </a:lnTo>
                <a:lnTo>
                  <a:pt x="5092134" y="906107"/>
                </a:lnTo>
                <a:lnTo>
                  <a:pt x="5127129" y="876897"/>
                </a:lnTo>
                <a:lnTo>
                  <a:pt x="5159337" y="844689"/>
                </a:lnTo>
                <a:lnTo>
                  <a:pt x="5188547" y="809694"/>
                </a:lnTo>
                <a:lnTo>
                  <a:pt x="5214548" y="772124"/>
                </a:lnTo>
                <a:lnTo>
                  <a:pt x="5237128" y="732189"/>
                </a:lnTo>
                <a:lnTo>
                  <a:pt x="5256077" y="690101"/>
                </a:lnTo>
                <a:lnTo>
                  <a:pt x="5271182" y="646071"/>
                </a:lnTo>
                <a:lnTo>
                  <a:pt x="5282233" y="600311"/>
                </a:lnTo>
                <a:lnTo>
                  <a:pt x="5289019" y="553031"/>
                </a:lnTo>
                <a:lnTo>
                  <a:pt x="5291328" y="504443"/>
                </a:lnTo>
                <a:lnTo>
                  <a:pt x="5289019" y="455856"/>
                </a:lnTo>
                <a:lnTo>
                  <a:pt x="5282233" y="408576"/>
                </a:lnTo>
                <a:lnTo>
                  <a:pt x="5271182" y="362816"/>
                </a:lnTo>
                <a:lnTo>
                  <a:pt x="5256077" y="318786"/>
                </a:lnTo>
                <a:lnTo>
                  <a:pt x="5237128" y="276698"/>
                </a:lnTo>
                <a:lnTo>
                  <a:pt x="5214548" y="236763"/>
                </a:lnTo>
                <a:lnTo>
                  <a:pt x="5188547" y="199193"/>
                </a:lnTo>
                <a:lnTo>
                  <a:pt x="5159337" y="164198"/>
                </a:lnTo>
                <a:lnTo>
                  <a:pt x="5127129" y="131990"/>
                </a:lnTo>
                <a:lnTo>
                  <a:pt x="5092134" y="102780"/>
                </a:lnTo>
                <a:lnTo>
                  <a:pt x="5054564" y="76779"/>
                </a:lnTo>
                <a:lnTo>
                  <a:pt x="5014629" y="54199"/>
                </a:lnTo>
                <a:lnTo>
                  <a:pt x="4972541" y="35250"/>
                </a:lnTo>
                <a:lnTo>
                  <a:pt x="4928511" y="20145"/>
                </a:lnTo>
                <a:lnTo>
                  <a:pt x="4882751" y="9094"/>
                </a:lnTo>
                <a:lnTo>
                  <a:pt x="4835471" y="2308"/>
                </a:lnTo>
                <a:lnTo>
                  <a:pt x="47868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847340" cy="6858000"/>
          </a:xfrm>
          <a:custGeom>
            <a:avLst/>
            <a:gdLst/>
            <a:ahLst/>
            <a:cxnLst/>
            <a:rect l="l" t="t" r="r" b="b"/>
            <a:pathLst>
              <a:path w="2847340" h="6858000">
                <a:moveTo>
                  <a:pt x="0" y="6858000"/>
                </a:moveTo>
                <a:lnTo>
                  <a:pt x="2846832" y="6858000"/>
                </a:lnTo>
                <a:lnTo>
                  <a:pt x="284683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1862327"/>
            <a:ext cx="6800850" cy="1128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3135" y="1923288"/>
            <a:ext cx="6681470" cy="1009015"/>
          </a:xfrm>
          <a:custGeom>
            <a:avLst/>
            <a:gdLst/>
            <a:ahLst/>
            <a:cxnLst/>
            <a:rect l="l" t="t" r="r" b="b"/>
            <a:pathLst>
              <a:path w="6681470" h="1009014">
                <a:moveTo>
                  <a:pt x="6176771" y="0"/>
                </a:moveTo>
                <a:lnTo>
                  <a:pt x="504443" y="0"/>
                </a:lnTo>
                <a:lnTo>
                  <a:pt x="455856" y="2308"/>
                </a:lnTo>
                <a:lnTo>
                  <a:pt x="408576" y="9094"/>
                </a:lnTo>
                <a:lnTo>
                  <a:pt x="362816" y="20145"/>
                </a:lnTo>
                <a:lnTo>
                  <a:pt x="318786" y="35250"/>
                </a:lnTo>
                <a:lnTo>
                  <a:pt x="276698" y="54199"/>
                </a:lnTo>
                <a:lnTo>
                  <a:pt x="236763" y="76779"/>
                </a:lnTo>
                <a:lnTo>
                  <a:pt x="199193" y="102780"/>
                </a:lnTo>
                <a:lnTo>
                  <a:pt x="164198" y="131990"/>
                </a:lnTo>
                <a:lnTo>
                  <a:pt x="131990" y="164198"/>
                </a:lnTo>
                <a:lnTo>
                  <a:pt x="102780" y="199193"/>
                </a:lnTo>
                <a:lnTo>
                  <a:pt x="76779" y="236763"/>
                </a:lnTo>
                <a:lnTo>
                  <a:pt x="54199" y="276698"/>
                </a:lnTo>
                <a:lnTo>
                  <a:pt x="35250" y="318786"/>
                </a:lnTo>
                <a:lnTo>
                  <a:pt x="20145" y="362816"/>
                </a:lnTo>
                <a:lnTo>
                  <a:pt x="9094" y="408576"/>
                </a:lnTo>
                <a:lnTo>
                  <a:pt x="2308" y="455856"/>
                </a:lnTo>
                <a:lnTo>
                  <a:pt x="0" y="504444"/>
                </a:lnTo>
                <a:lnTo>
                  <a:pt x="2308" y="553031"/>
                </a:lnTo>
                <a:lnTo>
                  <a:pt x="9094" y="600311"/>
                </a:lnTo>
                <a:lnTo>
                  <a:pt x="20145" y="646071"/>
                </a:lnTo>
                <a:lnTo>
                  <a:pt x="35250" y="690101"/>
                </a:lnTo>
                <a:lnTo>
                  <a:pt x="54199" y="732189"/>
                </a:lnTo>
                <a:lnTo>
                  <a:pt x="76779" y="772124"/>
                </a:lnTo>
                <a:lnTo>
                  <a:pt x="102780" y="809694"/>
                </a:lnTo>
                <a:lnTo>
                  <a:pt x="131990" y="844689"/>
                </a:lnTo>
                <a:lnTo>
                  <a:pt x="164198" y="876897"/>
                </a:lnTo>
                <a:lnTo>
                  <a:pt x="199193" y="906107"/>
                </a:lnTo>
                <a:lnTo>
                  <a:pt x="236763" y="932108"/>
                </a:lnTo>
                <a:lnTo>
                  <a:pt x="276698" y="954688"/>
                </a:lnTo>
                <a:lnTo>
                  <a:pt x="318786" y="973637"/>
                </a:lnTo>
                <a:lnTo>
                  <a:pt x="362816" y="988742"/>
                </a:lnTo>
                <a:lnTo>
                  <a:pt x="408576" y="999793"/>
                </a:lnTo>
                <a:lnTo>
                  <a:pt x="455856" y="1006579"/>
                </a:lnTo>
                <a:lnTo>
                  <a:pt x="504443" y="1008888"/>
                </a:lnTo>
                <a:lnTo>
                  <a:pt x="6176771" y="1008888"/>
                </a:lnTo>
                <a:lnTo>
                  <a:pt x="6225359" y="1006579"/>
                </a:lnTo>
                <a:lnTo>
                  <a:pt x="6272639" y="999793"/>
                </a:lnTo>
                <a:lnTo>
                  <a:pt x="6318399" y="988742"/>
                </a:lnTo>
                <a:lnTo>
                  <a:pt x="6362429" y="973637"/>
                </a:lnTo>
                <a:lnTo>
                  <a:pt x="6404517" y="954688"/>
                </a:lnTo>
                <a:lnTo>
                  <a:pt x="6444452" y="932108"/>
                </a:lnTo>
                <a:lnTo>
                  <a:pt x="6482022" y="906107"/>
                </a:lnTo>
                <a:lnTo>
                  <a:pt x="6517017" y="876897"/>
                </a:lnTo>
                <a:lnTo>
                  <a:pt x="6549225" y="844689"/>
                </a:lnTo>
                <a:lnTo>
                  <a:pt x="6578435" y="809694"/>
                </a:lnTo>
                <a:lnTo>
                  <a:pt x="6604436" y="772124"/>
                </a:lnTo>
                <a:lnTo>
                  <a:pt x="6627016" y="732189"/>
                </a:lnTo>
                <a:lnTo>
                  <a:pt x="6645965" y="690101"/>
                </a:lnTo>
                <a:lnTo>
                  <a:pt x="6661070" y="646071"/>
                </a:lnTo>
                <a:lnTo>
                  <a:pt x="6672121" y="600311"/>
                </a:lnTo>
                <a:lnTo>
                  <a:pt x="6678907" y="553031"/>
                </a:lnTo>
                <a:lnTo>
                  <a:pt x="6681215" y="504444"/>
                </a:lnTo>
                <a:lnTo>
                  <a:pt x="6678907" y="455856"/>
                </a:lnTo>
                <a:lnTo>
                  <a:pt x="6672121" y="408576"/>
                </a:lnTo>
                <a:lnTo>
                  <a:pt x="6661070" y="362816"/>
                </a:lnTo>
                <a:lnTo>
                  <a:pt x="6645965" y="318786"/>
                </a:lnTo>
                <a:lnTo>
                  <a:pt x="6627016" y="276698"/>
                </a:lnTo>
                <a:lnTo>
                  <a:pt x="6604436" y="236763"/>
                </a:lnTo>
                <a:lnTo>
                  <a:pt x="6578435" y="199193"/>
                </a:lnTo>
                <a:lnTo>
                  <a:pt x="6549225" y="164198"/>
                </a:lnTo>
                <a:lnTo>
                  <a:pt x="6517017" y="131990"/>
                </a:lnTo>
                <a:lnTo>
                  <a:pt x="6482022" y="102780"/>
                </a:lnTo>
                <a:lnTo>
                  <a:pt x="6444452" y="76779"/>
                </a:lnTo>
                <a:lnTo>
                  <a:pt x="6404517" y="54199"/>
                </a:lnTo>
                <a:lnTo>
                  <a:pt x="6362429" y="35250"/>
                </a:lnTo>
                <a:lnTo>
                  <a:pt x="6318399" y="20145"/>
                </a:lnTo>
                <a:lnTo>
                  <a:pt x="6272639" y="9094"/>
                </a:lnTo>
                <a:lnTo>
                  <a:pt x="6225359" y="2308"/>
                </a:lnTo>
                <a:lnTo>
                  <a:pt x="6176771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993135" y="1923288"/>
            <a:ext cx="6681470" cy="1009015"/>
          </a:xfrm>
          <a:custGeom>
            <a:avLst/>
            <a:gdLst/>
            <a:ahLst/>
            <a:cxnLst/>
            <a:rect l="l" t="t" r="r" b="b"/>
            <a:pathLst>
              <a:path w="6681470" h="1009014">
                <a:moveTo>
                  <a:pt x="0" y="504444"/>
                </a:moveTo>
                <a:lnTo>
                  <a:pt x="2308" y="455856"/>
                </a:lnTo>
                <a:lnTo>
                  <a:pt x="9094" y="408576"/>
                </a:lnTo>
                <a:lnTo>
                  <a:pt x="20145" y="362816"/>
                </a:lnTo>
                <a:lnTo>
                  <a:pt x="35250" y="318786"/>
                </a:lnTo>
                <a:lnTo>
                  <a:pt x="54199" y="276698"/>
                </a:lnTo>
                <a:lnTo>
                  <a:pt x="76779" y="236763"/>
                </a:lnTo>
                <a:lnTo>
                  <a:pt x="102780" y="199193"/>
                </a:lnTo>
                <a:lnTo>
                  <a:pt x="131990" y="164198"/>
                </a:lnTo>
                <a:lnTo>
                  <a:pt x="164198" y="131990"/>
                </a:lnTo>
                <a:lnTo>
                  <a:pt x="199193" y="102780"/>
                </a:lnTo>
                <a:lnTo>
                  <a:pt x="236763" y="76779"/>
                </a:lnTo>
                <a:lnTo>
                  <a:pt x="276698" y="54199"/>
                </a:lnTo>
                <a:lnTo>
                  <a:pt x="318786" y="35250"/>
                </a:lnTo>
                <a:lnTo>
                  <a:pt x="362816" y="20145"/>
                </a:lnTo>
                <a:lnTo>
                  <a:pt x="408576" y="9094"/>
                </a:lnTo>
                <a:lnTo>
                  <a:pt x="455856" y="2308"/>
                </a:lnTo>
                <a:lnTo>
                  <a:pt x="504443" y="0"/>
                </a:lnTo>
                <a:lnTo>
                  <a:pt x="6176771" y="0"/>
                </a:lnTo>
                <a:lnTo>
                  <a:pt x="6225359" y="2308"/>
                </a:lnTo>
                <a:lnTo>
                  <a:pt x="6272639" y="9094"/>
                </a:lnTo>
                <a:lnTo>
                  <a:pt x="6318399" y="20145"/>
                </a:lnTo>
                <a:lnTo>
                  <a:pt x="6362429" y="35250"/>
                </a:lnTo>
                <a:lnTo>
                  <a:pt x="6404517" y="54199"/>
                </a:lnTo>
                <a:lnTo>
                  <a:pt x="6444452" y="76779"/>
                </a:lnTo>
                <a:lnTo>
                  <a:pt x="6482022" y="102780"/>
                </a:lnTo>
                <a:lnTo>
                  <a:pt x="6517017" y="131990"/>
                </a:lnTo>
                <a:lnTo>
                  <a:pt x="6549225" y="164198"/>
                </a:lnTo>
                <a:lnTo>
                  <a:pt x="6578435" y="199193"/>
                </a:lnTo>
                <a:lnTo>
                  <a:pt x="6604436" y="236763"/>
                </a:lnTo>
                <a:lnTo>
                  <a:pt x="6627016" y="276698"/>
                </a:lnTo>
                <a:lnTo>
                  <a:pt x="6645965" y="318786"/>
                </a:lnTo>
                <a:lnTo>
                  <a:pt x="6661070" y="362816"/>
                </a:lnTo>
                <a:lnTo>
                  <a:pt x="6672121" y="408576"/>
                </a:lnTo>
                <a:lnTo>
                  <a:pt x="6678907" y="455856"/>
                </a:lnTo>
                <a:lnTo>
                  <a:pt x="6681215" y="504444"/>
                </a:lnTo>
                <a:lnTo>
                  <a:pt x="6678907" y="553031"/>
                </a:lnTo>
                <a:lnTo>
                  <a:pt x="6672121" y="600311"/>
                </a:lnTo>
                <a:lnTo>
                  <a:pt x="6661070" y="646071"/>
                </a:lnTo>
                <a:lnTo>
                  <a:pt x="6645965" y="690101"/>
                </a:lnTo>
                <a:lnTo>
                  <a:pt x="6627016" y="732189"/>
                </a:lnTo>
                <a:lnTo>
                  <a:pt x="6604436" y="772124"/>
                </a:lnTo>
                <a:lnTo>
                  <a:pt x="6578435" y="809694"/>
                </a:lnTo>
                <a:lnTo>
                  <a:pt x="6549225" y="844689"/>
                </a:lnTo>
                <a:lnTo>
                  <a:pt x="6517017" y="876897"/>
                </a:lnTo>
                <a:lnTo>
                  <a:pt x="6482022" y="906107"/>
                </a:lnTo>
                <a:lnTo>
                  <a:pt x="6444452" y="932108"/>
                </a:lnTo>
                <a:lnTo>
                  <a:pt x="6404517" y="954688"/>
                </a:lnTo>
                <a:lnTo>
                  <a:pt x="6362429" y="973637"/>
                </a:lnTo>
                <a:lnTo>
                  <a:pt x="6318399" y="988742"/>
                </a:lnTo>
                <a:lnTo>
                  <a:pt x="6272639" y="999793"/>
                </a:lnTo>
                <a:lnTo>
                  <a:pt x="6225359" y="1006579"/>
                </a:lnTo>
                <a:lnTo>
                  <a:pt x="6176771" y="1008888"/>
                </a:lnTo>
                <a:lnTo>
                  <a:pt x="504443" y="1008888"/>
                </a:lnTo>
                <a:lnTo>
                  <a:pt x="455856" y="1006579"/>
                </a:lnTo>
                <a:lnTo>
                  <a:pt x="408576" y="999793"/>
                </a:lnTo>
                <a:lnTo>
                  <a:pt x="362816" y="988742"/>
                </a:lnTo>
                <a:lnTo>
                  <a:pt x="318786" y="973637"/>
                </a:lnTo>
                <a:lnTo>
                  <a:pt x="276698" y="954688"/>
                </a:lnTo>
                <a:lnTo>
                  <a:pt x="236763" y="932108"/>
                </a:lnTo>
                <a:lnTo>
                  <a:pt x="199193" y="906107"/>
                </a:lnTo>
                <a:lnTo>
                  <a:pt x="164198" y="876897"/>
                </a:lnTo>
                <a:lnTo>
                  <a:pt x="131990" y="844689"/>
                </a:lnTo>
                <a:lnTo>
                  <a:pt x="102780" y="809694"/>
                </a:lnTo>
                <a:lnTo>
                  <a:pt x="76779" y="772124"/>
                </a:lnTo>
                <a:lnTo>
                  <a:pt x="54199" y="732189"/>
                </a:lnTo>
                <a:lnTo>
                  <a:pt x="35250" y="690101"/>
                </a:lnTo>
                <a:lnTo>
                  <a:pt x="20145" y="646071"/>
                </a:lnTo>
                <a:lnTo>
                  <a:pt x="9094" y="600311"/>
                </a:lnTo>
                <a:lnTo>
                  <a:pt x="2308" y="553031"/>
                </a:lnTo>
                <a:lnTo>
                  <a:pt x="0" y="504444"/>
                </a:lnTo>
                <a:close/>
              </a:path>
            </a:pathLst>
          </a:custGeom>
          <a:ln w="12191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9167" y="1978151"/>
            <a:ext cx="896874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0503" y="2039111"/>
            <a:ext cx="780415" cy="777240"/>
          </a:xfrm>
          <a:custGeom>
            <a:avLst/>
            <a:gdLst/>
            <a:ahLst/>
            <a:cxnLst/>
            <a:rect l="l" t="t" r="r" b="b"/>
            <a:pathLst>
              <a:path w="780414" h="777239">
                <a:moveTo>
                  <a:pt x="390144" y="0"/>
                </a:moveTo>
                <a:lnTo>
                  <a:pt x="341195" y="3027"/>
                </a:lnTo>
                <a:lnTo>
                  <a:pt x="294064" y="11868"/>
                </a:lnTo>
                <a:lnTo>
                  <a:pt x="249115" y="26158"/>
                </a:lnTo>
                <a:lnTo>
                  <a:pt x="206713" y="45532"/>
                </a:lnTo>
                <a:lnTo>
                  <a:pt x="167225" y="69627"/>
                </a:lnTo>
                <a:lnTo>
                  <a:pt x="131014" y="98078"/>
                </a:lnTo>
                <a:lnTo>
                  <a:pt x="98446" y="130521"/>
                </a:lnTo>
                <a:lnTo>
                  <a:pt x="69887" y="166592"/>
                </a:lnTo>
                <a:lnTo>
                  <a:pt x="45701" y="205927"/>
                </a:lnTo>
                <a:lnTo>
                  <a:pt x="26255" y="248161"/>
                </a:lnTo>
                <a:lnTo>
                  <a:pt x="11912" y="292931"/>
                </a:lnTo>
                <a:lnTo>
                  <a:pt x="3038" y="339872"/>
                </a:lnTo>
                <a:lnTo>
                  <a:pt x="0" y="388620"/>
                </a:lnTo>
                <a:lnTo>
                  <a:pt x="3038" y="437367"/>
                </a:lnTo>
                <a:lnTo>
                  <a:pt x="11912" y="484308"/>
                </a:lnTo>
                <a:lnTo>
                  <a:pt x="26255" y="529078"/>
                </a:lnTo>
                <a:lnTo>
                  <a:pt x="45701" y="571312"/>
                </a:lnTo>
                <a:lnTo>
                  <a:pt x="69887" y="610647"/>
                </a:lnTo>
                <a:lnTo>
                  <a:pt x="98446" y="646718"/>
                </a:lnTo>
                <a:lnTo>
                  <a:pt x="131014" y="679161"/>
                </a:lnTo>
                <a:lnTo>
                  <a:pt x="167225" y="707612"/>
                </a:lnTo>
                <a:lnTo>
                  <a:pt x="206713" y="731707"/>
                </a:lnTo>
                <a:lnTo>
                  <a:pt x="249115" y="751081"/>
                </a:lnTo>
                <a:lnTo>
                  <a:pt x="294064" y="765371"/>
                </a:lnTo>
                <a:lnTo>
                  <a:pt x="341195" y="774212"/>
                </a:lnTo>
                <a:lnTo>
                  <a:pt x="390144" y="777239"/>
                </a:lnTo>
                <a:lnTo>
                  <a:pt x="439092" y="774212"/>
                </a:lnTo>
                <a:lnTo>
                  <a:pt x="486223" y="765371"/>
                </a:lnTo>
                <a:lnTo>
                  <a:pt x="531172" y="751081"/>
                </a:lnTo>
                <a:lnTo>
                  <a:pt x="573574" y="731707"/>
                </a:lnTo>
                <a:lnTo>
                  <a:pt x="613062" y="707612"/>
                </a:lnTo>
                <a:lnTo>
                  <a:pt x="649273" y="679161"/>
                </a:lnTo>
                <a:lnTo>
                  <a:pt x="681841" y="646718"/>
                </a:lnTo>
                <a:lnTo>
                  <a:pt x="710400" y="610647"/>
                </a:lnTo>
                <a:lnTo>
                  <a:pt x="734586" y="571312"/>
                </a:lnTo>
                <a:lnTo>
                  <a:pt x="754032" y="529078"/>
                </a:lnTo>
                <a:lnTo>
                  <a:pt x="768375" y="484308"/>
                </a:lnTo>
                <a:lnTo>
                  <a:pt x="777249" y="437367"/>
                </a:lnTo>
                <a:lnTo>
                  <a:pt x="780288" y="388620"/>
                </a:lnTo>
                <a:lnTo>
                  <a:pt x="777249" y="339872"/>
                </a:lnTo>
                <a:lnTo>
                  <a:pt x="768375" y="292931"/>
                </a:lnTo>
                <a:lnTo>
                  <a:pt x="754032" y="248161"/>
                </a:lnTo>
                <a:lnTo>
                  <a:pt x="734586" y="205927"/>
                </a:lnTo>
                <a:lnTo>
                  <a:pt x="710400" y="166592"/>
                </a:lnTo>
                <a:lnTo>
                  <a:pt x="681841" y="130521"/>
                </a:lnTo>
                <a:lnTo>
                  <a:pt x="649273" y="98078"/>
                </a:lnTo>
                <a:lnTo>
                  <a:pt x="613062" y="69627"/>
                </a:lnTo>
                <a:lnTo>
                  <a:pt x="573574" y="45532"/>
                </a:lnTo>
                <a:lnTo>
                  <a:pt x="531172" y="26158"/>
                </a:lnTo>
                <a:lnTo>
                  <a:pt x="486223" y="11868"/>
                </a:lnTo>
                <a:lnTo>
                  <a:pt x="439092" y="3027"/>
                </a:lnTo>
                <a:lnTo>
                  <a:pt x="390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0503" y="2039111"/>
            <a:ext cx="780415" cy="777240"/>
          </a:xfrm>
          <a:custGeom>
            <a:avLst/>
            <a:gdLst/>
            <a:ahLst/>
            <a:cxnLst/>
            <a:rect l="l" t="t" r="r" b="b"/>
            <a:pathLst>
              <a:path w="780414" h="777239">
                <a:moveTo>
                  <a:pt x="0" y="388620"/>
                </a:moveTo>
                <a:lnTo>
                  <a:pt x="3038" y="339872"/>
                </a:lnTo>
                <a:lnTo>
                  <a:pt x="11912" y="292931"/>
                </a:lnTo>
                <a:lnTo>
                  <a:pt x="26255" y="248161"/>
                </a:lnTo>
                <a:lnTo>
                  <a:pt x="45701" y="205927"/>
                </a:lnTo>
                <a:lnTo>
                  <a:pt x="69887" y="166592"/>
                </a:lnTo>
                <a:lnTo>
                  <a:pt x="98446" y="130521"/>
                </a:lnTo>
                <a:lnTo>
                  <a:pt x="131014" y="98078"/>
                </a:lnTo>
                <a:lnTo>
                  <a:pt x="167225" y="69627"/>
                </a:lnTo>
                <a:lnTo>
                  <a:pt x="206713" y="45532"/>
                </a:lnTo>
                <a:lnTo>
                  <a:pt x="249115" y="26158"/>
                </a:lnTo>
                <a:lnTo>
                  <a:pt x="294064" y="11868"/>
                </a:lnTo>
                <a:lnTo>
                  <a:pt x="341195" y="3027"/>
                </a:lnTo>
                <a:lnTo>
                  <a:pt x="390144" y="0"/>
                </a:lnTo>
                <a:lnTo>
                  <a:pt x="439092" y="3027"/>
                </a:lnTo>
                <a:lnTo>
                  <a:pt x="486223" y="11868"/>
                </a:lnTo>
                <a:lnTo>
                  <a:pt x="531172" y="26158"/>
                </a:lnTo>
                <a:lnTo>
                  <a:pt x="573574" y="45532"/>
                </a:lnTo>
                <a:lnTo>
                  <a:pt x="613062" y="69627"/>
                </a:lnTo>
                <a:lnTo>
                  <a:pt x="649273" y="98078"/>
                </a:lnTo>
                <a:lnTo>
                  <a:pt x="681841" y="130521"/>
                </a:lnTo>
                <a:lnTo>
                  <a:pt x="710400" y="166592"/>
                </a:lnTo>
                <a:lnTo>
                  <a:pt x="734586" y="205927"/>
                </a:lnTo>
                <a:lnTo>
                  <a:pt x="754032" y="248161"/>
                </a:lnTo>
                <a:lnTo>
                  <a:pt x="768375" y="292931"/>
                </a:lnTo>
                <a:lnTo>
                  <a:pt x="777249" y="339872"/>
                </a:lnTo>
                <a:lnTo>
                  <a:pt x="780288" y="388620"/>
                </a:lnTo>
                <a:lnTo>
                  <a:pt x="777249" y="437367"/>
                </a:lnTo>
                <a:lnTo>
                  <a:pt x="768375" y="484308"/>
                </a:lnTo>
                <a:lnTo>
                  <a:pt x="754032" y="529078"/>
                </a:lnTo>
                <a:lnTo>
                  <a:pt x="734586" y="571312"/>
                </a:lnTo>
                <a:lnTo>
                  <a:pt x="710400" y="610647"/>
                </a:lnTo>
                <a:lnTo>
                  <a:pt x="681841" y="646718"/>
                </a:lnTo>
                <a:lnTo>
                  <a:pt x="649273" y="679161"/>
                </a:lnTo>
                <a:lnTo>
                  <a:pt x="613062" y="707612"/>
                </a:lnTo>
                <a:lnTo>
                  <a:pt x="573574" y="731707"/>
                </a:lnTo>
                <a:lnTo>
                  <a:pt x="531172" y="751081"/>
                </a:lnTo>
                <a:lnTo>
                  <a:pt x="486223" y="765371"/>
                </a:lnTo>
                <a:lnTo>
                  <a:pt x="439092" y="774212"/>
                </a:lnTo>
                <a:lnTo>
                  <a:pt x="390144" y="777239"/>
                </a:lnTo>
                <a:lnTo>
                  <a:pt x="341195" y="774212"/>
                </a:lnTo>
                <a:lnTo>
                  <a:pt x="294064" y="765371"/>
                </a:lnTo>
                <a:lnTo>
                  <a:pt x="249115" y="751081"/>
                </a:lnTo>
                <a:lnTo>
                  <a:pt x="206713" y="731707"/>
                </a:lnTo>
                <a:lnTo>
                  <a:pt x="167225" y="707612"/>
                </a:lnTo>
                <a:lnTo>
                  <a:pt x="131014" y="679161"/>
                </a:lnTo>
                <a:lnTo>
                  <a:pt x="98446" y="646718"/>
                </a:lnTo>
                <a:lnTo>
                  <a:pt x="69887" y="610647"/>
                </a:lnTo>
                <a:lnTo>
                  <a:pt x="45701" y="571312"/>
                </a:lnTo>
                <a:lnTo>
                  <a:pt x="26255" y="529078"/>
                </a:lnTo>
                <a:lnTo>
                  <a:pt x="11912" y="484308"/>
                </a:lnTo>
                <a:lnTo>
                  <a:pt x="3038" y="437367"/>
                </a:lnTo>
                <a:lnTo>
                  <a:pt x="0" y="3886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5347" y="2247773"/>
            <a:ext cx="476250" cy="339725"/>
          </a:xfrm>
          <a:custGeom>
            <a:avLst/>
            <a:gdLst/>
            <a:ahLst/>
            <a:cxnLst/>
            <a:rect l="l" t="t" r="r" b="b"/>
            <a:pathLst>
              <a:path w="476250" h="339725">
                <a:moveTo>
                  <a:pt x="121635" y="0"/>
                </a:moveTo>
                <a:lnTo>
                  <a:pt x="70104" y="9318"/>
                </a:lnTo>
                <a:lnTo>
                  <a:pt x="31719" y="37211"/>
                </a:lnTo>
                <a:lnTo>
                  <a:pt x="7982" y="82454"/>
                </a:lnTo>
                <a:lnTo>
                  <a:pt x="0" y="143510"/>
                </a:lnTo>
                <a:lnTo>
                  <a:pt x="0" y="195706"/>
                </a:lnTo>
                <a:lnTo>
                  <a:pt x="7970" y="256714"/>
                </a:lnTo>
                <a:lnTo>
                  <a:pt x="31973" y="302132"/>
                </a:lnTo>
                <a:lnTo>
                  <a:pt x="70739" y="330311"/>
                </a:lnTo>
                <a:lnTo>
                  <a:pt x="123032" y="339725"/>
                </a:lnTo>
                <a:lnTo>
                  <a:pt x="151059" y="337395"/>
                </a:lnTo>
                <a:lnTo>
                  <a:pt x="175324" y="330422"/>
                </a:lnTo>
                <a:lnTo>
                  <a:pt x="195826" y="318829"/>
                </a:lnTo>
                <a:lnTo>
                  <a:pt x="212567" y="302640"/>
                </a:lnTo>
                <a:lnTo>
                  <a:pt x="224124" y="284352"/>
                </a:lnTo>
                <a:lnTo>
                  <a:pt x="115412" y="284352"/>
                </a:lnTo>
                <a:lnTo>
                  <a:pt x="107792" y="283337"/>
                </a:lnTo>
                <a:lnTo>
                  <a:pt x="75240" y="263090"/>
                </a:lnTo>
                <a:lnTo>
                  <a:pt x="60452" y="221233"/>
                </a:lnTo>
                <a:lnTo>
                  <a:pt x="59024" y="195706"/>
                </a:lnTo>
                <a:lnTo>
                  <a:pt x="59024" y="143510"/>
                </a:lnTo>
                <a:lnTo>
                  <a:pt x="64485" y="98298"/>
                </a:lnTo>
                <a:lnTo>
                  <a:pt x="84805" y="64897"/>
                </a:lnTo>
                <a:lnTo>
                  <a:pt x="99029" y="58547"/>
                </a:lnTo>
                <a:lnTo>
                  <a:pt x="106395" y="56387"/>
                </a:lnTo>
                <a:lnTo>
                  <a:pt x="114015" y="55244"/>
                </a:lnTo>
                <a:lnTo>
                  <a:pt x="223077" y="55244"/>
                </a:lnTo>
                <a:lnTo>
                  <a:pt x="211170" y="37211"/>
                </a:lnTo>
                <a:lnTo>
                  <a:pt x="193929" y="20949"/>
                </a:lnTo>
                <a:lnTo>
                  <a:pt x="173260" y="9318"/>
                </a:lnTo>
                <a:lnTo>
                  <a:pt x="149162" y="2331"/>
                </a:lnTo>
                <a:lnTo>
                  <a:pt x="121635" y="0"/>
                </a:lnTo>
                <a:close/>
              </a:path>
              <a:path w="476250" h="339725">
                <a:moveTo>
                  <a:pt x="223077" y="55244"/>
                </a:moveTo>
                <a:lnTo>
                  <a:pt x="129509" y="55244"/>
                </a:lnTo>
                <a:lnTo>
                  <a:pt x="137256" y="56387"/>
                </a:lnTo>
                <a:lnTo>
                  <a:pt x="144749" y="58547"/>
                </a:lnTo>
                <a:lnTo>
                  <a:pt x="175236" y="89622"/>
                </a:lnTo>
                <a:lnTo>
                  <a:pt x="183023" y="130008"/>
                </a:lnTo>
                <a:lnTo>
                  <a:pt x="183357" y="143510"/>
                </a:lnTo>
                <a:lnTo>
                  <a:pt x="183357" y="195706"/>
                </a:lnTo>
                <a:lnTo>
                  <a:pt x="178277" y="241807"/>
                </a:lnTo>
                <a:lnTo>
                  <a:pt x="153131" y="279018"/>
                </a:lnTo>
                <a:lnTo>
                  <a:pt x="130906" y="284352"/>
                </a:lnTo>
                <a:lnTo>
                  <a:pt x="224124" y="284352"/>
                </a:lnTo>
                <a:lnTo>
                  <a:pt x="225568" y="282066"/>
                </a:lnTo>
                <a:lnTo>
                  <a:pt x="234855" y="257301"/>
                </a:lnTo>
                <a:lnTo>
                  <a:pt x="240427" y="228346"/>
                </a:lnTo>
                <a:lnTo>
                  <a:pt x="242256" y="195706"/>
                </a:lnTo>
                <a:lnTo>
                  <a:pt x="242255" y="143510"/>
                </a:lnTo>
                <a:lnTo>
                  <a:pt x="240352" y="111273"/>
                </a:lnTo>
                <a:lnTo>
                  <a:pt x="234599" y="82867"/>
                </a:lnTo>
                <a:lnTo>
                  <a:pt x="234494" y="82454"/>
                </a:lnTo>
                <a:lnTo>
                  <a:pt x="224818" y="57882"/>
                </a:lnTo>
                <a:lnTo>
                  <a:pt x="223077" y="55244"/>
                </a:lnTo>
                <a:close/>
              </a:path>
              <a:path w="476250" h="339725">
                <a:moveTo>
                  <a:pt x="475965" y="70865"/>
                </a:moveTo>
                <a:lnTo>
                  <a:pt x="417418" y="70865"/>
                </a:lnTo>
                <a:lnTo>
                  <a:pt x="417418" y="334644"/>
                </a:lnTo>
                <a:lnTo>
                  <a:pt x="475965" y="334644"/>
                </a:lnTo>
                <a:lnTo>
                  <a:pt x="475965" y="70865"/>
                </a:lnTo>
                <a:close/>
              </a:path>
              <a:path w="476250" h="339725">
                <a:moveTo>
                  <a:pt x="475965" y="4952"/>
                </a:moveTo>
                <a:lnTo>
                  <a:pt x="424276" y="4952"/>
                </a:lnTo>
                <a:lnTo>
                  <a:pt x="314040" y="66293"/>
                </a:lnTo>
                <a:lnTo>
                  <a:pt x="342488" y="113791"/>
                </a:lnTo>
                <a:lnTo>
                  <a:pt x="417418" y="70865"/>
                </a:lnTo>
                <a:lnTo>
                  <a:pt x="475965" y="70865"/>
                </a:lnTo>
                <a:lnTo>
                  <a:pt x="475965" y="4952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4151" y="2608579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4151" y="2519679"/>
            <a:ext cx="57785" cy="64769"/>
          </a:xfrm>
          <a:custGeom>
            <a:avLst/>
            <a:gdLst/>
            <a:ahLst/>
            <a:cxnLst/>
            <a:rect l="l" t="t" r="r" b="b"/>
            <a:pathLst>
              <a:path w="57785" h="64769">
                <a:moveTo>
                  <a:pt x="0" y="64770"/>
                </a:moveTo>
                <a:lnTo>
                  <a:pt x="57531" y="64770"/>
                </a:lnTo>
                <a:lnTo>
                  <a:pt x="57531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70959" y="2607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482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70959" y="2509520"/>
            <a:ext cx="57785" cy="73660"/>
          </a:xfrm>
          <a:custGeom>
            <a:avLst/>
            <a:gdLst/>
            <a:ahLst/>
            <a:cxnLst/>
            <a:rect l="l" t="t" r="r" b="b"/>
            <a:pathLst>
              <a:path w="57785" h="73660">
                <a:moveTo>
                  <a:pt x="0" y="73660"/>
                </a:moveTo>
                <a:lnTo>
                  <a:pt x="57530" y="73660"/>
                </a:lnTo>
                <a:lnTo>
                  <a:pt x="57530" y="0"/>
                </a:lnTo>
                <a:lnTo>
                  <a:pt x="0" y="0"/>
                </a:lnTo>
                <a:lnTo>
                  <a:pt x="0" y="73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6095" y="2460370"/>
            <a:ext cx="389890" cy="0"/>
          </a:xfrm>
          <a:custGeom>
            <a:avLst/>
            <a:gdLst/>
            <a:ahLst/>
            <a:cxnLst/>
            <a:rect l="l" t="t" r="r" b="b"/>
            <a:pathLst>
              <a:path w="389889">
                <a:moveTo>
                  <a:pt x="0" y="0"/>
                </a:moveTo>
                <a:lnTo>
                  <a:pt x="389508" y="0"/>
                </a:lnTo>
              </a:path>
            </a:pathLst>
          </a:custGeom>
          <a:ln w="485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1957" y="2397760"/>
            <a:ext cx="57785" cy="38735"/>
          </a:xfrm>
          <a:custGeom>
            <a:avLst/>
            <a:gdLst/>
            <a:ahLst/>
            <a:cxnLst/>
            <a:rect l="l" t="t" r="r" b="b"/>
            <a:pathLst>
              <a:path w="57785" h="38735">
                <a:moveTo>
                  <a:pt x="57657" y="0"/>
                </a:moveTo>
                <a:lnTo>
                  <a:pt x="0" y="0"/>
                </a:lnTo>
                <a:lnTo>
                  <a:pt x="0" y="38353"/>
                </a:lnTo>
                <a:lnTo>
                  <a:pt x="57657" y="38353"/>
                </a:lnTo>
                <a:lnTo>
                  <a:pt x="57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70451" y="237426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469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70451" y="2313939"/>
            <a:ext cx="57150" cy="36830"/>
          </a:xfrm>
          <a:custGeom>
            <a:avLst/>
            <a:gdLst/>
            <a:ahLst/>
            <a:cxnLst/>
            <a:rect l="l" t="t" r="r" b="b"/>
            <a:pathLst>
              <a:path w="57150" h="36830">
                <a:moveTo>
                  <a:pt x="0" y="36829"/>
                </a:moveTo>
                <a:lnTo>
                  <a:pt x="57150" y="36829"/>
                </a:lnTo>
                <a:lnTo>
                  <a:pt x="5715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0451" y="228981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482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0451" y="2219960"/>
            <a:ext cx="57150" cy="45720"/>
          </a:xfrm>
          <a:custGeom>
            <a:avLst/>
            <a:gdLst/>
            <a:ahLst/>
            <a:cxnLst/>
            <a:rect l="l" t="t" r="r" b="b"/>
            <a:pathLst>
              <a:path w="57150" h="45719">
                <a:moveTo>
                  <a:pt x="0" y="45720"/>
                </a:moveTo>
                <a:lnTo>
                  <a:pt x="57150" y="45720"/>
                </a:lnTo>
                <a:lnTo>
                  <a:pt x="5715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93971" y="2313558"/>
            <a:ext cx="57150" cy="36830"/>
          </a:xfrm>
          <a:custGeom>
            <a:avLst/>
            <a:gdLst/>
            <a:ahLst/>
            <a:cxnLst/>
            <a:rect l="l" t="t" r="r" b="b"/>
            <a:pathLst>
              <a:path w="57150" h="36830">
                <a:moveTo>
                  <a:pt x="57150" y="0"/>
                </a:moveTo>
                <a:lnTo>
                  <a:pt x="0" y="0"/>
                </a:lnTo>
                <a:lnTo>
                  <a:pt x="0" y="36575"/>
                </a:lnTo>
                <a:lnTo>
                  <a:pt x="57150" y="36575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93971" y="2220341"/>
            <a:ext cx="57150" cy="45720"/>
          </a:xfrm>
          <a:custGeom>
            <a:avLst/>
            <a:gdLst/>
            <a:ahLst/>
            <a:cxnLst/>
            <a:rect l="l" t="t" r="r" b="b"/>
            <a:pathLst>
              <a:path w="57150" h="45719">
                <a:moveTo>
                  <a:pt x="57150" y="0"/>
                </a:moveTo>
                <a:lnTo>
                  <a:pt x="0" y="0"/>
                </a:lnTo>
                <a:lnTo>
                  <a:pt x="0" y="45720"/>
                </a:lnTo>
                <a:lnTo>
                  <a:pt x="57150" y="45720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9286" y="2475166"/>
            <a:ext cx="389890" cy="0"/>
          </a:xfrm>
          <a:custGeom>
            <a:avLst/>
            <a:gdLst/>
            <a:ahLst/>
            <a:cxnLst/>
            <a:rect l="l" t="t" r="r" b="b"/>
            <a:pathLst>
              <a:path w="389889">
                <a:moveTo>
                  <a:pt x="0" y="0"/>
                </a:moveTo>
                <a:lnTo>
                  <a:pt x="389509" y="0"/>
                </a:lnTo>
              </a:path>
            </a:pathLst>
          </a:custGeom>
          <a:ln w="471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5148" y="2417826"/>
            <a:ext cx="57785" cy="34290"/>
          </a:xfrm>
          <a:custGeom>
            <a:avLst/>
            <a:gdLst/>
            <a:ahLst/>
            <a:cxnLst/>
            <a:rect l="l" t="t" r="r" b="b"/>
            <a:pathLst>
              <a:path w="57785" h="34289">
                <a:moveTo>
                  <a:pt x="57658" y="0"/>
                </a:moveTo>
                <a:lnTo>
                  <a:pt x="0" y="0"/>
                </a:lnTo>
                <a:lnTo>
                  <a:pt x="0" y="33782"/>
                </a:lnTo>
                <a:lnTo>
                  <a:pt x="57658" y="33782"/>
                </a:lnTo>
                <a:lnTo>
                  <a:pt x="57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642" y="23945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469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642" y="2343150"/>
            <a:ext cx="57150" cy="27940"/>
          </a:xfrm>
          <a:custGeom>
            <a:avLst/>
            <a:gdLst/>
            <a:ahLst/>
            <a:cxnLst/>
            <a:rect l="l" t="t" r="r" b="b"/>
            <a:pathLst>
              <a:path w="57150" h="27939">
                <a:moveTo>
                  <a:pt x="0" y="27939"/>
                </a:moveTo>
                <a:lnTo>
                  <a:pt x="56642" y="27939"/>
                </a:lnTo>
                <a:lnTo>
                  <a:pt x="56642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642" y="2320925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384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85384" y="2270760"/>
            <a:ext cx="57150" cy="27940"/>
          </a:xfrm>
          <a:custGeom>
            <a:avLst/>
            <a:gdLst/>
            <a:ahLst/>
            <a:cxnLst/>
            <a:rect l="l" t="t" r="r" b="b"/>
            <a:pathLst>
              <a:path w="57150" h="27939">
                <a:moveTo>
                  <a:pt x="0" y="27940"/>
                </a:moveTo>
                <a:lnTo>
                  <a:pt x="56641" y="27940"/>
                </a:lnTo>
                <a:lnTo>
                  <a:pt x="56641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2246" y="224790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780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6144" y="3892296"/>
            <a:ext cx="5398770" cy="1116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1384" y="3947159"/>
            <a:ext cx="5291455" cy="1009015"/>
          </a:xfrm>
          <a:custGeom>
            <a:avLst/>
            <a:gdLst/>
            <a:ahLst/>
            <a:cxnLst/>
            <a:rect l="l" t="t" r="r" b="b"/>
            <a:pathLst>
              <a:path w="5291455" h="1009014">
                <a:moveTo>
                  <a:pt x="4786884" y="0"/>
                </a:moveTo>
                <a:lnTo>
                  <a:pt x="504443" y="0"/>
                </a:lnTo>
                <a:lnTo>
                  <a:pt x="455856" y="2308"/>
                </a:lnTo>
                <a:lnTo>
                  <a:pt x="408576" y="9094"/>
                </a:lnTo>
                <a:lnTo>
                  <a:pt x="362816" y="20145"/>
                </a:lnTo>
                <a:lnTo>
                  <a:pt x="318786" y="35250"/>
                </a:lnTo>
                <a:lnTo>
                  <a:pt x="276698" y="54199"/>
                </a:lnTo>
                <a:lnTo>
                  <a:pt x="236763" y="76779"/>
                </a:lnTo>
                <a:lnTo>
                  <a:pt x="199193" y="102780"/>
                </a:lnTo>
                <a:lnTo>
                  <a:pt x="164198" y="131990"/>
                </a:lnTo>
                <a:lnTo>
                  <a:pt x="131990" y="164198"/>
                </a:lnTo>
                <a:lnTo>
                  <a:pt x="102780" y="199193"/>
                </a:lnTo>
                <a:lnTo>
                  <a:pt x="76779" y="236763"/>
                </a:lnTo>
                <a:lnTo>
                  <a:pt x="54199" y="276698"/>
                </a:lnTo>
                <a:lnTo>
                  <a:pt x="35250" y="318786"/>
                </a:lnTo>
                <a:lnTo>
                  <a:pt x="20145" y="362816"/>
                </a:lnTo>
                <a:lnTo>
                  <a:pt x="9094" y="408576"/>
                </a:lnTo>
                <a:lnTo>
                  <a:pt x="2308" y="455856"/>
                </a:lnTo>
                <a:lnTo>
                  <a:pt x="0" y="504444"/>
                </a:lnTo>
                <a:lnTo>
                  <a:pt x="2308" y="553031"/>
                </a:lnTo>
                <a:lnTo>
                  <a:pt x="9094" y="600311"/>
                </a:lnTo>
                <a:lnTo>
                  <a:pt x="20145" y="646071"/>
                </a:lnTo>
                <a:lnTo>
                  <a:pt x="35250" y="690101"/>
                </a:lnTo>
                <a:lnTo>
                  <a:pt x="54199" y="732189"/>
                </a:lnTo>
                <a:lnTo>
                  <a:pt x="76779" y="772124"/>
                </a:lnTo>
                <a:lnTo>
                  <a:pt x="102780" y="809694"/>
                </a:lnTo>
                <a:lnTo>
                  <a:pt x="131990" y="844689"/>
                </a:lnTo>
                <a:lnTo>
                  <a:pt x="164198" y="876897"/>
                </a:lnTo>
                <a:lnTo>
                  <a:pt x="199193" y="906107"/>
                </a:lnTo>
                <a:lnTo>
                  <a:pt x="236763" y="932108"/>
                </a:lnTo>
                <a:lnTo>
                  <a:pt x="276698" y="954688"/>
                </a:lnTo>
                <a:lnTo>
                  <a:pt x="318786" y="973637"/>
                </a:lnTo>
                <a:lnTo>
                  <a:pt x="362816" y="988742"/>
                </a:lnTo>
                <a:lnTo>
                  <a:pt x="408576" y="999793"/>
                </a:lnTo>
                <a:lnTo>
                  <a:pt x="455856" y="1006579"/>
                </a:lnTo>
                <a:lnTo>
                  <a:pt x="504443" y="1008888"/>
                </a:lnTo>
                <a:lnTo>
                  <a:pt x="4786884" y="1008888"/>
                </a:lnTo>
                <a:lnTo>
                  <a:pt x="4835471" y="1006579"/>
                </a:lnTo>
                <a:lnTo>
                  <a:pt x="4882751" y="999793"/>
                </a:lnTo>
                <a:lnTo>
                  <a:pt x="4928511" y="988742"/>
                </a:lnTo>
                <a:lnTo>
                  <a:pt x="4972541" y="973637"/>
                </a:lnTo>
                <a:lnTo>
                  <a:pt x="5014629" y="954688"/>
                </a:lnTo>
                <a:lnTo>
                  <a:pt x="5054564" y="932108"/>
                </a:lnTo>
                <a:lnTo>
                  <a:pt x="5092134" y="906107"/>
                </a:lnTo>
                <a:lnTo>
                  <a:pt x="5127129" y="876897"/>
                </a:lnTo>
                <a:lnTo>
                  <a:pt x="5159337" y="844689"/>
                </a:lnTo>
                <a:lnTo>
                  <a:pt x="5188547" y="809694"/>
                </a:lnTo>
                <a:lnTo>
                  <a:pt x="5214548" y="772124"/>
                </a:lnTo>
                <a:lnTo>
                  <a:pt x="5237128" y="732189"/>
                </a:lnTo>
                <a:lnTo>
                  <a:pt x="5256077" y="690101"/>
                </a:lnTo>
                <a:lnTo>
                  <a:pt x="5271182" y="646071"/>
                </a:lnTo>
                <a:lnTo>
                  <a:pt x="5282233" y="600311"/>
                </a:lnTo>
                <a:lnTo>
                  <a:pt x="5289019" y="553031"/>
                </a:lnTo>
                <a:lnTo>
                  <a:pt x="5291327" y="504444"/>
                </a:lnTo>
                <a:lnTo>
                  <a:pt x="5289019" y="455856"/>
                </a:lnTo>
                <a:lnTo>
                  <a:pt x="5282233" y="408576"/>
                </a:lnTo>
                <a:lnTo>
                  <a:pt x="5271182" y="362816"/>
                </a:lnTo>
                <a:lnTo>
                  <a:pt x="5256077" y="318786"/>
                </a:lnTo>
                <a:lnTo>
                  <a:pt x="5237128" y="276698"/>
                </a:lnTo>
                <a:lnTo>
                  <a:pt x="5214548" y="236763"/>
                </a:lnTo>
                <a:lnTo>
                  <a:pt x="5188547" y="199193"/>
                </a:lnTo>
                <a:lnTo>
                  <a:pt x="5159337" y="164198"/>
                </a:lnTo>
                <a:lnTo>
                  <a:pt x="5127129" y="131990"/>
                </a:lnTo>
                <a:lnTo>
                  <a:pt x="5092134" y="102780"/>
                </a:lnTo>
                <a:lnTo>
                  <a:pt x="5054564" y="76779"/>
                </a:lnTo>
                <a:lnTo>
                  <a:pt x="5014629" y="54199"/>
                </a:lnTo>
                <a:lnTo>
                  <a:pt x="4972541" y="35250"/>
                </a:lnTo>
                <a:lnTo>
                  <a:pt x="4928511" y="20145"/>
                </a:lnTo>
                <a:lnTo>
                  <a:pt x="4882751" y="9094"/>
                </a:lnTo>
                <a:lnTo>
                  <a:pt x="4835471" y="2308"/>
                </a:lnTo>
                <a:lnTo>
                  <a:pt x="47868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4840" y="3904488"/>
            <a:ext cx="6645402" cy="1125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6176" y="3965447"/>
            <a:ext cx="6525895" cy="1005840"/>
          </a:xfrm>
          <a:custGeom>
            <a:avLst/>
            <a:gdLst/>
            <a:ahLst/>
            <a:cxnLst/>
            <a:rect l="l" t="t" r="r" b="b"/>
            <a:pathLst>
              <a:path w="6525895" h="1005839">
                <a:moveTo>
                  <a:pt x="6022848" y="0"/>
                </a:moveTo>
                <a:lnTo>
                  <a:pt x="502920" y="0"/>
                </a:lnTo>
                <a:lnTo>
                  <a:pt x="454486" y="2302"/>
                </a:lnTo>
                <a:lnTo>
                  <a:pt x="407355" y="9068"/>
                </a:lnTo>
                <a:lnTo>
                  <a:pt x="361737" y="20088"/>
                </a:lnTo>
                <a:lnTo>
                  <a:pt x="317842" y="35150"/>
                </a:lnTo>
                <a:lnTo>
                  <a:pt x="275883" y="54044"/>
                </a:lnTo>
                <a:lnTo>
                  <a:pt x="236069" y="76558"/>
                </a:lnTo>
                <a:lnTo>
                  <a:pt x="198611" y="102483"/>
                </a:lnTo>
                <a:lnTo>
                  <a:pt x="163720" y="131608"/>
                </a:lnTo>
                <a:lnTo>
                  <a:pt x="131608" y="163720"/>
                </a:lnTo>
                <a:lnTo>
                  <a:pt x="102483" y="198611"/>
                </a:lnTo>
                <a:lnTo>
                  <a:pt x="76558" y="236069"/>
                </a:lnTo>
                <a:lnTo>
                  <a:pt x="54044" y="275883"/>
                </a:lnTo>
                <a:lnTo>
                  <a:pt x="35150" y="317842"/>
                </a:lnTo>
                <a:lnTo>
                  <a:pt x="20088" y="361737"/>
                </a:lnTo>
                <a:lnTo>
                  <a:pt x="9068" y="407355"/>
                </a:lnTo>
                <a:lnTo>
                  <a:pt x="2302" y="454486"/>
                </a:lnTo>
                <a:lnTo>
                  <a:pt x="0" y="502919"/>
                </a:lnTo>
                <a:lnTo>
                  <a:pt x="2302" y="551353"/>
                </a:lnTo>
                <a:lnTo>
                  <a:pt x="9068" y="598484"/>
                </a:lnTo>
                <a:lnTo>
                  <a:pt x="20088" y="644102"/>
                </a:lnTo>
                <a:lnTo>
                  <a:pt x="35150" y="687997"/>
                </a:lnTo>
                <a:lnTo>
                  <a:pt x="54044" y="729956"/>
                </a:lnTo>
                <a:lnTo>
                  <a:pt x="76558" y="769770"/>
                </a:lnTo>
                <a:lnTo>
                  <a:pt x="102483" y="807228"/>
                </a:lnTo>
                <a:lnTo>
                  <a:pt x="131608" y="842119"/>
                </a:lnTo>
                <a:lnTo>
                  <a:pt x="163720" y="874231"/>
                </a:lnTo>
                <a:lnTo>
                  <a:pt x="198611" y="903356"/>
                </a:lnTo>
                <a:lnTo>
                  <a:pt x="236069" y="929281"/>
                </a:lnTo>
                <a:lnTo>
                  <a:pt x="275883" y="951795"/>
                </a:lnTo>
                <a:lnTo>
                  <a:pt x="317842" y="970689"/>
                </a:lnTo>
                <a:lnTo>
                  <a:pt x="361737" y="985751"/>
                </a:lnTo>
                <a:lnTo>
                  <a:pt x="407355" y="996771"/>
                </a:lnTo>
                <a:lnTo>
                  <a:pt x="454486" y="1003537"/>
                </a:lnTo>
                <a:lnTo>
                  <a:pt x="502920" y="1005839"/>
                </a:lnTo>
                <a:lnTo>
                  <a:pt x="6022848" y="1005839"/>
                </a:lnTo>
                <a:lnTo>
                  <a:pt x="6071281" y="1003537"/>
                </a:lnTo>
                <a:lnTo>
                  <a:pt x="6118412" y="996771"/>
                </a:lnTo>
                <a:lnTo>
                  <a:pt x="6164030" y="985751"/>
                </a:lnTo>
                <a:lnTo>
                  <a:pt x="6207925" y="970689"/>
                </a:lnTo>
                <a:lnTo>
                  <a:pt x="6249884" y="951795"/>
                </a:lnTo>
                <a:lnTo>
                  <a:pt x="6289698" y="929281"/>
                </a:lnTo>
                <a:lnTo>
                  <a:pt x="6327156" y="903356"/>
                </a:lnTo>
                <a:lnTo>
                  <a:pt x="6362047" y="874231"/>
                </a:lnTo>
                <a:lnTo>
                  <a:pt x="6394159" y="842119"/>
                </a:lnTo>
                <a:lnTo>
                  <a:pt x="6423284" y="807228"/>
                </a:lnTo>
                <a:lnTo>
                  <a:pt x="6449209" y="769770"/>
                </a:lnTo>
                <a:lnTo>
                  <a:pt x="6471723" y="729956"/>
                </a:lnTo>
                <a:lnTo>
                  <a:pt x="6490617" y="687997"/>
                </a:lnTo>
                <a:lnTo>
                  <a:pt x="6505679" y="644102"/>
                </a:lnTo>
                <a:lnTo>
                  <a:pt x="6516699" y="598484"/>
                </a:lnTo>
                <a:lnTo>
                  <a:pt x="6523465" y="551353"/>
                </a:lnTo>
                <a:lnTo>
                  <a:pt x="6525768" y="502919"/>
                </a:lnTo>
                <a:lnTo>
                  <a:pt x="6523465" y="454486"/>
                </a:lnTo>
                <a:lnTo>
                  <a:pt x="6516699" y="407355"/>
                </a:lnTo>
                <a:lnTo>
                  <a:pt x="6505679" y="361737"/>
                </a:lnTo>
                <a:lnTo>
                  <a:pt x="6490617" y="317842"/>
                </a:lnTo>
                <a:lnTo>
                  <a:pt x="6471723" y="275883"/>
                </a:lnTo>
                <a:lnTo>
                  <a:pt x="6449209" y="236069"/>
                </a:lnTo>
                <a:lnTo>
                  <a:pt x="6423284" y="198611"/>
                </a:lnTo>
                <a:lnTo>
                  <a:pt x="6394159" y="163720"/>
                </a:lnTo>
                <a:lnTo>
                  <a:pt x="6362047" y="131608"/>
                </a:lnTo>
                <a:lnTo>
                  <a:pt x="6327156" y="102483"/>
                </a:lnTo>
                <a:lnTo>
                  <a:pt x="6289698" y="76558"/>
                </a:lnTo>
                <a:lnTo>
                  <a:pt x="6249884" y="54044"/>
                </a:lnTo>
                <a:lnTo>
                  <a:pt x="6207925" y="35150"/>
                </a:lnTo>
                <a:lnTo>
                  <a:pt x="6164030" y="20088"/>
                </a:lnTo>
                <a:lnTo>
                  <a:pt x="6118412" y="9068"/>
                </a:lnTo>
                <a:lnTo>
                  <a:pt x="6071281" y="2302"/>
                </a:lnTo>
                <a:lnTo>
                  <a:pt x="602284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6176" y="3965447"/>
            <a:ext cx="6525895" cy="1005840"/>
          </a:xfrm>
          <a:custGeom>
            <a:avLst/>
            <a:gdLst/>
            <a:ahLst/>
            <a:cxnLst/>
            <a:rect l="l" t="t" r="r" b="b"/>
            <a:pathLst>
              <a:path w="6525895" h="1005839">
                <a:moveTo>
                  <a:pt x="0" y="502919"/>
                </a:moveTo>
                <a:lnTo>
                  <a:pt x="2302" y="454486"/>
                </a:lnTo>
                <a:lnTo>
                  <a:pt x="9068" y="407355"/>
                </a:lnTo>
                <a:lnTo>
                  <a:pt x="20088" y="361737"/>
                </a:lnTo>
                <a:lnTo>
                  <a:pt x="35150" y="317842"/>
                </a:lnTo>
                <a:lnTo>
                  <a:pt x="54044" y="275883"/>
                </a:lnTo>
                <a:lnTo>
                  <a:pt x="76558" y="236069"/>
                </a:lnTo>
                <a:lnTo>
                  <a:pt x="102483" y="198611"/>
                </a:lnTo>
                <a:lnTo>
                  <a:pt x="131608" y="163720"/>
                </a:lnTo>
                <a:lnTo>
                  <a:pt x="163720" y="131608"/>
                </a:lnTo>
                <a:lnTo>
                  <a:pt x="198611" y="102483"/>
                </a:lnTo>
                <a:lnTo>
                  <a:pt x="236069" y="76558"/>
                </a:lnTo>
                <a:lnTo>
                  <a:pt x="275883" y="54044"/>
                </a:lnTo>
                <a:lnTo>
                  <a:pt x="317842" y="35150"/>
                </a:lnTo>
                <a:lnTo>
                  <a:pt x="361737" y="20088"/>
                </a:lnTo>
                <a:lnTo>
                  <a:pt x="407355" y="9068"/>
                </a:lnTo>
                <a:lnTo>
                  <a:pt x="454486" y="2302"/>
                </a:lnTo>
                <a:lnTo>
                  <a:pt x="502920" y="0"/>
                </a:lnTo>
                <a:lnTo>
                  <a:pt x="6022848" y="0"/>
                </a:lnTo>
                <a:lnTo>
                  <a:pt x="6071281" y="2302"/>
                </a:lnTo>
                <a:lnTo>
                  <a:pt x="6118412" y="9068"/>
                </a:lnTo>
                <a:lnTo>
                  <a:pt x="6164030" y="20088"/>
                </a:lnTo>
                <a:lnTo>
                  <a:pt x="6207925" y="35150"/>
                </a:lnTo>
                <a:lnTo>
                  <a:pt x="6249884" y="54044"/>
                </a:lnTo>
                <a:lnTo>
                  <a:pt x="6289698" y="76558"/>
                </a:lnTo>
                <a:lnTo>
                  <a:pt x="6327156" y="102483"/>
                </a:lnTo>
                <a:lnTo>
                  <a:pt x="6362047" y="131608"/>
                </a:lnTo>
                <a:lnTo>
                  <a:pt x="6394159" y="163720"/>
                </a:lnTo>
                <a:lnTo>
                  <a:pt x="6423284" y="198611"/>
                </a:lnTo>
                <a:lnTo>
                  <a:pt x="6449209" y="236069"/>
                </a:lnTo>
                <a:lnTo>
                  <a:pt x="6471723" y="275883"/>
                </a:lnTo>
                <a:lnTo>
                  <a:pt x="6490617" y="317842"/>
                </a:lnTo>
                <a:lnTo>
                  <a:pt x="6505679" y="361737"/>
                </a:lnTo>
                <a:lnTo>
                  <a:pt x="6516699" y="407355"/>
                </a:lnTo>
                <a:lnTo>
                  <a:pt x="6523465" y="454486"/>
                </a:lnTo>
                <a:lnTo>
                  <a:pt x="6525768" y="502919"/>
                </a:lnTo>
                <a:lnTo>
                  <a:pt x="6523465" y="551353"/>
                </a:lnTo>
                <a:lnTo>
                  <a:pt x="6516699" y="598484"/>
                </a:lnTo>
                <a:lnTo>
                  <a:pt x="6505679" y="644102"/>
                </a:lnTo>
                <a:lnTo>
                  <a:pt x="6490617" y="687997"/>
                </a:lnTo>
                <a:lnTo>
                  <a:pt x="6471723" y="729956"/>
                </a:lnTo>
                <a:lnTo>
                  <a:pt x="6449209" y="769770"/>
                </a:lnTo>
                <a:lnTo>
                  <a:pt x="6423284" y="807228"/>
                </a:lnTo>
                <a:lnTo>
                  <a:pt x="6394159" y="842119"/>
                </a:lnTo>
                <a:lnTo>
                  <a:pt x="6362047" y="874231"/>
                </a:lnTo>
                <a:lnTo>
                  <a:pt x="6327156" y="903356"/>
                </a:lnTo>
                <a:lnTo>
                  <a:pt x="6289698" y="929281"/>
                </a:lnTo>
                <a:lnTo>
                  <a:pt x="6249884" y="951795"/>
                </a:lnTo>
                <a:lnTo>
                  <a:pt x="6207925" y="970689"/>
                </a:lnTo>
                <a:lnTo>
                  <a:pt x="6164030" y="985751"/>
                </a:lnTo>
                <a:lnTo>
                  <a:pt x="6118412" y="996771"/>
                </a:lnTo>
                <a:lnTo>
                  <a:pt x="6071281" y="1003537"/>
                </a:lnTo>
                <a:lnTo>
                  <a:pt x="6022848" y="1005839"/>
                </a:lnTo>
                <a:lnTo>
                  <a:pt x="502920" y="1005839"/>
                </a:lnTo>
                <a:lnTo>
                  <a:pt x="454486" y="1003537"/>
                </a:lnTo>
                <a:lnTo>
                  <a:pt x="407355" y="996771"/>
                </a:lnTo>
                <a:lnTo>
                  <a:pt x="361737" y="985751"/>
                </a:lnTo>
                <a:lnTo>
                  <a:pt x="317842" y="970689"/>
                </a:lnTo>
                <a:lnTo>
                  <a:pt x="275883" y="951795"/>
                </a:lnTo>
                <a:lnTo>
                  <a:pt x="236069" y="929281"/>
                </a:lnTo>
                <a:lnTo>
                  <a:pt x="198611" y="903356"/>
                </a:lnTo>
                <a:lnTo>
                  <a:pt x="163720" y="874231"/>
                </a:lnTo>
                <a:lnTo>
                  <a:pt x="131608" y="842119"/>
                </a:lnTo>
                <a:lnTo>
                  <a:pt x="102483" y="807228"/>
                </a:lnTo>
                <a:lnTo>
                  <a:pt x="76558" y="769770"/>
                </a:lnTo>
                <a:lnTo>
                  <a:pt x="54044" y="729956"/>
                </a:lnTo>
                <a:lnTo>
                  <a:pt x="35150" y="687997"/>
                </a:lnTo>
                <a:lnTo>
                  <a:pt x="20088" y="644102"/>
                </a:lnTo>
                <a:lnTo>
                  <a:pt x="9068" y="598484"/>
                </a:lnTo>
                <a:lnTo>
                  <a:pt x="2302" y="551353"/>
                </a:lnTo>
                <a:lnTo>
                  <a:pt x="0" y="502919"/>
                </a:lnTo>
                <a:close/>
              </a:path>
            </a:pathLst>
          </a:custGeom>
          <a:ln w="12191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12208" y="3998976"/>
            <a:ext cx="896874" cy="8999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33544" y="4059935"/>
            <a:ext cx="780415" cy="780415"/>
          </a:xfrm>
          <a:custGeom>
            <a:avLst/>
            <a:gdLst/>
            <a:ahLst/>
            <a:cxnLst/>
            <a:rect l="l" t="t" r="r" b="b"/>
            <a:pathLst>
              <a:path w="780414" h="780414">
                <a:moveTo>
                  <a:pt x="390143" y="0"/>
                </a:moveTo>
                <a:lnTo>
                  <a:pt x="341195" y="3038"/>
                </a:lnTo>
                <a:lnTo>
                  <a:pt x="294064" y="11912"/>
                </a:lnTo>
                <a:lnTo>
                  <a:pt x="249115" y="26255"/>
                </a:lnTo>
                <a:lnTo>
                  <a:pt x="206713" y="45701"/>
                </a:lnTo>
                <a:lnTo>
                  <a:pt x="167225" y="69887"/>
                </a:lnTo>
                <a:lnTo>
                  <a:pt x="131014" y="98446"/>
                </a:lnTo>
                <a:lnTo>
                  <a:pt x="98446" y="131014"/>
                </a:lnTo>
                <a:lnTo>
                  <a:pt x="69887" y="167225"/>
                </a:lnTo>
                <a:lnTo>
                  <a:pt x="45701" y="206713"/>
                </a:lnTo>
                <a:lnTo>
                  <a:pt x="26255" y="249115"/>
                </a:lnTo>
                <a:lnTo>
                  <a:pt x="11912" y="294064"/>
                </a:lnTo>
                <a:lnTo>
                  <a:pt x="3038" y="341195"/>
                </a:lnTo>
                <a:lnTo>
                  <a:pt x="0" y="390144"/>
                </a:lnTo>
                <a:lnTo>
                  <a:pt x="3038" y="439092"/>
                </a:lnTo>
                <a:lnTo>
                  <a:pt x="11912" y="486223"/>
                </a:lnTo>
                <a:lnTo>
                  <a:pt x="26255" y="531172"/>
                </a:lnTo>
                <a:lnTo>
                  <a:pt x="45701" y="573574"/>
                </a:lnTo>
                <a:lnTo>
                  <a:pt x="69887" y="613062"/>
                </a:lnTo>
                <a:lnTo>
                  <a:pt x="98446" y="649273"/>
                </a:lnTo>
                <a:lnTo>
                  <a:pt x="131014" y="681841"/>
                </a:lnTo>
                <a:lnTo>
                  <a:pt x="167225" y="710400"/>
                </a:lnTo>
                <a:lnTo>
                  <a:pt x="206713" y="734586"/>
                </a:lnTo>
                <a:lnTo>
                  <a:pt x="249115" y="754032"/>
                </a:lnTo>
                <a:lnTo>
                  <a:pt x="294064" y="768375"/>
                </a:lnTo>
                <a:lnTo>
                  <a:pt x="341195" y="777249"/>
                </a:lnTo>
                <a:lnTo>
                  <a:pt x="390143" y="780288"/>
                </a:lnTo>
                <a:lnTo>
                  <a:pt x="439092" y="777249"/>
                </a:lnTo>
                <a:lnTo>
                  <a:pt x="486223" y="768375"/>
                </a:lnTo>
                <a:lnTo>
                  <a:pt x="531172" y="754032"/>
                </a:lnTo>
                <a:lnTo>
                  <a:pt x="573574" y="734586"/>
                </a:lnTo>
                <a:lnTo>
                  <a:pt x="613062" y="710400"/>
                </a:lnTo>
                <a:lnTo>
                  <a:pt x="649273" y="681841"/>
                </a:lnTo>
                <a:lnTo>
                  <a:pt x="681841" y="649273"/>
                </a:lnTo>
                <a:lnTo>
                  <a:pt x="710400" y="613062"/>
                </a:lnTo>
                <a:lnTo>
                  <a:pt x="734586" y="573574"/>
                </a:lnTo>
                <a:lnTo>
                  <a:pt x="754032" y="531172"/>
                </a:lnTo>
                <a:lnTo>
                  <a:pt x="768375" y="486223"/>
                </a:lnTo>
                <a:lnTo>
                  <a:pt x="777249" y="439092"/>
                </a:lnTo>
                <a:lnTo>
                  <a:pt x="780288" y="390144"/>
                </a:lnTo>
                <a:lnTo>
                  <a:pt x="777249" y="341195"/>
                </a:lnTo>
                <a:lnTo>
                  <a:pt x="768375" y="294064"/>
                </a:lnTo>
                <a:lnTo>
                  <a:pt x="754032" y="249115"/>
                </a:lnTo>
                <a:lnTo>
                  <a:pt x="734586" y="206713"/>
                </a:lnTo>
                <a:lnTo>
                  <a:pt x="710400" y="167225"/>
                </a:lnTo>
                <a:lnTo>
                  <a:pt x="681841" y="131014"/>
                </a:lnTo>
                <a:lnTo>
                  <a:pt x="649273" y="98446"/>
                </a:lnTo>
                <a:lnTo>
                  <a:pt x="613062" y="69887"/>
                </a:lnTo>
                <a:lnTo>
                  <a:pt x="573574" y="45701"/>
                </a:lnTo>
                <a:lnTo>
                  <a:pt x="531172" y="26255"/>
                </a:lnTo>
                <a:lnTo>
                  <a:pt x="486223" y="11912"/>
                </a:lnTo>
                <a:lnTo>
                  <a:pt x="439092" y="3038"/>
                </a:lnTo>
                <a:lnTo>
                  <a:pt x="390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33544" y="4059935"/>
            <a:ext cx="780415" cy="780415"/>
          </a:xfrm>
          <a:custGeom>
            <a:avLst/>
            <a:gdLst/>
            <a:ahLst/>
            <a:cxnLst/>
            <a:rect l="l" t="t" r="r" b="b"/>
            <a:pathLst>
              <a:path w="780414" h="780414">
                <a:moveTo>
                  <a:pt x="0" y="390144"/>
                </a:moveTo>
                <a:lnTo>
                  <a:pt x="3038" y="341195"/>
                </a:lnTo>
                <a:lnTo>
                  <a:pt x="11912" y="294064"/>
                </a:lnTo>
                <a:lnTo>
                  <a:pt x="26255" y="249115"/>
                </a:lnTo>
                <a:lnTo>
                  <a:pt x="45701" y="206713"/>
                </a:lnTo>
                <a:lnTo>
                  <a:pt x="69887" y="167225"/>
                </a:lnTo>
                <a:lnTo>
                  <a:pt x="98446" y="131014"/>
                </a:lnTo>
                <a:lnTo>
                  <a:pt x="131014" y="98446"/>
                </a:lnTo>
                <a:lnTo>
                  <a:pt x="167225" y="69887"/>
                </a:lnTo>
                <a:lnTo>
                  <a:pt x="206713" y="45701"/>
                </a:lnTo>
                <a:lnTo>
                  <a:pt x="249115" y="26255"/>
                </a:lnTo>
                <a:lnTo>
                  <a:pt x="294064" y="11912"/>
                </a:lnTo>
                <a:lnTo>
                  <a:pt x="341195" y="3038"/>
                </a:lnTo>
                <a:lnTo>
                  <a:pt x="390143" y="0"/>
                </a:lnTo>
                <a:lnTo>
                  <a:pt x="439092" y="3038"/>
                </a:lnTo>
                <a:lnTo>
                  <a:pt x="486223" y="11912"/>
                </a:lnTo>
                <a:lnTo>
                  <a:pt x="531172" y="26255"/>
                </a:lnTo>
                <a:lnTo>
                  <a:pt x="573574" y="45701"/>
                </a:lnTo>
                <a:lnTo>
                  <a:pt x="613062" y="69887"/>
                </a:lnTo>
                <a:lnTo>
                  <a:pt x="649273" y="98446"/>
                </a:lnTo>
                <a:lnTo>
                  <a:pt x="681841" y="131014"/>
                </a:lnTo>
                <a:lnTo>
                  <a:pt x="710400" y="167225"/>
                </a:lnTo>
                <a:lnTo>
                  <a:pt x="734586" y="206713"/>
                </a:lnTo>
                <a:lnTo>
                  <a:pt x="754032" y="249115"/>
                </a:lnTo>
                <a:lnTo>
                  <a:pt x="768375" y="294064"/>
                </a:lnTo>
                <a:lnTo>
                  <a:pt x="777249" y="341195"/>
                </a:lnTo>
                <a:lnTo>
                  <a:pt x="780288" y="390144"/>
                </a:lnTo>
                <a:lnTo>
                  <a:pt x="777249" y="439092"/>
                </a:lnTo>
                <a:lnTo>
                  <a:pt x="768375" y="486223"/>
                </a:lnTo>
                <a:lnTo>
                  <a:pt x="754032" y="531172"/>
                </a:lnTo>
                <a:lnTo>
                  <a:pt x="734586" y="573574"/>
                </a:lnTo>
                <a:lnTo>
                  <a:pt x="710400" y="613062"/>
                </a:lnTo>
                <a:lnTo>
                  <a:pt x="681841" y="649273"/>
                </a:lnTo>
                <a:lnTo>
                  <a:pt x="649273" y="681841"/>
                </a:lnTo>
                <a:lnTo>
                  <a:pt x="613062" y="710400"/>
                </a:lnTo>
                <a:lnTo>
                  <a:pt x="573574" y="734586"/>
                </a:lnTo>
                <a:lnTo>
                  <a:pt x="531172" y="754032"/>
                </a:lnTo>
                <a:lnTo>
                  <a:pt x="486223" y="768375"/>
                </a:lnTo>
                <a:lnTo>
                  <a:pt x="439092" y="777249"/>
                </a:lnTo>
                <a:lnTo>
                  <a:pt x="390143" y="780288"/>
                </a:lnTo>
                <a:lnTo>
                  <a:pt x="341195" y="777249"/>
                </a:lnTo>
                <a:lnTo>
                  <a:pt x="294064" y="768375"/>
                </a:lnTo>
                <a:lnTo>
                  <a:pt x="249115" y="754032"/>
                </a:lnTo>
                <a:lnTo>
                  <a:pt x="206713" y="734586"/>
                </a:lnTo>
                <a:lnTo>
                  <a:pt x="167225" y="710400"/>
                </a:lnTo>
                <a:lnTo>
                  <a:pt x="131014" y="681841"/>
                </a:lnTo>
                <a:lnTo>
                  <a:pt x="98446" y="649273"/>
                </a:lnTo>
                <a:lnTo>
                  <a:pt x="69887" y="613062"/>
                </a:lnTo>
                <a:lnTo>
                  <a:pt x="45701" y="573574"/>
                </a:lnTo>
                <a:lnTo>
                  <a:pt x="26255" y="531172"/>
                </a:lnTo>
                <a:lnTo>
                  <a:pt x="11912" y="486223"/>
                </a:lnTo>
                <a:lnTo>
                  <a:pt x="3038" y="439092"/>
                </a:lnTo>
                <a:lnTo>
                  <a:pt x="0" y="39014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88007" y="4270883"/>
            <a:ext cx="519430" cy="339725"/>
          </a:xfrm>
          <a:custGeom>
            <a:avLst/>
            <a:gdLst/>
            <a:ahLst/>
            <a:cxnLst/>
            <a:rect l="l" t="t" r="r" b="b"/>
            <a:pathLst>
              <a:path w="519429" h="339725">
                <a:moveTo>
                  <a:pt x="121634" y="0"/>
                </a:moveTo>
                <a:lnTo>
                  <a:pt x="70120" y="9318"/>
                </a:lnTo>
                <a:lnTo>
                  <a:pt x="31845" y="37211"/>
                </a:lnTo>
                <a:lnTo>
                  <a:pt x="7998" y="82454"/>
                </a:lnTo>
                <a:lnTo>
                  <a:pt x="0" y="143510"/>
                </a:lnTo>
                <a:lnTo>
                  <a:pt x="0" y="195707"/>
                </a:lnTo>
                <a:lnTo>
                  <a:pt x="7969" y="256714"/>
                </a:lnTo>
                <a:lnTo>
                  <a:pt x="31972" y="302133"/>
                </a:lnTo>
                <a:lnTo>
                  <a:pt x="70739" y="330311"/>
                </a:lnTo>
                <a:lnTo>
                  <a:pt x="123031" y="339725"/>
                </a:lnTo>
                <a:lnTo>
                  <a:pt x="151059" y="337395"/>
                </a:lnTo>
                <a:lnTo>
                  <a:pt x="175324" y="330422"/>
                </a:lnTo>
                <a:lnTo>
                  <a:pt x="195826" y="318829"/>
                </a:lnTo>
                <a:lnTo>
                  <a:pt x="212566" y="302641"/>
                </a:lnTo>
                <a:lnTo>
                  <a:pt x="224123" y="284353"/>
                </a:lnTo>
                <a:lnTo>
                  <a:pt x="115411" y="284353"/>
                </a:lnTo>
                <a:lnTo>
                  <a:pt x="107791" y="283337"/>
                </a:lnTo>
                <a:lnTo>
                  <a:pt x="75240" y="263090"/>
                </a:lnTo>
                <a:lnTo>
                  <a:pt x="60452" y="221234"/>
                </a:lnTo>
                <a:lnTo>
                  <a:pt x="59023" y="195707"/>
                </a:lnTo>
                <a:lnTo>
                  <a:pt x="59023" y="143510"/>
                </a:lnTo>
                <a:lnTo>
                  <a:pt x="64484" y="98298"/>
                </a:lnTo>
                <a:lnTo>
                  <a:pt x="84804" y="64897"/>
                </a:lnTo>
                <a:lnTo>
                  <a:pt x="99028" y="58547"/>
                </a:lnTo>
                <a:lnTo>
                  <a:pt x="106521" y="56388"/>
                </a:lnTo>
                <a:lnTo>
                  <a:pt x="114014" y="55245"/>
                </a:lnTo>
                <a:lnTo>
                  <a:pt x="223140" y="55245"/>
                </a:lnTo>
                <a:lnTo>
                  <a:pt x="211296" y="37211"/>
                </a:lnTo>
                <a:lnTo>
                  <a:pt x="193983" y="20949"/>
                </a:lnTo>
                <a:lnTo>
                  <a:pt x="173276" y="9318"/>
                </a:lnTo>
                <a:lnTo>
                  <a:pt x="149164" y="2331"/>
                </a:lnTo>
                <a:lnTo>
                  <a:pt x="121634" y="0"/>
                </a:lnTo>
                <a:close/>
              </a:path>
              <a:path w="519429" h="339725">
                <a:moveTo>
                  <a:pt x="223140" y="55245"/>
                </a:moveTo>
                <a:lnTo>
                  <a:pt x="129508" y="55245"/>
                </a:lnTo>
                <a:lnTo>
                  <a:pt x="137255" y="56388"/>
                </a:lnTo>
                <a:lnTo>
                  <a:pt x="144748" y="58547"/>
                </a:lnTo>
                <a:lnTo>
                  <a:pt x="175292" y="89622"/>
                </a:lnTo>
                <a:lnTo>
                  <a:pt x="183025" y="130008"/>
                </a:lnTo>
                <a:lnTo>
                  <a:pt x="183356" y="143510"/>
                </a:lnTo>
                <a:lnTo>
                  <a:pt x="183356" y="195707"/>
                </a:lnTo>
                <a:lnTo>
                  <a:pt x="178276" y="241808"/>
                </a:lnTo>
                <a:lnTo>
                  <a:pt x="153130" y="279019"/>
                </a:lnTo>
                <a:lnTo>
                  <a:pt x="130905" y="284353"/>
                </a:lnTo>
                <a:lnTo>
                  <a:pt x="224123" y="284353"/>
                </a:lnTo>
                <a:lnTo>
                  <a:pt x="225568" y="282067"/>
                </a:lnTo>
                <a:lnTo>
                  <a:pt x="234855" y="257302"/>
                </a:lnTo>
                <a:lnTo>
                  <a:pt x="240427" y="228346"/>
                </a:lnTo>
                <a:lnTo>
                  <a:pt x="242256" y="195707"/>
                </a:lnTo>
                <a:lnTo>
                  <a:pt x="242255" y="143510"/>
                </a:lnTo>
                <a:lnTo>
                  <a:pt x="240354" y="111273"/>
                </a:lnTo>
                <a:lnTo>
                  <a:pt x="234614" y="82867"/>
                </a:lnTo>
                <a:lnTo>
                  <a:pt x="234510" y="82454"/>
                </a:lnTo>
                <a:lnTo>
                  <a:pt x="224872" y="57882"/>
                </a:lnTo>
                <a:lnTo>
                  <a:pt x="223140" y="55245"/>
                </a:lnTo>
                <a:close/>
              </a:path>
              <a:path w="519429" h="339725">
                <a:moveTo>
                  <a:pt x="500737" y="52070"/>
                </a:moveTo>
                <a:lnTo>
                  <a:pt x="401034" y="52070"/>
                </a:lnTo>
                <a:lnTo>
                  <a:pt x="412871" y="52738"/>
                </a:lnTo>
                <a:lnTo>
                  <a:pt x="422863" y="54752"/>
                </a:lnTo>
                <a:lnTo>
                  <a:pt x="448024" y="86868"/>
                </a:lnTo>
                <a:lnTo>
                  <a:pt x="448024" y="95123"/>
                </a:lnTo>
                <a:lnTo>
                  <a:pt x="435324" y="132969"/>
                </a:lnTo>
                <a:lnTo>
                  <a:pt x="407384" y="165989"/>
                </a:lnTo>
                <a:lnTo>
                  <a:pt x="286226" y="290703"/>
                </a:lnTo>
                <a:lnTo>
                  <a:pt x="286226" y="334645"/>
                </a:lnTo>
                <a:lnTo>
                  <a:pt x="519398" y="334645"/>
                </a:lnTo>
                <a:lnTo>
                  <a:pt x="519398" y="286131"/>
                </a:lnTo>
                <a:lnTo>
                  <a:pt x="362553" y="286131"/>
                </a:lnTo>
                <a:lnTo>
                  <a:pt x="459454" y="188341"/>
                </a:lnTo>
                <a:lnTo>
                  <a:pt x="488172" y="152729"/>
                </a:lnTo>
                <a:lnTo>
                  <a:pt x="504031" y="115443"/>
                </a:lnTo>
                <a:lnTo>
                  <a:pt x="507079" y="89154"/>
                </a:lnTo>
                <a:lnTo>
                  <a:pt x="507079" y="84582"/>
                </a:lnTo>
                <a:lnTo>
                  <a:pt x="506697" y="76201"/>
                </a:lnTo>
                <a:lnTo>
                  <a:pt x="505540" y="68024"/>
                </a:lnTo>
                <a:lnTo>
                  <a:pt x="503597" y="60061"/>
                </a:lnTo>
                <a:lnTo>
                  <a:pt x="500856" y="52324"/>
                </a:lnTo>
                <a:lnTo>
                  <a:pt x="500737" y="52070"/>
                </a:lnTo>
                <a:close/>
              </a:path>
              <a:path w="519429" h="339725">
                <a:moveTo>
                  <a:pt x="400526" y="0"/>
                </a:moveTo>
                <a:lnTo>
                  <a:pt x="356838" y="6858"/>
                </a:lnTo>
                <a:lnTo>
                  <a:pt x="318377" y="29267"/>
                </a:lnTo>
                <a:lnTo>
                  <a:pt x="290753" y="64135"/>
                </a:lnTo>
                <a:lnTo>
                  <a:pt x="287623" y="69469"/>
                </a:lnTo>
                <a:lnTo>
                  <a:pt x="331438" y="98298"/>
                </a:lnTo>
                <a:lnTo>
                  <a:pt x="335612" y="91485"/>
                </a:lnTo>
                <a:lnTo>
                  <a:pt x="339773" y="85328"/>
                </a:lnTo>
                <a:lnTo>
                  <a:pt x="365347" y="60833"/>
                </a:lnTo>
                <a:lnTo>
                  <a:pt x="371062" y="57404"/>
                </a:lnTo>
                <a:lnTo>
                  <a:pt x="377031" y="55118"/>
                </a:lnTo>
                <a:lnTo>
                  <a:pt x="382873" y="53975"/>
                </a:lnTo>
                <a:lnTo>
                  <a:pt x="388842" y="52705"/>
                </a:lnTo>
                <a:lnTo>
                  <a:pt x="394938" y="52070"/>
                </a:lnTo>
                <a:lnTo>
                  <a:pt x="500737" y="52070"/>
                </a:lnTo>
                <a:lnTo>
                  <a:pt x="497360" y="44920"/>
                </a:lnTo>
                <a:lnTo>
                  <a:pt x="466916" y="14890"/>
                </a:lnTo>
                <a:lnTo>
                  <a:pt x="426434" y="1714"/>
                </a:lnTo>
                <a:lnTo>
                  <a:pt x="413957" y="428"/>
                </a:lnTo>
                <a:lnTo>
                  <a:pt x="400526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76848" y="4227829"/>
            <a:ext cx="753110" cy="437515"/>
          </a:xfrm>
          <a:custGeom>
            <a:avLst/>
            <a:gdLst/>
            <a:ahLst/>
            <a:cxnLst/>
            <a:rect l="l" t="t" r="r" b="b"/>
            <a:pathLst>
              <a:path w="753109" h="437514">
                <a:moveTo>
                  <a:pt x="753109" y="308229"/>
                </a:moveTo>
                <a:lnTo>
                  <a:pt x="462788" y="308229"/>
                </a:lnTo>
                <a:lnTo>
                  <a:pt x="462788" y="355346"/>
                </a:lnTo>
                <a:lnTo>
                  <a:pt x="694054" y="355346"/>
                </a:lnTo>
                <a:lnTo>
                  <a:pt x="694054" y="437134"/>
                </a:lnTo>
                <a:lnTo>
                  <a:pt x="753109" y="437134"/>
                </a:lnTo>
                <a:lnTo>
                  <a:pt x="753109" y="308229"/>
                </a:lnTo>
                <a:close/>
              </a:path>
              <a:path w="753109" h="437514">
                <a:moveTo>
                  <a:pt x="538226" y="92837"/>
                </a:moveTo>
                <a:lnTo>
                  <a:pt x="495426" y="97028"/>
                </a:lnTo>
                <a:lnTo>
                  <a:pt x="452889" y="118433"/>
                </a:lnTo>
                <a:lnTo>
                  <a:pt x="438629" y="164211"/>
                </a:lnTo>
                <a:lnTo>
                  <a:pt x="439674" y="173609"/>
                </a:lnTo>
                <a:lnTo>
                  <a:pt x="466986" y="206801"/>
                </a:lnTo>
                <a:lnTo>
                  <a:pt x="509777" y="219964"/>
                </a:lnTo>
                <a:lnTo>
                  <a:pt x="509777" y="241046"/>
                </a:lnTo>
                <a:lnTo>
                  <a:pt x="460501" y="241427"/>
                </a:lnTo>
                <a:lnTo>
                  <a:pt x="404240" y="241427"/>
                </a:lnTo>
                <a:lnTo>
                  <a:pt x="404240" y="288036"/>
                </a:lnTo>
                <a:lnTo>
                  <a:pt x="500888" y="287655"/>
                </a:lnTo>
                <a:lnTo>
                  <a:pt x="559073" y="286529"/>
                </a:lnTo>
                <a:lnTo>
                  <a:pt x="620845" y="283914"/>
                </a:lnTo>
                <a:lnTo>
                  <a:pt x="667448" y="280011"/>
                </a:lnTo>
                <a:lnTo>
                  <a:pt x="677163" y="278892"/>
                </a:lnTo>
                <a:lnTo>
                  <a:pt x="673675" y="239649"/>
                </a:lnTo>
                <a:lnTo>
                  <a:pt x="566927" y="239649"/>
                </a:lnTo>
                <a:lnTo>
                  <a:pt x="566927" y="219964"/>
                </a:lnTo>
                <a:lnTo>
                  <a:pt x="609361" y="206640"/>
                </a:lnTo>
                <a:lnTo>
                  <a:pt x="634695" y="178816"/>
                </a:lnTo>
                <a:lnTo>
                  <a:pt x="538226" y="178816"/>
                </a:lnTo>
                <a:lnTo>
                  <a:pt x="527677" y="178436"/>
                </a:lnTo>
                <a:lnTo>
                  <a:pt x="492887" y="164211"/>
                </a:lnTo>
                <a:lnTo>
                  <a:pt x="492887" y="150495"/>
                </a:lnTo>
                <a:lnTo>
                  <a:pt x="538226" y="135890"/>
                </a:lnTo>
                <a:lnTo>
                  <a:pt x="634697" y="135890"/>
                </a:lnTo>
                <a:lnTo>
                  <a:pt x="631412" y="128349"/>
                </a:lnTo>
                <a:lnTo>
                  <a:pt x="598001" y="102266"/>
                </a:lnTo>
                <a:lnTo>
                  <a:pt x="560992" y="93884"/>
                </a:lnTo>
                <a:lnTo>
                  <a:pt x="538226" y="92837"/>
                </a:lnTo>
                <a:close/>
              </a:path>
              <a:path w="753109" h="437514">
                <a:moveTo>
                  <a:pt x="673100" y="233172"/>
                </a:moveTo>
                <a:lnTo>
                  <a:pt x="625475" y="237109"/>
                </a:lnTo>
                <a:lnTo>
                  <a:pt x="566927" y="239649"/>
                </a:lnTo>
                <a:lnTo>
                  <a:pt x="673675" y="239649"/>
                </a:lnTo>
                <a:lnTo>
                  <a:pt x="673100" y="233172"/>
                </a:lnTo>
                <a:close/>
              </a:path>
              <a:path w="753109" h="437514">
                <a:moveTo>
                  <a:pt x="634697" y="135890"/>
                </a:moveTo>
                <a:lnTo>
                  <a:pt x="538226" y="135890"/>
                </a:lnTo>
                <a:lnTo>
                  <a:pt x="548701" y="136249"/>
                </a:lnTo>
                <a:lnTo>
                  <a:pt x="557831" y="137334"/>
                </a:lnTo>
                <a:lnTo>
                  <a:pt x="565604" y="139158"/>
                </a:lnTo>
                <a:lnTo>
                  <a:pt x="572008" y="141732"/>
                </a:lnTo>
                <a:lnTo>
                  <a:pt x="579627" y="145796"/>
                </a:lnTo>
                <a:lnTo>
                  <a:pt x="583438" y="150495"/>
                </a:lnTo>
                <a:lnTo>
                  <a:pt x="583438" y="164211"/>
                </a:lnTo>
                <a:lnTo>
                  <a:pt x="538226" y="178816"/>
                </a:lnTo>
                <a:lnTo>
                  <a:pt x="634695" y="178816"/>
                </a:lnTo>
                <a:lnTo>
                  <a:pt x="636651" y="173444"/>
                </a:lnTo>
                <a:lnTo>
                  <a:pt x="637693" y="164211"/>
                </a:lnTo>
                <a:lnTo>
                  <a:pt x="637676" y="150495"/>
                </a:lnTo>
                <a:lnTo>
                  <a:pt x="636198" y="139336"/>
                </a:lnTo>
                <a:lnTo>
                  <a:pt x="634697" y="135890"/>
                </a:lnTo>
                <a:close/>
              </a:path>
              <a:path w="753109" h="437514">
                <a:moveTo>
                  <a:pt x="284861" y="154559"/>
                </a:moveTo>
                <a:lnTo>
                  <a:pt x="230504" y="154559"/>
                </a:lnTo>
                <a:lnTo>
                  <a:pt x="230504" y="221742"/>
                </a:lnTo>
                <a:lnTo>
                  <a:pt x="174243" y="221742"/>
                </a:lnTo>
                <a:lnTo>
                  <a:pt x="174243" y="270256"/>
                </a:lnTo>
                <a:lnTo>
                  <a:pt x="230504" y="270256"/>
                </a:lnTo>
                <a:lnTo>
                  <a:pt x="230504" y="411099"/>
                </a:lnTo>
                <a:lnTo>
                  <a:pt x="284861" y="411099"/>
                </a:lnTo>
                <a:lnTo>
                  <a:pt x="284861" y="154559"/>
                </a:lnTo>
                <a:close/>
              </a:path>
              <a:path w="753109" h="437514">
                <a:moveTo>
                  <a:pt x="175640" y="47625"/>
                </a:moveTo>
                <a:lnTo>
                  <a:pt x="11429" y="47625"/>
                </a:lnTo>
                <a:lnTo>
                  <a:pt x="11429" y="97409"/>
                </a:lnTo>
                <a:lnTo>
                  <a:pt x="119887" y="97409"/>
                </a:lnTo>
                <a:lnTo>
                  <a:pt x="119887" y="136779"/>
                </a:lnTo>
                <a:lnTo>
                  <a:pt x="115950" y="181102"/>
                </a:lnTo>
                <a:lnTo>
                  <a:pt x="99695" y="217170"/>
                </a:lnTo>
                <a:lnTo>
                  <a:pt x="63626" y="253619"/>
                </a:lnTo>
                <a:lnTo>
                  <a:pt x="18907" y="286301"/>
                </a:lnTo>
                <a:lnTo>
                  <a:pt x="0" y="299085"/>
                </a:lnTo>
                <a:lnTo>
                  <a:pt x="33020" y="342900"/>
                </a:lnTo>
                <a:lnTo>
                  <a:pt x="72818" y="314642"/>
                </a:lnTo>
                <a:lnTo>
                  <a:pt x="104521" y="290195"/>
                </a:lnTo>
                <a:lnTo>
                  <a:pt x="139203" y="257315"/>
                </a:lnTo>
                <a:lnTo>
                  <a:pt x="165560" y="215384"/>
                </a:lnTo>
                <a:lnTo>
                  <a:pt x="174877" y="168324"/>
                </a:lnTo>
                <a:lnTo>
                  <a:pt x="175640" y="154559"/>
                </a:lnTo>
                <a:lnTo>
                  <a:pt x="284861" y="154559"/>
                </a:lnTo>
                <a:lnTo>
                  <a:pt x="284861" y="106553"/>
                </a:lnTo>
                <a:lnTo>
                  <a:pt x="175640" y="106553"/>
                </a:lnTo>
                <a:lnTo>
                  <a:pt x="175640" y="47625"/>
                </a:lnTo>
                <a:close/>
              </a:path>
              <a:path w="753109" h="437514">
                <a:moveTo>
                  <a:pt x="284861" y="15113"/>
                </a:moveTo>
                <a:lnTo>
                  <a:pt x="230504" y="15113"/>
                </a:lnTo>
                <a:lnTo>
                  <a:pt x="230504" y="106553"/>
                </a:lnTo>
                <a:lnTo>
                  <a:pt x="284861" y="106553"/>
                </a:lnTo>
                <a:lnTo>
                  <a:pt x="284861" y="15113"/>
                </a:lnTo>
                <a:close/>
              </a:path>
              <a:path w="753109" h="437514">
                <a:moveTo>
                  <a:pt x="753109" y="6477"/>
                </a:moveTo>
                <a:lnTo>
                  <a:pt x="695451" y="6477"/>
                </a:lnTo>
                <a:lnTo>
                  <a:pt x="695451" y="289941"/>
                </a:lnTo>
                <a:lnTo>
                  <a:pt x="753109" y="289941"/>
                </a:lnTo>
                <a:lnTo>
                  <a:pt x="753109" y="6477"/>
                </a:lnTo>
                <a:close/>
              </a:path>
              <a:path w="753109" h="437514">
                <a:moveTo>
                  <a:pt x="372237" y="6477"/>
                </a:moveTo>
                <a:lnTo>
                  <a:pt x="317373" y="6477"/>
                </a:lnTo>
                <a:lnTo>
                  <a:pt x="317373" y="431673"/>
                </a:lnTo>
                <a:lnTo>
                  <a:pt x="372237" y="431673"/>
                </a:lnTo>
                <a:lnTo>
                  <a:pt x="372237" y="6477"/>
                </a:lnTo>
                <a:close/>
              </a:path>
              <a:path w="753109" h="437514">
                <a:moveTo>
                  <a:pt x="653414" y="37084"/>
                </a:moveTo>
                <a:lnTo>
                  <a:pt x="420624" y="37084"/>
                </a:lnTo>
                <a:lnTo>
                  <a:pt x="420624" y="83312"/>
                </a:lnTo>
                <a:lnTo>
                  <a:pt x="653414" y="83312"/>
                </a:lnTo>
                <a:lnTo>
                  <a:pt x="653414" y="37084"/>
                </a:lnTo>
                <a:close/>
              </a:path>
              <a:path w="753109" h="437514">
                <a:moveTo>
                  <a:pt x="566927" y="0"/>
                </a:moveTo>
                <a:lnTo>
                  <a:pt x="509397" y="0"/>
                </a:lnTo>
                <a:lnTo>
                  <a:pt x="509397" y="37084"/>
                </a:lnTo>
                <a:lnTo>
                  <a:pt x="566927" y="37084"/>
                </a:lnTo>
                <a:lnTo>
                  <a:pt x="566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42153" y="2461260"/>
            <a:ext cx="1081405" cy="237490"/>
          </a:xfrm>
          <a:custGeom>
            <a:avLst/>
            <a:gdLst/>
            <a:ahLst/>
            <a:cxnLst/>
            <a:rect l="l" t="t" r="r" b="b"/>
            <a:pathLst>
              <a:path w="1081404" h="237489">
                <a:moveTo>
                  <a:pt x="1081151" y="178562"/>
                </a:moveTo>
                <a:lnTo>
                  <a:pt x="865632" y="178562"/>
                </a:lnTo>
                <a:lnTo>
                  <a:pt x="865632" y="205739"/>
                </a:lnTo>
                <a:lnTo>
                  <a:pt x="1081151" y="205739"/>
                </a:lnTo>
                <a:lnTo>
                  <a:pt x="1081151" y="178562"/>
                </a:lnTo>
                <a:close/>
              </a:path>
              <a:path w="1081404" h="237489">
                <a:moveTo>
                  <a:pt x="726948" y="153797"/>
                </a:moveTo>
                <a:lnTo>
                  <a:pt x="694817" y="153797"/>
                </a:lnTo>
                <a:lnTo>
                  <a:pt x="694817" y="232790"/>
                </a:lnTo>
                <a:lnTo>
                  <a:pt x="848360" y="232790"/>
                </a:lnTo>
                <a:lnTo>
                  <a:pt x="848360" y="205486"/>
                </a:lnTo>
                <a:lnTo>
                  <a:pt x="726948" y="205486"/>
                </a:lnTo>
                <a:lnTo>
                  <a:pt x="726948" y="153797"/>
                </a:lnTo>
                <a:close/>
              </a:path>
              <a:path w="1081404" h="237489">
                <a:moveTo>
                  <a:pt x="844550" y="83692"/>
                </a:moveTo>
                <a:lnTo>
                  <a:pt x="812673" y="83692"/>
                </a:lnTo>
                <a:lnTo>
                  <a:pt x="812673" y="167512"/>
                </a:lnTo>
                <a:lnTo>
                  <a:pt x="844550" y="167512"/>
                </a:lnTo>
                <a:lnTo>
                  <a:pt x="844550" y="83692"/>
                </a:lnTo>
                <a:close/>
              </a:path>
              <a:path w="1081404" h="237489">
                <a:moveTo>
                  <a:pt x="723138" y="8636"/>
                </a:moveTo>
                <a:lnTo>
                  <a:pt x="714501" y="8636"/>
                </a:lnTo>
                <a:lnTo>
                  <a:pt x="707622" y="8901"/>
                </a:lnTo>
                <a:lnTo>
                  <a:pt x="669925" y="25018"/>
                </a:lnTo>
                <a:lnTo>
                  <a:pt x="653796" y="55879"/>
                </a:lnTo>
                <a:lnTo>
                  <a:pt x="653796" y="84200"/>
                </a:lnTo>
                <a:lnTo>
                  <a:pt x="675259" y="120141"/>
                </a:lnTo>
                <a:lnTo>
                  <a:pt x="714501" y="131572"/>
                </a:lnTo>
                <a:lnTo>
                  <a:pt x="723138" y="131572"/>
                </a:lnTo>
                <a:lnTo>
                  <a:pt x="761492" y="113029"/>
                </a:lnTo>
                <a:lnTo>
                  <a:pt x="767737" y="104012"/>
                </a:lnTo>
                <a:lnTo>
                  <a:pt x="709802" y="104012"/>
                </a:lnTo>
                <a:lnTo>
                  <a:pt x="705485" y="103124"/>
                </a:lnTo>
                <a:lnTo>
                  <a:pt x="701675" y="101600"/>
                </a:lnTo>
                <a:lnTo>
                  <a:pt x="697992" y="99949"/>
                </a:lnTo>
                <a:lnTo>
                  <a:pt x="694689" y="97789"/>
                </a:lnTo>
                <a:lnTo>
                  <a:pt x="692150" y="95123"/>
                </a:lnTo>
                <a:lnTo>
                  <a:pt x="689483" y="92455"/>
                </a:lnTo>
                <a:lnTo>
                  <a:pt x="687451" y="89407"/>
                </a:lnTo>
                <a:lnTo>
                  <a:pt x="686054" y="85851"/>
                </a:lnTo>
                <a:lnTo>
                  <a:pt x="684657" y="82423"/>
                </a:lnTo>
                <a:lnTo>
                  <a:pt x="683895" y="78739"/>
                </a:lnTo>
                <a:lnTo>
                  <a:pt x="683895" y="61594"/>
                </a:lnTo>
                <a:lnTo>
                  <a:pt x="684657" y="57912"/>
                </a:lnTo>
                <a:lnTo>
                  <a:pt x="687451" y="50800"/>
                </a:lnTo>
                <a:lnTo>
                  <a:pt x="689483" y="47751"/>
                </a:lnTo>
                <a:lnTo>
                  <a:pt x="692150" y="45085"/>
                </a:lnTo>
                <a:lnTo>
                  <a:pt x="694689" y="42290"/>
                </a:lnTo>
                <a:lnTo>
                  <a:pt x="697992" y="40131"/>
                </a:lnTo>
                <a:lnTo>
                  <a:pt x="701675" y="38607"/>
                </a:lnTo>
                <a:lnTo>
                  <a:pt x="705485" y="36956"/>
                </a:lnTo>
                <a:lnTo>
                  <a:pt x="709802" y="36194"/>
                </a:lnTo>
                <a:lnTo>
                  <a:pt x="767737" y="36194"/>
                </a:lnTo>
                <a:lnTo>
                  <a:pt x="765683" y="32257"/>
                </a:lnTo>
                <a:lnTo>
                  <a:pt x="731012" y="9905"/>
                </a:lnTo>
                <a:lnTo>
                  <a:pt x="723138" y="8636"/>
                </a:lnTo>
                <a:close/>
              </a:path>
              <a:path w="1081404" h="237489">
                <a:moveTo>
                  <a:pt x="767737" y="36194"/>
                </a:moveTo>
                <a:lnTo>
                  <a:pt x="719201" y="36194"/>
                </a:lnTo>
                <a:lnTo>
                  <a:pt x="723519" y="36956"/>
                </a:lnTo>
                <a:lnTo>
                  <a:pt x="727329" y="38607"/>
                </a:lnTo>
                <a:lnTo>
                  <a:pt x="731138" y="40131"/>
                </a:lnTo>
                <a:lnTo>
                  <a:pt x="734313" y="42290"/>
                </a:lnTo>
                <a:lnTo>
                  <a:pt x="736854" y="45085"/>
                </a:lnTo>
                <a:lnTo>
                  <a:pt x="739521" y="47751"/>
                </a:lnTo>
                <a:lnTo>
                  <a:pt x="741552" y="50800"/>
                </a:lnTo>
                <a:lnTo>
                  <a:pt x="744347" y="57912"/>
                </a:lnTo>
                <a:lnTo>
                  <a:pt x="745109" y="61594"/>
                </a:lnTo>
                <a:lnTo>
                  <a:pt x="745109" y="78739"/>
                </a:lnTo>
                <a:lnTo>
                  <a:pt x="744347" y="82423"/>
                </a:lnTo>
                <a:lnTo>
                  <a:pt x="742950" y="85851"/>
                </a:lnTo>
                <a:lnTo>
                  <a:pt x="741552" y="89407"/>
                </a:lnTo>
                <a:lnTo>
                  <a:pt x="739521" y="92455"/>
                </a:lnTo>
                <a:lnTo>
                  <a:pt x="736854" y="95123"/>
                </a:lnTo>
                <a:lnTo>
                  <a:pt x="734313" y="97789"/>
                </a:lnTo>
                <a:lnTo>
                  <a:pt x="731138" y="99949"/>
                </a:lnTo>
                <a:lnTo>
                  <a:pt x="727329" y="101600"/>
                </a:lnTo>
                <a:lnTo>
                  <a:pt x="723519" y="103124"/>
                </a:lnTo>
                <a:lnTo>
                  <a:pt x="719201" y="104012"/>
                </a:lnTo>
                <a:lnTo>
                  <a:pt x="767737" y="104012"/>
                </a:lnTo>
                <a:lnTo>
                  <a:pt x="768731" y="102107"/>
                </a:lnTo>
                <a:lnTo>
                  <a:pt x="771906" y="96265"/>
                </a:lnTo>
                <a:lnTo>
                  <a:pt x="773938" y="90169"/>
                </a:lnTo>
                <a:lnTo>
                  <a:pt x="774700" y="83692"/>
                </a:lnTo>
                <a:lnTo>
                  <a:pt x="844550" y="83692"/>
                </a:lnTo>
                <a:lnTo>
                  <a:pt x="844550" y="56387"/>
                </a:lnTo>
                <a:lnTo>
                  <a:pt x="774700" y="56387"/>
                </a:lnTo>
                <a:lnTo>
                  <a:pt x="773938" y="50037"/>
                </a:lnTo>
                <a:lnTo>
                  <a:pt x="771906" y="43941"/>
                </a:lnTo>
                <a:lnTo>
                  <a:pt x="768731" y="38100"/>
                </a:lnTo>
                <a:lnTo>
                  <a:pt x="767737" y="36194"/>
                </a:lnTo>
                <a:close/>
              </a:path>
              <a:path w="1081404" h="237489">
                <a:moveTo>
                  <a:pt x="844550" y="0"/>
                </a:moveTo>
                <a:lnTo>
                  <a:pt x="812673" y="0"/>
                </a:lnTo>
                <a:lnTo>
                  <a:pt x="812673" y="56387"/>
                </a:lnTo>
                <a:lnTo>
                  <a:pt x="844550" y="56387"/>
                </a:lnTo>
                <a:lnTo>
                  <a:pt x="844550" y="0"/>
                </a:lnTo>
                <a:close/>
              </a:path>
              <a:path w="1081404" h="237489">
                <a:moveTo>
                  <a:pt x="185420" y="135636"/>
                </a:moveTo>
                <a:lnTo>
                  <a:pt x="28321" y="135636"/>
                </a:lnTo>
                <a:lnTo>
                  <a:pt x="28321" y="159638"/>
                </a:lnTo>
                <a:lnTo>
                  <a:pt x="154559" y="159638"/>
                </a:lnTo>
                <a:lnTo>
                  <a:pt x="154559" y="174878"/>
                </a:lnTo>
                <a:lnTo>
                  <a:pt x="29591" y="174878"/>
                </a:lnTo>
                <a:lnTo>
                  <a:pt x="29591" y="237362"/>
                </a:lnTo>
                <a:lnTo>
                  <a:pt x="192277" y="237362"/>
                </a:lnTo>
                <a:lnTo>
                  <a:pt x="192277" y="213232"/>
                </a:lnTo>
                <a:lnTo>
                  <a:pt x="60451" y="213232"/>
                </a:lnTo>
                <a:lnTo>
                  <a:pt x="60451" y="197865"/>
                </a:lnTo>
                <a:lnTo>
                  <a:pt x="185420" y="197865"/>
                </a:lnTo>
                <a:lnTo>
                  <a:pt x="185420" y="135636"/>
                </a:lnTo>
                <a:close/>
              </a:path>
              <a:path w="1081404" h="237489">
                <a:moveTo>
                  <a:pt x="505460" y="15748"/>
                </a:moveTo>
                <a:lnTo>
                  <a:pt x="463804" y="28828"/>
                </a:lnTo>
                <a:lnTo>
                  <a:pt x="446682" y="62922"/>
                </a:lnTo>
                <a:lnTo>
                  <a:pt x="444754" y="83692"/>
                </a:lnTo>
                <a:lnTo>
                  <a:pt x="444754" y="111887"/>
                </a:lnTo>
                <a:lnTo>
                  <a:pt x="454025" y="154559"/>
                </a:lnTo>
                <a:lnTo>
                  <a:pt x="490426" y="178593"/>
                </a:lnTo>
                <a:lnTo>
                  <a:pt x="505460" y="179831"/>
                </a:lnTo>
                <a:lnTo>
                  <a:pt x="513268" y="179522"/>
                </a:lnTo>
                <a:lnTo>
                  <a:pt x="551942" y="160654"/>
                </a:lnTo>
                <a:lnTo>
                  <a:pt x="556895" y="154559"/>
                </a:lnTo>
                <a:lnTo>
                  <a:pt x="558292" y="151764"/>
                </a:lnTo>
                <a:lnTo>
                  <a:pt x="505460" y="151764"/>
                </a:lnTo>
                <a:lnTo>
                  <a:pt x="497937" y="151074"/>
                </a:lnTo>
                <a:lnTo>
                  <a:pt x="475791" y="118177"/>
                </a:lnTo>
                <a:lnTo>
                  <a:pt x="475361" y="108076"/>
                </a:lnTo>
                <a:lnTo>
                  <a:pt x="475361" y="87502"/>
                </a:lnTo>
                <a:lnTo>
                  <a:pt x="486368" y="50030"/>
                </a:lnTo>
                <a:lnTo>
                  <a:pt x="505460" y="43814"/>
                </a:lnTo>
                <a:lnTo>
                  <a:pt x="558267" y="43814"/>
                </a:lnTo>
                <a:lnTo>
                  <a:pt x="556895" y="41020"/>
                </a:lnTo>
                <a:lnTo>
                  <a:pt x="551942" y="34925"/>
                </a:lnTo>
                <a:lnTo>
                  <a:pt x="547116" y="28828"/>
                </a:lnTo>
                <a:lnTo>
                  <a:pt x="540766" y="24129"/>
                </a:lnTo>
                <a:lnTo>
                  <a:pt x="533146" y="20700"/>
                </a:lnTo>
                <a:lnTo>
                  <a:pt x="527123" y="18534"/>
                </a:lnTo>
                <a:lnTo>
                  <a:pt x="520493" y="16986"/>
                </a:lnTo>
                <a:lnTo>
                  <a:pt x="513268" y="16057"/>
                </a:lnTo>
                <a:lnTo>
                  <a:pt x="505460" y="15748"/>
                </a:lnTo>
                <a:close/>
              </a:path>
              <a:path w="1081404" h="237489">
                <a:moveTo>
                  <a:pt x="558267" y="43814"/>
                </a:moveTo>
                <a:lnTo>
                  <a:pt x="505460" y="43814"/>
                </a:lnTo>
                <a:lnTo>
                  <a:pt x="512982" y="44505"/>
                </a:lnTo>
                <a:lnTo>
                  <a:pt x="519350" y="46577"/>
                </a:lnTo>
                <a:lnTo>
                  <a:pt x="535559" y="87502"/>
                </a:lnTo>
                <a:lnTo>
                  <a:pt x="535559" y="108076"/>
                </a:lnTo>
                <a:lnTo>
                  <a:pt x="524551" y="145549"/>
                </a:lnTo>
                <a:lnTo>
                  <a:pt x="505460" y="151764"/>
                </a:lnTo>
                <a:lnTo>
                  <a:pt x="558292" y="151764"/>
                </a:lnTo>
                <a:lnTo>
                  <a:pt x="566166" y="111887"/>
                </a:lnTo>
                <a:lnTo>
                  <a:pt x="566166" y="83692"/>
                </a:lnTo>
                <a:lnTo>
                  <a:pt x="560451" y="48260"/>
                </a:lnTo>
                <a:lnTo>
                  <a:pt x="558267" y="43814"/>
                </a:lnTo>
                <a:close/>
              </a:path>
              <a:path w="1081404" h="237489">
                <a:moveTo>
                  <a:pt x="335534" y="18161"/>
                </a:moveTo>
                <a:lnTo>
                  <a:pt x="228600" y="18161"/>
                </a:lnTo>
                <a:lnTo>
                  <a:pt x="228600" y="45338"/>
                </a:lnTo>
                <a:lnTo>
                  <a:pt x="303911" y="45338"/>
                </a:lnTo>
                <a:lnTo>
                  <a:pt x="303911" y="83692"/>
                </a:lnTo>
                <a:lnTo>
                  <a:pt x="228600" y="83692"/>
                </a:lnTo>
                <a:lnTo>
                  <a:pt x="228600" y="179069"/>
                </a:lnTo>
                <a:lnTo>
                  <a:pt x="273812" y="179069"/>
                </a:lnTo>
                <a:lnTo>
                  <a:pt x="285313" y="179018"/>
                </a:lnTo>
                <a:lnTo>
                  <a:pt x="328771" y="177460"/>
                </a:lnTo>
                <a:lnTo>
                  <a:pt x="357632" y="174370"/>
                </a:lnTo>
                <a:lnTo>
                  <a:pt x="354679" y="152018"/>
                </a:lnTo>
                <a:lnTo>
                  <a:pt x="260223" y="152018"/>
                </a:lnTo>
                <a:lnTo>
                  <a:pt x="260223" y="109854"/>
                </a:lnTo>
                <a:lnTo>
                  <a:pt x="335534" y="109854"/>
                </a:lnTo>
                <a:lnTo>
                  <a:pt x="335534" y="18161"/>
                </a:lnTo>
                <a:close/>
              </a:path>
              <a:path w="1081404" h="237489">
                <a:moveTo>
                  <a:pt x="354075" y="147447"/>
                </a:moveTo>
                <a:lnTo>
                  <a:pt x="308363" y="151376"/>
                </a:lnTo>
                <a:lnTo>
                  <a:pt x="281432" y="152018"/>
                </a:lnTo>
                <a:lnTo>
                  <a:pt x="354679" y="152018"/>
                </a:lnTo>
                <a:lnTo>
                  <a:pt x="354075" y="147447"/>
                </a:lnTo>
                <a:close/>
              </a:path>
              <a:path w="1081404" h="237489">
                <a:moveTo>
                  <a:pt x="1051052" y="17525"/>
                </a:moveTo>
                <a:lnTo>
                  <a:pt x="893445" y="17525"/>
                </a:lnTo>
                <a:lnTo>
                  <a:pt x="893445" y="146430"/>
                </a:lnTo>
                <a:lnTo>
                  <a:pt x="1053592" y="146430"/>
                </a:lnTo>
                <a:lnTo>
                  <a:pt x="1053592" y="119634"/>
                </a:lnTo>
                <a:lnTo>
                  <a:pt x="925068" y="119634"/>
                </a:lnTo>
                <a:lnTo>
                  <a:pt x="925068" y="95376"/>
                </a:lnTo>
                <a:lnTo>
                  <a:pt x="1049020" y="95376"/>
                </a:lnTo>
                <a:lnTo>
                  <a:pt x="1049020" y="68579"/>
                </a:lnTo>
                <a:lnTo>
                  <a:pt x="925068" y="68579"/>
                </a:lnTo>
                <a:lnTo>
                  <a:pt x="925068" y="44323"/>
                </a:lnTo>
                <a:lnTo>
                  <a:pt x="1051052" y="44323"/>
                </a:lnTo>
                <a:lnTo>
                  <a:pt x="1051052" y="17525"/>
                </a:lnTo>
                <a:close/>
              </a:path>
              <a:path w="1081404" h="237489">
                <a:moveTo>
                  <a:pt x="215519" y="94106"/>
                </a:moveTo>
                <a:lnTo>
                  <a:pt x="0" y="94106"/>
                </a:lnTo>
                <a:lnTo>
                  <a:pt x="0" y="118617"/>
                </a:lnTo>
                <a:lnTo>
                  <a:pt x="215519" y="118617"/>
                </a:lnTo>
                <a:lnTo>
                  <a:pt x="215519" y="94106"/>
                </a:lnTo>
                <a:close/>
              </a:path>
              <a:path w="1081404" h="237489">
                <a:moveTo>
                  <a:pt x="184283" y="75184"/>
                </a:moveTo>
                <a:lnTo>
                  <a:pt x="153035" y="75184"/>
                </a:lnTo>
                <a:lnTo>
                  <a:pt x="152781" y="78486"/>
                </a:lnTo>
                <a:lnTo>
                  <a:pt x="152400" y="81787"/>
                </a:lnTo>
                <a:lnTo>
                  <a:pt x="152019" y="84836"/>
                </a:lnTo>
                <a:lnTo>
                  <a:pt x="151764" y="88011"/>
                </a:lnTo>
                <a:lnTo>
                  <a:pt x="151257" y="91059"/>
                </a:lnTo>
                <a:lnTo>
                  <a:pt x="150495" y="94106"/>
                </a:lnTo>
                <a:lnTo>
                  <a:pt x="181863" y="94106"/>
                </a:lnTo>
                <a:lnTo>
                  <a:pt x="182625" y="90042"/>
                </a:lnTo>
                <a:lnTo>
                  <a:pt x="183230" y="84836"/>
                </a:lnTo>
                <a:lnTo>
                  <a:pt x="184283" y="75184"/>
                </a:lnTo>
                <a:close/>
              </a:path>
              <a:path w="1081404" h="237489">
                <a:moveTo>
                  <a:pt x="185927" y="5841"/>
                </a:moveTo>
                <a:lnTo>
                  <a:pt x="29591" y="5841"/>
                </a:lnTo>
                <a:lnTo>
                  <a:pt x="29591" y="32130"/>
                </a:lnTo>
                <a:lnTo>
                  <a:pt x="154559" y="32130"/>
                </a:lnTo>
                <a:lnTo>
                  <a:pt x="154559" y="49529"/>
                </a:lnTo>
                <a:lnTo>
                  <a:pt x="26797" y="51562"/>
                </a:lnTo>
                <a:lnTo>
                  <a:pt x="27559" y="77469"/>
                </a:lnTo>
                <a:lnTo>
                  <a:pt x="153035" y="75184"/>
                </a:lnTo>
                <a:lnTo>
                  <a:pt x="184283" y="75184"/>
                </a:lnTo>
                <a:lnTo>
                  <a:pt x="184658" y="71754"/>
                </a:lnTo>
                <a:lnTo>
                  <a:pt x="184912" y="67182"/>
                </a:lnTo>
                <a:lnTo>
                  <a:pt x="185293" y="62484"/>
                </a:lnTo>
                <a:lnTo>
                  <a:pt x="185547" y="58038"/>
                </a:lnTo>
                <a:lnTo>
                  <a:pt x="185674" y="53466"/>
                </a:lnTo>
                <a:lnTo>
                  <a:pt x="185898" y="49529"/>
                </a:lnTo>
                <a:lnTo>
                  <a:pt x="185927" y="5841"/>
                </a:lnTo>
                <a:close/>
              </a:path>
              <a:path w="1081404" h="237489">
                <a:moveTo>
                  <a:pt x="630936" y="0"/>
                </a:moveTo>
                <a:lnTo>
                  <a:pt x="598805" y="0"/>
                </a:lnTo>
                <a:lnTo>
                  <a:pt x="598805" y="235330"/>
                </a:lnTo>
                <a:lnTo>
                  <a:pt x="630936" y="235330"/>
                </a:lnTo>
                <a:lnTo>
                  <a:pt x="630936" y="0"/>
                </a:lnTo>
                <a:close/>
              </a:path>
              <a:path w="1081404" h="237489">
                <a:moveTo>
                  <a:pt x="403098" y="0"/>
                </a:moveTo>
                <a:lnTo>
                  <a:pt x="370967" y="0"/>
                </a:lnTo>
                <a:lnTo>
                  <a:pt x="370967" y="235330"/>
                </a:lnTo>
                <a:lnTo>
                  <a:pt x="403098" y="235330"/>
                </a:lnTo>
                <a:lnTo>
                  <a:pt x="403098" y="111632"/>
                </a:lnTo>
                <a:lnTo>
                  <a:pt x="435483" y="111632"/>
                </a:lnTo>
                <a:lnTo>
                  <a:pt x="435483" y="83692"/>
                </a:lnTo>
                <a:lnTo>
                  <a:pt x="403098" y="83692"/>
                </a:lnTo>
                <a:lnTo>
                  <a:pt x="4030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6704710" y="2458720"/>
            <a:ext cx="862965" cy="245110"/>
          </a:xfrm>
          <a:custGeom>
            <a:avLst/>
            <a:gdLst/>
            <a:ahLst/>
            <a:cxnLst/>
            <a:rect l="l" t="t" r="r" b="b"/>
            <a:pathLst>
              <a:path w="862965" h="245110">
                <a:moveTo>
                  <a:pt x="760095" y="154558"/>
                </a:moveTo>
                <a:lnTo>
                  <a:pt x="721741" y="159384"/>
                </a:lnTo>
                <a:lnTo>
                  <a:pt x="689483" y="183514"/>
                </a:lnTo>
                <a:lnTo>
                  <a:pt x="687705" y="210692"/>
                </a:lnTo>
                <a:lnTo>
                  <a:pt x="689483" y="216280"/>
                </a:lnTo>
                <a:lnTo>
                  <a:pt x="721741" y="240283"/>
                </a:lnTo>
                <a:lnTo>
                  <a:pt x="760095" y="245109"/>
                </a:lnTo>
                <a:lnTo>
                  <a:pt x="767949" y="244939"/>
                </a:lnTo>
                <a:lnTo>
                  <a:pt x="805942" y="237616"/>
                </a:lnTo>
                <a:lnTo>
                  <a:pt x="828574" y="219075"/>
                </a:lnTo>
                <a:lnTo>
                  <a:pt x="753999" y="219075"/>
                </a:lnTo>
                <a:lnTo>
                  <a:pt x="748411" y="218693"/>
                </a:lnTo>
                <a:lnTo>
                  <a:pt x="743458" y="217677"/>
                </a:lnTo>
                <a:lnTo>
                  <a:pt x="738505" y="216788"/>
                </a:lnTo>
                <a:lnTo>
                  <a:pt x="734187" y="215518"/>
                </a:lnTo>
                <a:lnTo>
                  <a:pt x="718820" y="204215"/>
                </a:lnTo>
                <a:lnTo>
                  <a:pt x="718820" y="195452"/>
                </a:lnTo>
                <a:lnTo>
                  <a:pt x="753999" y="180593"/>
                </a:lnTo>
                <a:lnTo>
                  <a:pt x="828535" y="180593"/>
                </a:lnTo>
                <a:lnTo>
                  <a:pt x="827024" y="178434"/>
                </a:lnTo>
                <a:lnTo>
                  <a:pt x="789559" y="157479"/>
                </a:lnTo>
                <a:lnTo>
                  <a:pt x="767949" y="154747"/>
                </a:lnTo>
                <a:lnTo>
                  <a:pt x="760095" y="154558"/>
                </a:lnTo>
                <a:close/>
              </a:path>
              <a:path w="862965" h="245110">
                <a:moveTo>
                  <a:pt x="828535" y="180593"/>
                </a:moveTo>
                <a:lnTo>
                  <a:pt x="766064" y="180593"/>
                </a:lnTo>
                <a:lnTo>
                  <a:pt x="771652" y="181101"/>
                </a:lnTo>
                <a:lnTo>
                  <a:pt x="776605" y="181990"/>
                </a:lnTo>
                <a:lnTo>
                  <a:pt x="801243" y="195452"/>
                </a:lnTo>
                <a:lnTo>
                  <a:pt x="801243" y="204215"/>
                </a:lnTo>
                <a:lnTo>
                  <a:pt x="776605" y="217677"/>
                </a:lnTo>
                <a:lnTo>
                  <a:pt x="771652" y="218693"/>
                </a:lnTo>
                <a:lnTo>
                  <a:pt x="766064" y="219075"/>
                </a:lnTo>
                <a:lnTo>
                  <a:pt x="828574" y="219075"/>
                </a:lnTo>
                <a:lnTo>
                  <a:pt x="830580" y="216280"/>
                </a:lnTo>
                <a:lnTo>
                  <a:pt x="832358" y="210692"/>
                </a:lnTo>
                <a:lnTo>
                  <a:pt x="832317" y="188975"/>
                </a:lnTo>
                <a:lnTo>
                  <a:pt x="830580" y="183514"/>
                </a:lnTo>
                <a:lnTo>
                  <a:pt x="828535" y="180593"/>
                </a:lnTo>
                <a:close/>
              </a:path>
              <a:path w="862965" h="245110">
                <a:moveTo>
                  <a:pt x="337820" y="151002"/>
                </a:moveTo>
                <a:lnTo>
                  <a:pt x="298450" y="155701"/>
                </a:lnTo>
                <a:lnTo>
                  <a:pt x="283845" y="161925"/>
                </a:lnTo>
                <a:lnTo>
                  <a:pt x="277114" y="165480"/>
                </a:lnTo>
                <a:lnTo>
                  <a:pt x="271907" y="169799"/>
                </a:lnTo>
                <a:lnTo>
                  <a:pt x="268097" y="175132"/>
                </a:lnTo>
                <a:lnTo>
                  <a:pt x="264287" y="180339"/>
                </a:lnTo>
                <a:lnTo>
                  <a:pt x="262509" y="186308"/>
                </a:lnTo>
                <a:lnTo>
                  <a:pt x="262509" y="209930"/>
                </a:lnTo>
                <a:lnTo>
                  <a:pt x="264287" y="215900"/>
                </a:lnTo>
                <a:lnTo>
                  <a:pt x="271907" y="226313"/>
                </a:lnTo>
                <a:lnTo>
                  <a:pt x="277114" y="230758"/>
                </a:lnTo>
                <a:lnTo>
                  <a:pt x="283845" y="234314"/>
                </a:lnTo>
                <a:lnTo>
                  <a:pt x="290449" y="237870"/>
                </a:lnTo>
                <a:lnTo>
                  <a:pt x="329775" y="244941"/>
                </a:lnTo>
                <a:lnTo>
                  <a:pt x="337820" y="245109"/>
                </a:lnTo>
                <a:lnTo>
                  <a:pt x="345773" y="244941"/>
                </a:lnTo>
                <a:lnTo>
                  <a:pt x="385191" y="237870"/>
                </a:lnTo>
                <a:lnTo>
                  <a:pt x="391795" y="234314"/>
                </a:lnTo>
                <a:lnTo>
                  <a:pt x="398525" y="230758"/>
                </a:lnTo>
                <a:lnTo>
                  <a:pt x="403733" y="226313"/>
                </a:lnTo>
                <a:lnTo>
                  <a:pt x="408843" y="219328"/>
                </a:lnTo>
                <a:lnTo>
                  <a:pt x="332105" y="219328"/>
                </a:lnTo>
                <a:lnTo>
                  <a:pt x="326644" y="218947"/>
                </a:lnTo>
                <a:lnTo>
                  <a:pt x="321310" y="218058"/>
                </a:lnTo>
                <a:lnTo>
                  <a:pt x="315975" y="217296"/>
                </a:lnTo>
                <a:lnTo>
                  <a:pt x="311277" y="216026"/>
                </a:lnTo>
                <a:lnTo>
                  <a:pt x="307213" y="214375"/>
                </a:lnTo>
                <a:lnTo>
                  <a:pt x="303149" y="212851"/>
                </a:lnTo>
                <a:lnTo>
                  <a:pt x="299974" y="210819"/>
                </a:lnTo>
                <a:lnTo>
                  <a:pt x="297434" y="208533"/>
                </a:lnTo>
                <a:lnTo>
                  <a:pt x="295021" y="206120"/>
                </a:lnTo>
                <a:lnTo>
                  <a:pt x="293878" y="203453"/>
                </a:lnTo>
                <a:lnTo>
                  <a:pt x="293878" y="192658"/>
                </a:lnTo>
                <a:lnTo>
                  <a:pt x="321310" y="178180"/>
                </a:lnTo>
                <a:lnTo>
                  <a:pt x="326644" y="177291"/>
                </a:lnTo>
                <a:lnTo>
                  <a:pt x="332105" y="176910"/>
                </a:lnTo>
                <a:lnTo>
                  <a:pt x="408843" y="176910"/>
                </a:lnTo>
                <a:lnTo>
                  <a:pt x="407543" y="175132"/>
                </a:lnTo>
                <a:lnTo>
                  <a:pt x="403733" y="169799"/>
                </a:lnTo>
                <a:lnTo>
                  <a:pt x="398525" y="165480"/>
                </a:lnTo>
                <a:lnTo>
                  <a:pt x="391795" y="161925"/>
                </a:lnTo>
                <a:lnTo>
                  <a:pt x="385191" y="158368"/>
                </a:lnTo>
                <a:lnTo>
                  <a:pt x="345773" y="151189"/>
                </a:lnTo>
                <a:lnTo>
                  <a:pt x="337820" y="151002"/>
                </a:lnTo>
                <a:close/>
              </a:path>
              <a:path w="862965" h="245110">
                <a:moveTo>
                  <a:pt x="408843" y="176910"/>
                </a:moveTo>
                <a:lnTo>
                  <a:pt x="343535" y="176910"/>
                </a:lnTo>
                <a:lnTo>
                  <a:pt x="349123" y="177291"/>
                </a:lnTo>
                <a:lnTo>
                  <a:pt x="354457" y="178180"/>
                </a:lnTo>
                <a:lnTo>
                  <a:pt x="381889" y="192658"/>
                </a:lnTo>
                <a:lnTo>
                  <a:pt x="381889" y="203453"/>
                </a:lnTo>
                <a:lnTo>
                  <a:pt x="368427" y="214375"/>
                </a:lnTo>
                <a:lnTo>
                  <a:pt x="364363" y="216026"/>
                </a:lnTo>
                <a:lnTo>
                  <a:pt x="359664" y="217296"/>
                </a:lnTo>
                <a:lnTo>
                  <a:pt x="354457" y="218058"/>
                </a:lnTo>
                <a:lnTo>
                  <a:pt x="349123" y="218947"/>
                </a:lnTo>
                <a:lnTo>
                  <a:pt x="343535" y="219328"/>
                </a:lnTo>
                <a:lnTo>
                  <a:pt x="408843" y="219328"/>
                </a:lnTo>
                <a:lnTo>
                  <a:pt x="411353" y="215900"/>
                </a:lnTo>
                <a:lnTo>
                  <a:pt x="413258" y="209930"/>
                </a:lnTo>
                <a:lnTo>
                  <a:pt x="413258" y="186308"/>
                </a:lnTo>
                <a:lnTo>
                  <a:pt x="411353" y="180339"/>
                </a:lnTo>
                <a:lnTo>
                  <a:pt x="408843" y="176910"/>
                </a:lnTo>
                <a:close/>
              </a:path>
              <a:path w="862965" h="245110">
                <a:moveTo>
                  <a:pt x="73660" y="156337"/>
                </a:moveTo>
                <a:lnTo>
                  <a:pt x="41529" y="156337"/>
                </a:lnTo>
                <a:lnTo>
                  <a:pt x="41529" y="235330"/>
                </a:lnTo>
                <a:lnTo>
                  <a:pt x="195072" y="235330"/>
                </a:lnTo>
                <a:lnTo>
                  <a:pt x="195072" y="208025"/>
                </a:lnTo>
                <a:lnTo>
                  <a:pt x="73660" y="208025"/>
                </a:lnTo>
                <a:lnTo>
                  <a:pt x="73660" y="156337"/>
                </a:lnTo>
                <a:close/>
              </a:path>
              <a:path w="862965" h="245110">
                <a:moveTo>
                  <a:pt x="191262" y="2539"/>
                </a:moveTo>
                <a:lnTo>
                  <a:pt x="159385" y="2539"/>
                </a:lnTo>
                <a:lnTo>
                  <a:pt x="159385" y="170052"/>
                </a:lnTo>
                <a:lnTo>
                  <a:pt x="191262" y="170052"/>
                </a:lnTo>
                <a:lnTo>
                  <a:pt x="191262" y="2539"/>
                </a:lnTo>
                <a:close/>
              </a:path>
              <a:path w="862965" h="245110">
                <a:moveTo>
                  <a:pt x="87757" y="44576"/>
                </a:moveTo>
                <a:lnTo>
                  <a:pt x="55880" y="44576"/>
                </a:lnTo>
                <a:lnTo>
                  <a:pt x="55880" y="68452"/>
                </a:lnTo>
                <a:lnTo>
                  <a:pt x="54737" y="74040"/>
                </a:lnTo>
                <a:lnTo>
                  <a:pt x="52197" y="78866"/>
                </a:lnTo>
                <a:lnTo>
                  <a:pt x="49784" y="83565"/>
                </a:lnTo>
                <a:lnTo>
                  <a:pt x="46355" y="88010"/>
                </a:lnTo>
                <a:lnTo>
                  <a:pt x="11826" y="115792"/>
                </a:lnTo>
                <a:lnTo>
                  <a:pt x="0" y="123951"/>
                </a:lnTo>
                <a:lnTo>
                  <a:pt x="18669" y="147446"/>
                </a:lnTo>
                <a:lnTo>
                  <a:pt x="53594" y="121157"/>
                </a:lnTo>
                <a:lnTo>
                  <a:pt x="59563" y="116585"/>
                </a:lnTo>
                <a:lnTo>
                  <a:pt x="73406" y="102234"/>
                </a:lnTo>
                <a:lnTo>
                  <a:pt x="117773" y="102234"/>
                </a:lnTo>
                <a:lnTo>
                  <a:pt x="109600" y="96392"/>
                </a:lnTo>
                <a:lnTo>
                  <a:pt x="104267" y="92328"/>
                </a:lnTo>
                <a:lnTo>
                  <a:pt x="100838" y="89788"/>
                </a:lnTo>
                <a:lnTo>
                  <a:pt x="98171" y="87375"/>
                </a:lnTo>
                <a:lnTo>
                  <a:pt x="96012" y="84962"/>
                </a:lnTo>
                <a:lnTo>
                  <a:pt x="93853" y="82676"/>
                </a:lnTo>
                <a:lnTo>
                  <a:pt x="87757" y="65277"/>
                </a:lnTo>
                <a:lnTo>
                  <a:pt x="87757" y="44576"/>
                </a:lnTo>
                <a:close/>
              </a:path>
              <a:path w="862965" h="245110">
                <a:moveTo>
                  <a:pt x="117773" y="102234"/>
                </a:moveTo>
                <a:lnTo>
                  <a:pt x="73660" y="102234"/>
                </a:lnTo>
                <a:lnTo>
                  <a:pt x="74168" y="103631"/>
                </a:lnTo>
                <a:lnTo>
                  <a:pt x="75946" y="105663"/>
                </a:lnTo>
                <a:lnTo>
                  <a:pt x="79121" y="108457"/>
                </a:lnTo>
                <a:lnTo>
                  <a:pt x="82169" y="111251"/>
                </a:lnTo>
                <a:lnTo>
                  <a:pt x="86487" y="114553"/>
                </a:lnTo>
                <a:lnTo>
                  <a:pt x="91821" y="118363"/>
                </a:lnTo>
                <a:lnTo>
                  <a:pt x="96520" y="121792"/>
                </a:lnTo>
                <a:lnTo>
                  <a:pt x="106934" y="129031"/>
                </a:lnTo>
                <a:lnTo>
                  <a:pt x="112141" y="132714"/>
                </a:lnTo>
                <a:lnTo>
                  <a:pt x="123190" y="140207"/>
                </a:lnTo>
                <a:lnTo>
                  <a:pt x="140462" y="117347"/>
                </a:lnTo>
                <a:lnTo>
                  <a:pt x="133985" y="113410"/>
                </a:lnTo>
                <a:lnTo>
                  <a:pt x="127762" y="109219"/>
                </a:lnTo>
                <a:lnTo>
                  <a:pt x="121539" y="104901"/>
                </a:lnTo>
                <a:lnTo>
                  <a:pt x="117773" y="102234"/>
                </a:lnTo>
                <a:close/>
              </a:path>
              <a:path w="862965" h="245110">
                <a:moveTo>
                  <a:pt x="131825" y="17271"/>
                </a:moveTo>
                <a:lnTo>
                  <a:pt x="9906" y="17271"/>
                </a:lnTo>
                <a:lnTo>
                  <a:pt x="9906" y="44576"/>
                </a:lnTo>
                <a:lnTo>
                  <a:pt x="131825" y="44576"/>
                </a:lnTo>
                <a:lnTo>
                  <a:pt x="131825" y="17271"/>
                </a:lnTo>
                <a:close/>
              </a:path>
              <a:path w="862965" h="245110">
                <a:moveTo>
                  <a:pt x="275971" y="61467"/>
                </a:moveTo>
                <a:lnTo>
                  <a:pt x="260350" y="61467"/>
                </a:lnTo>
                <a:lnTo>
                  <a:pt x="253365" y="62483"/>
                </a:lnTo>
                <a:lnTo>
                  <a:pt x="241046" y="66547"/>
                </a:lnTo>
                <a:lnTo>
                  <a:pt x="235839" y="69214"/>
                </a:lnTo>
                <a:lnTo>
                  <a:pt x="231648" y="72643"/>
                </a:lnTo>
                <a:lnTo>
                  <a:pt x="227330" y="75945"/>
                </a:lnTo>
                <a:lnTo>
                  <a:pt x="224155" y="79882"/>
                </a:lnTo>
                <a:lnTo>
                  <a:pt x="221869" y="84327"/>
                </a:lnTo>
                <a:lnTo>
                  <a:pt x="219583" y="88900"/>
                </a:lnTo>
                <a:lnTo>
                  <a:pt x="218440" y="93599"/>
                </a:lnTo>
                <a:lnTo>
                  <a:pt x="218440" y="113410"/>
                </a:lnTo>
                <a:lnTo>
                  <a:pt x="253365" y="144525"/>
                </a:lnTo>
                <a:lnTo>
                  <a:pt x="260350" y="145541"/>
                </a:lnTo>
                <a:lnTo>
                  <a:pt x="275971" y="145541"/>
                </a:lnTo>
                <a:lnTo>
                  <a:pt x="312420" y="127000"/>
                </a:lnTo>
                <a:lnTo>
                  <a:pt x="315424" y="121157"/>
                </a:lnTo>
                <a:lnTo>
                  <a:pt x="261239" y="121157"/>
                </a:lnTo>
                <a:lnTo>
                  <a:pt x="255778" y="119633"/>
                </a:lnTo>
                <a:lnTo>
                  <a:pt x="252095" y="116331"/>
                </a:lnTo>
                <a:lnTo>
                  <a:pt x="248412" y="113156"/>
                </a:lnTo>
                <a:lnTo>
                  <a:pt x="246507" y="109600"/>
                </a:lnTo>
                <a:lnTo>
                  <a:pt x="246507" y="97408"/>
                </a:lnTo>
                <a:lnTo>
                  <a:pt x="248412" y="93852"/>
                </a:lnTo>
                <a:lnTo>
                  <a:pt x="252095" y="90550"/>
                </a:lnTo>
                <a:lnTo>
                  <a:pt x="255778" y="87375"/>
                </a:lnTo>
                <a:lnTo>
                  <a:pt x="261239" y="85725"/>
                </a:lnTo>
                <a:lnTo>
                  <a:pt x="315404" y="85725"/>
                </a:lnTo>
                <a:lnTo>
                  <a:pt x="314706" y="84327"/>
                </a:lnTo>
                <a:lnTo>
                  <a:pt x="312420" y="79882"/>
                </a:lnTo>
                <a:lnTo>
                  <a:pt x="309118" y="75945"/>
                </a:lnTo>
                <a:lnTo>
                  <a:pt x="304927" y="72643"/>
                </a:lnTo>
                <a:lnTo>
                  <a:pt x="300736" y="69214"/>
                </a:lnTo>
                <a:lnTo>
                  <a:pt x="295529" y="66547"/>
                </a:lnTo>
                <a:lnTo>
                  <a:pt x="283083" y="62483"/>
                </a:lnTo>
                <a:lnTo>
                  <a:pt x="275971" y="61467"/>
                </a:lnTo>
                <a:close/>
              </a:path>
              <a:path w="862965" h="245110">
                <a:moveTo>
                  <a:pt x="315404" y="85725"/>
                </a:moveTo>
                <a:lnTo>
                  <a:pt x="275336" y="85725"/>
                </a:lnTo>
                <a:lnTo>
                  <a:pt x="280797" y="87375"/>
                </a:lnTo>
                <a:lnTo>
                  <a:pt x="284480" y="90550"/>
                </a:lnTo>
                <a:lnTo>
                  <a:pt x="288163" y="93852"/>
                </a:lnTo>
                <a:lnTo>
                  <a:pt x="290068" y="97408"/>
                </a:lnTo>
                <a:lnTo>
                  <a:pt x="290068" y="109600"/>
                </a:lnTo>
                <a:lnTo>
                  <a:pt x="288163" y="113156"/>
                </a:lnTo>
                <a:lnTo>
                  <a:pt x="284480" y="116331"/>
                </a:lnTo>
                <a:lnTo>
                  <a:pt x="280797" y="119633"/>
                </a:lnTo>
                <a:lnTo>
                  <a:pt x="275336" y="121157"/>
                </a:lnTo>
                <a:lnTo>
                  <a:pt x="315424" y="121157"/>
                </a:lnTo>
                <a:lnTo>
                  <a:pt x="316992" y="118109"/>
                </a:lnTo>
                <a:lnTo>
                  <a:pt x="318135" y="113410"/>
                </a:lnTo>
                <a:lnTo>
                  <a:pt x="318135" y="93599"/>
                </a:lnTo>
                <a:lnTo>
                  <a:pt x="316992" y="88900"/>
                </a:lnTo>
                <a:lnTo>
                  <a:pt x="315404" y="85725"/>
                </a:lnTo>
                <a:close/>
              </a:path>
              <a:path w="862965" h="245110">
                <a:moveTo>
                  <a:pt x="724027" y="59689"/>
                </a:moveTo>
                <a:lnTo>
                  <a:pt x="706374" y="59689"/>
                </a:lnTo>
                <a:lnTo>
                  <a:pt x="698373" y="60832"/>
                </a:lnTo>
                <a:lnTo>
                  <a:pt x="691515" y="62864"/>
                </a:lnTo>
                <a:lnTo>
                  <a:pt x="684530" y="65024"/>
                </a:lnTo>
                <a:lnTo>
                  <a:pt x="678688" y="67817"/>
                </a:lnTo>
                <a:lnTo>
                  <a:pt x="673989" y="71500"/>
                </a:lnTo>
                <a:lnTo>
                  <a:pt x="669290" y="75056"/>
                </a:lnTo>
                <a:lnTo>
                  <a:pt x="665607" y="79375"/>
                </a:lnTo>
                <a:lnTo>
                  <a:pt x="663194" y="84074"/>
                </a:lnTo>
                <a:lnTo>
                  <a:pt x="660654" y="88900"/>
                </a:lnTo>
                <a:lnTo>
                  <a:pt x="659507" y="93599"/>
                </a:lnTo>
                <a:lnTo>
                  <a:pt x="659511" y="113918"/>
                </a:lnTo>
                <a:lnTo>
                  <a:pt x="660654" y="118490"/>
                </a:lnTo>
                <a:lnTo>
                  <a:pt x="663194" y="123316"/>
                </a:lnTo>
                <a:lnTo>
                  <a:pt x="665607" y="128142"/>
                </a:lnTo>
                <a:lnTo>
                  <a:pt x="706374" y="147700"/>
                </a:lnTo>
                <a:lnTo>
                  <a:pt x="724027" y="147700"/>
                </a:lnTo>
                <a:lnTo>
                  <a:pt x="761238" y="132333"/>
                </a:lnTo>
                <a:lnTo>
                  <a:pt x="767668" y="122681"/>
                </a:lnTo>
                <a:lnTo>
                  <a:pt x="706628" y="122681"/>
                </a:lnTo>
                <a:lnTo>
                  <a:pt x="700151" y="120903"/>
                </a:lnTo>
                <a:lnTo>
                  <a:pt x="695960" y="117347"/>
                </a:lnTo>
                <a:lnTo>
                  <a:pt x="691642" y="113918"/>
                </a:lnTo>
                <a:lnTo>
                  <a:pt x="689483" y="110108"/>
                </a:lnTo>
                <a:lnTo>
                  <a:pt x="689483" y="97281"/>
                </a:lnTo>
                <a:lnTo>
                  <a:pt x="691642" y="93599"/>
                </a:lnTo>
                <a:lnTo>
                  <a:pt x="695960" y="90042"/>
                </a:lnTo>
                <a:lnTo>
                  <a:pt x="700151" y="86487"/>
                </a:lnTo>
                <a:lnTo>
                  <a:pt x="706628" y="84708"/>
                </a:lnTo>
                <a:lnTo>
                  <a:pt x="767668" y="84708"/>
                </a:lnTo>
                <a:lnTo>
                  <a:pt x="764794" y="79375"/>
                </a:lnTo>
                <a:lnTo>
                  <a:pt x="731901" y="60832"/>
                </a:lnTo>
                <a:lnTo>
                  <a:pt x="724027" y="59689"/>
                </a:lnTo>
                <a:close/>
              </a:path>
              <a:path w="862965" h="245110">
                <a:moveTo>
                  <a:pt x="767668" y="84708"/>
                </a:moveTo>
                <a:lnTo>
                  <a:pt x="723900" y="84708"/>
                </a:lnTo>
                <a:lnTo>
                  <a:pt x="730250" y="86487"/>
                </a:lnTo>
                <a:lnTo>
                  <a:pt x="738886" y="93599"/>
                </a:lnTo>
                <a:lnTo>
                  <a:pt x="741045" y="97281"/>
                </a:lnTo>
                <a:lnTo>
                  <a:pt x="741045" y="110108"/>
                </a:lnTo>
                <a:lnTo>
                  <a:pt x="738886" y="113918"/>
                </a:lnTo>
                <a:lnTo>
                  <a:pt x="734568" y="117347"/>
                </a:lnTo>
                <a:lnTo>
                  <a:pt x="730250" y="120903"/>
                </a:lnTo>
                <a:lnTo>
                  <a:pt x="723900" y="122681"/>
                </a:lnTo>
                <a:lnTo>
                  <a:pt x="767668" y="122681"/>
                </a:lnTo>
                <a:lnTo>
                  <a:pt x="769874" y="118490"/>
                </a:lnTo>
                <a:lnTo>
                  <a:pt x="771017" y="113918"/>
                </a:lnTo>
                <a:lnTo>
                  <a:pt x="771020" y="93599"/>
                </a:lnTo>
                <a:lnTo>
                  <a:pt x="769874" y="88900"/>
                </a:lnTo>
                <a:lnTo>
                  <a:pt x="767668" y="84708"/>
                </a:lnTo>
                <a:close/>
              </a:path>
              <a:path w="862965" h="245110">
                <a:moveTo>
                  <a:pt x="514731" y="19303"/>
                </a:moveTo>
                <a:lnTo>
                  <a:pt x="482092" y="19303"/>
                </a:lnTo>
                <a:lnTo>
                  <a:pt x="482092" y="78612"/>
                </a:lnTo>
                <a:lnTo>
                  <a:pt x="481838" y="83312"/>
                </a:lnTo>
                <a:lnTo>
                  <a:pt x="481075" y="87502"/>
                </a:lnTo>
                <a:lnTo>
                  <a:pt x="480441" y="91820"/>
                </a:lnTo>
                <a:lnTo>
                  <a:pt x="479425" y="95757"/>
                </a:lnTo>
                <a:lnTo>
                  <a:pt x="454138" y="131782"/>
                </a:lnTo>
                <a:lnTo>
                  <a:pt x="424688" y="159892"/>
                </a:lnTo>
                <a:lnTo>
                  <a:pt x="445770" y="181609"/>
                </a:lnTo>
                <a:lnTo>
                  <a:pt x="474599" y="153669"/>
                </a:lnTo>
                <a:lnTo>
                  <a:pt x="498348" y="125221"/>
                </a:lnTo>
                <a:lnTo>
                  <a:pt x="536711" y="125221"/>
                </a:lnTo>
                <a:lnTo>
                  <a:pt x="532765" y="120903"/>
                </a:lnTo>
                <a:lnTo>
                  <a:pt x="528828" y="116839"/>
                </a:lnTo>
                <a:lnTo>
                  <a:pt x="525780" y="113029"/>
                </a:lnTo>
                <a:lnTo>
                  <a:pt x="514738" y="78612"/>
                </a:lnTo>
                <a:lnTo>
                  <a:pt x="514731" y="19303"/>
                </a:lnTo>
                <a:close/>
              </a:path>
              <a:path w="862965" h="245110">
                <a:moveTo>
                  <a:pt x="536711" y="125221"/>
                </a:moveTo>
                <a:lnTo>
                  <a:pt x="498856" y="125221"/>
                </a:lnTo>
                <a:lnTo>
                  <a:pt x="499745" y="127380"/>
                </a:lnTo>
                <a:lnTo>
                  <a:pt x="501777" y="130555"/>
                </a:lnTo>
                <a:lnTo>
                  <a:pt x="505297" y="134602"/>
                </a:lnTo>
                <a:lnTo>
                  <a:pt x="508508" y="138429"/>
                </a:lnTo>
                <a:lnTo>
                  <a:pt x="512699" y="142875"/>
                </a:lnTo>
                <a:lnTo>
                  <a:pt x="517525" y="147700"/>
                </a:lnTo>
                <a:lnTo>
                  <a:pt x="527304" y="157733"/>
                </a:lnTo>
                <a:lnTo>
                  <a:pt x="532765" y="163067"/>
                </a:lnTo>
                <a:lnTo>
                  <a:pt x="538099" y="168401"/>
                </a:lnTo>
                <a:lnTo>
                  <a:pt x="543687" y="173735"/>
                </a:lnTo>
                <a:lnTo>
                  <a:pt x="549402" y="179069"/>
                </a:lnTo>
                <a:lnTo>
                  <a:pt x="569976" y="157606"/>
                </a:lnTo>
                <a:lnTo>
                  <a:pt x="565044" y="153177"/>
                </a:lnTo>
                <a:lnTo>
                  <a:pt x="560149" y="148653"/>
                </a:lnTo>
                <a:lnTo>
                  <a:pt x="555277" y="144033"/>
                </a:lnTo>
                <a:lnTo>
                  <a:pt x="550418" y="139318"/>
                </a:lnTo>
                <a:lnTo>
                  <a:pt x="545624" y="134492"/>
                </a:lnTo>
                <a:lnTo>
                  <a:pt x="541210" y="129968"/>
                </a:lnTo>
                <a:lnTo>
                  <a:pt x="536711" y="125221"/>
                </a:lnTo>
                <a:close/>
              </a:path>
              <a:path w="862965" h="245110">
                <a:moveTo>
                  <a:pt x="320929" y="28066"/>
                </a:moveTo>
                <a:lnTo>
                  <a:pt x="210820" y="28066"/>
                </a:lnTo>
                <a:lnTo>
                  <a:pt x="210820" y="54609"/>
                </a:lnTo>
                <a:lnTo>
                  <a:pt x="320929" y="54609"/>
                </a:lnTo>
                <a:lnTo>
                  <a:pt x="320929" y="28066"/>
                </a:lnTo>
                <a:close/>
              </a:path>
              <a:path w="862965" h="245110">
                <a:moveTo>
                  <a:pt x="283718" y="2793"/>
                </a:moveTo>
                <a:lnTo>
                  <a:pt x="252857" y="2793"/>
                </a:lnTo>
                <a:lnTo>
                  <a:pt x="252857" y="28066"/>
                </a:lnTo>
                <a:lnTo>
                  <a:pt x="283718" y="28066"/>
                </a:lnTo>
                <a:lnTo>
                  <a:pt x="283718" y="2793"/>
                </a:lnTo>
                <a:close/>
              </a:path>
              <a:path w="862965" h="245110">
                <a:moveTo>
                  <a:pt x="831596" y="2539"/>
                </a:moveTo>
                <a:lnTo>
                  <a:pt x="799719" y="2539"/>
                </a:lnTo>
                <a:lnTo>
                  <a:pt x="799719" y="150749"/>
                </a:lnTo>
                <a:lnTo>
                  <a:pt x="831596" y="150749"/>
                </a:lnTo>
                <a:lnTo>
                  <a:pt x="831596" y="91312"/>
                </a:lnTo>
                <a:lnTo>
                  <a:pt x="862457" y="91312"/>
                </a:lnTo>
                <a:lnTo>
                  <a:pt x="862457" y="63500"/>
                </a:lnTo>
                <a:lnTo>
                  <a:pt x="831596" y="63500"/>
                </a:lnTo>
                <a:lnTo>
                  <a:pt x="831596" y="2539"/>
                </a:lnTo>
                <a:close/>
              </a:path>
              <a:path w="862965" h="245110">
                <a:moveTo>
                  <a:pt x="615188" y="2539"/>
                </a:moveTo>
                <a:lnTo>
                  <a:pt x="583057" y="2539"/>
                </a:lnTo>
                <a:lnTo>
                  <a:pt x="583057" y="237870"/>
                </a:lnTo>
                <a:lnTo>
                  <a:pt x="615188" y="237870"/>
                </a:lnTo>
                <a:lnTo>
                  <a:pt x="615188" y="113410"/>
                </a:lnTo>
                <a:lnTo>
                  <a:pt x="647573" y="113410"/>
                </a:lnTo>
                <a:lnTo>
                  <a:pt x="647573" y="85470"/>
                </a:lnTo>
                <a:lnTo>
                  <a:pt x="615188" y="85470"/>
                </a:lnTo>
                <a:lnTo>
                  <a:pt x="615188" y="2539"/>
                </a:lnTo>
                <a:close/>
              </a:path>
              <a:path w="862965" h="245110">
                <a:moveTo>
                  <a:pt x="782066" y="25272"/>
                </a:moveTo>
                <a:lnTo>
                  <a:pt x="647446" y="25272"/>
                </a:lnTo>
                <a:lnTo>
                  <a:pt x="647446" y="52069"/>
                </a:lnTo>
                <a:lnTo>
                  <a:pt x="782066" y="52069"/>
                </a:lnTo>
                <a:lnTo>
                  <a:pt x="782066" y="25272"/>
                </a:lnTo>
                <a:close/>
              </a:path>
              <a:path w="862965" h="245110">
                <a:moveTo>
                  <a:pt x="731139" y="0"/>
                </a:moveTo>
                <a:lnTo>
                  <a:pt x="699262" y="0"/>
                </a:lnTo>
                <a:lnTo>
                  <a:pt x="699262" y="25272"/>
                </a:lnTo>
                <a:lnTo>
                  <a:pt x="731139" y="25272"/>
                </a:lnTo>
                <a:lnTo>
                  <a:pt x="731139" y="0"/>
                </a:lnTo>
                <a:close/>
              </a:path>
              <a:path w="862965" h="245110">
                <a:moveTo>
                  <a:pt x="412496" y="88518"/>
                </a:moveTo>
                <a:lnTo>
                  <a:pt x="382143" y="88518"/>
                </a:lnTo>
                <a:lnTo>
                  <a:pt x="382143" y="149732"/>
                </a:lnTo>
                <a:lnTo>
                  <a:pt x="412496" y="149732"/>
                </a:lnTo>
                <a:lnTo>
                  <a:pt x="412496" y="88518"/>
                </a:lnTo>
                <a:close/>
              </a:path>
              <a:path w="862965" h="245110">
                <a:moveTo>
                  <a:pt x="363093" y="5587"/>
                </a:moveTo>
                <a:lnTo>
                  <a:pt x="332994" y="5587"/>
                </a:lnTo>
                <a:lnTo>
                  <a:pt x="332994" y="139953"/>
                </a:lnTo>
                <a:lnTo>
                  <a:pt x="363093" y="139953"/>
                </a:lnTo>
                <a:lnTo>
                  <a:pt x="363093" y="88518"/>
                </a:lnTo>
                <a:lnTo>
                  <a:pt x="412496" y="88518"/>
                </a:lnTo>
                <a:lnTo>
                  <a:pt x="412496" y="60959"/>
                </a:lnTo>
                <a:lnTo>
                  <a:pt x="363093" y="60959"/>
                </a:lnTo>
                <a:lnTo>
                  <a:pt x="363093" y="5587"/>
                </a:lnTo>
                <a:close/>
              </a:path>
              <a:path w="862965" h="245110">
                <a:moveTo>
                  <a:pt x="412496" y="2539"/>
                </a:moveTo>
                <a:lnTo>
                  <a:pt x="382143" y="2539"/>
                </a:lnTo>
                <a:lnTo>
                  <a:pt x="382143" y="60959"/>
                </a:lnTo>
                <a:lnTo>
                  <a:pt x="412496" y="60959"/>
                </a:lnTo>
                <a:lnTo>
                  <a:pt x="412496" y="2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42225" y="2477516"/>
            <a:ext cx="432434" cy="189865"/>
          </a:xfrm>
          <a:custGeom>
            <a:avLst/>
            <a:gdLst/>
            <a:ahLst/>
            <a:cxnLst/>
            <a:rect l="l" t="t" r="r" b="b"/>
            <a:pathLst>
              <a:path w="432434" h="189864">
                <a:moveTo>
                  <a:pt x="431926" y="162306"/>
                </a:moveTo>
                <a:lnTo>
                  <a:pt x="216407" y="162306"/>
                </a:lnTo>
                <a:lnTo>
                  <a:pt x="216407" y="189484"/>
                </a:lnTo>
                <a:lnTo>
                  <a:pt x="431926" y="189484"/>
                </a:lnTo>
                <a:lnTo>
                  <a:pt x="431926" y="162306"/>
                </a:lnTo>
                <a:close/>
              </a:path>
              <a:path w="432434" h="189864">
                <a:moveTo>
                  <a:pt x="322452" y="80391"/>
                </a:moveTo>
                <a:lnTo>
                  <a:pt x="290575" y="80391"/>
                </a:lnTo>
                <a:lnTo>
                  <a:pt x="290575" y="162306"/>
                </a:lnTo>
                <a:lnTo>
                  <a:pt x="322452" y="162306"/>
                </a:lnTo>
                <a:lnTo>
                  <a:pt x="322452" y="80391"/>
                </a:lnTo>
                <a:close/>
              </a:path>
              <a:path w="432434" h="189864">
                <a:moveTo>
                  <a:pt x="402081" y="3683"/>
                </a:moveTo>
                <a:lnTo>
                  <a:pt x="242189" y="3683"/>
                </a:lnTo>
                <a:lnTo>
                  <a:pt x="242189" y="31369"/>
                </a:lnTo>
                <a:lnTo>
                  <a:pt x="370204" y="31369"/>
                </a:lnTo>
                <a:lnTo>
                  <a:pt x="370105" y="57048"/>
                </a:lnTo>
                <a:lnTo>
                  <a:pt x="367383" y="100226"/>
                </a:lnTo>
                <a:lnTo>
                  <a:pt x="362203" y="133731"/>
                </a:lnTo>
                <a:lnTo>
                  <a:pt x="393826" y="137541"/>
                </a:lnTo>
                <a:lnTo>
                  <a:pt x="400050" y="91439"/>
                </a:lnTo>
                <a:lnTo>
                  <a:pt x="401960" y="52095"/>
                </a:lnTo>
                <a:lnTo>
                  <a:pt x="402081" y="3683"/>
                </a:lnTo>
                <a:close/>
              </a:path>
              <a:path w="432434" h="189864">
                <a:moveTo>
                  <a:pt x="215519" y="162306"/>
                </a:moveTo>
                <a:lnTo>
                  <a:pt x="0" y="162306"/>
                </a:lnTo>
                <a:lnTo>
                  <a:pt x="0" y="189484"/>
                </a:lnTo>
                <a:lnTo>
                  <a:pt x="215519" y="189484"/>
                </a:lnTo>
                <a:lnTo>
                  <a:pt x="215519" y="162306"/>
                </a:lnTo>
                <a:close/>
              </a:path>
              <a:path w="432434" h="189864">
                <a:moveTo>
                  <a:pt x="123698" y="123951"/>
                </a:moveTo>
                <a:lnTo>
                  <a:pt x="91821" y="123951"/>
                </a:lnTo>
                <a:lnTo>
                  <a:pt x="91821" y="162306"/>
                </a:lnTo>
                <a:lnTo>
                  <a:pt x="123698" y="162306"/>
                </a:lnTo>
                <a:lnTo>
                  <a:pt x="123698" y="123951"/>
                </a:lnTo>
                <a:close/>
              </a:path>
              <a:path w="432434" h="189864">
                <a:moveTo>
                  <a:pt x="60959" y="0"/>
                </a:moveTo>
                <a:lnTo>
                  <a:pt x="29082" y="0"/>
                </a:lnTo>
                <a:lnTo>
                  <a:pt x="29082" y="123951"/>
                </a:lnTo>
                <a:lnTo>
                  <a:pt x="186435" y="123951"/>
                </a:lnTo>
                <a:lnTo>
                  <a:pt x="186435" y="97028"/>
                </a:lnTo>
                <a:lnTo>
                  <a:pt x="60959" y="97028"/>
                </a:lnTo>
                <a:lnTo>
                  <a:pt x="60959" y="64643"/>
                </a:lnTo>
                <a:lnTo>
                  <a:pt x="186435" y="64643"/>
                </a:lnTo>
                <a:lnTo>
                  <a:pt x="186435" y="37592"/>
                </a:lnTo>
                <a:lnTo>
                  <a:pt x="60959" y="37592"/>
                </a:lnTo>
                <a:lnTo>
                  <a:pt x="60959" y="0"/>
                </a:lnTo>
                <a:close/>
              </a:path>
              <a:path w="432434" h="189864">
                <a:moveTo>
                  <a:pt x="186435" y="64643"/>
                </a:moveTo>
                <a:lnTo>
                  <a:pt x="154558" y="64643"/>
                </a:lnTo>
                <a:lnTo>
                  <a:pt x="154558" y="97028"/>
                </a:lnTo>
                <a:lnTo>
                  <a:pt x="186435" y="97028"/>
                </a:lnTo>
                <a:lnTo>
                  <a:pt x="186435" y="64643"/>
                </a:lnTo>
                <a:close/>
              </a:path>
              <a:path w="432434" h="189864">
                <a:moveTo>
                  <a:pt x="186435" y="0"/>
                </a:moveTo>
                <a:lnTo>
                  <a:pt x="154558" y="0"/>
                </a:lnTo>
                <a:lnTo>
                  <a:pt x="154558" y="37592"/>
                </a:lnTo>
                <a:lnTo>
                  <a:pt x="186435" y="37592"/>
                </a:lnTo>
                <a:lnTo>
                  <a:pt x="186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82866" y="4455033"/>
            <a:ext cx="420370" cy="235585"/>
          </a:xfrm>
          <a:custGeom>
            <a:avLst/>
            <a:gdLst/>
            <a:ahLst/>
            <a:cxnLst/>
            <a:rect l="l" t="t" r="r" b="b"/>
            <a:pathLst>
              <a:path w="420370" h="235585">
                <a:moveTo>
                  <a:pt x="174878" y="0"/>
                </a:moveTo>
                <a:lnTo>
                  <a:pt x="142748" y="0"/>
                </a:lnTo>
                <a:lnTo>
                  <a:pt x="142748" y="235331"/>
                </a:lnTo>
                <a:lnTo>
                  <a:pt x="174878" y="235331"/>
                </a:lnTo>
                <a:lnTo>
                  <a:pt x="174878" y="110363"/>
                </a:lnTo>
                <a:lnTo>
                  <a:pt x="420115" y="110363"/>
                </a:lnTo>
                <a:lnTo>
                  <a:pt x="420115" y="110109"/>
                </a:lnTo>
                <a:lnTo>
                  <a:pt x="207263" y="110109"/>
                </a:lnTo>
                <a:lnTo>
                  <a:pt x="207263" y="82550"/>
                </a:lnTo>
                <a:lnTo>
                  <a:pt x="174878" y="82550"/>
                </a:lnTo>
                <a:lnTo>
                  <a:pt x="174878" y="0"/>
                </a:lnTo>
                <a:close/>
              </a:path>
              <a:path w="420370" h="235585">
                <a:moveTo>
                  <a:pt x="390016" y="152908"/>
                </a:moveTo>
                <a:lnTo>
                  <a:pt x="234695" y="152908"/>
                </a:lnTo>
                <a:lnTo>
                  <a:pt x="234695" y="235331"/>
                </a:lnTo>
                <a:lnTo>
                  <a:pt x="390016" y="235331"/>
                </a:lnTo>
                <a:lnTo>
                  <a:pt x="390016" y="209804"/>
                </a:lnTo>
                <a:lnTo>
                  <a:pt x="266318" y="209804"/>
                </a:lnTo>
                <a:lnTo>
                  <a:pt x="266318" y="178435"/>
                </a:lnTo>
                <a:lnTo>
                  <a:pt x="390016" y="178435"/>
                </a:lnTo>
                <a:lnTo>
                  <a:pt x="390016" y="152908"/>
                </a:lnTo>
                <a:close/>
              </a:path>
              <a:path w="420370" h="235585">
                <a:moveTo>
                  <a:pt x="390016" y="178435"/>
                </a:moveTo>
                <a:lnTo>
                  <a:pt x="358393" y="178435"/>
                </a:lnTo>
                <a:lnTo>
                  <a:pt x="358393" y="209804"/>
                </a:lnTo>
                <a:lnTo>
                  <a:pt x="390016" y="209804"/>
                </a:lnTo>
                <a:lnTo>
                  <a:pt x="390016" y="178435"/>
                </a:lnTo>
                <a:close/>
              </a:path>
              <a:path w="420370" h="235585">
                <a:moveTo>
                  <a:pt x="420115" y="110363"/>
                </a:moveTo>
                <a:lnTo>
                  <a:pt x="204469" y="110363"/>
                </a:lnTo>
                <a:lnTo>
                  <a:pt x="204469" y="135890"/>
                </a:lnTo>
                <a:lnTo>
                  <a:pt x="420115" y="135890"/>
                </a:lnTo>
                <a:lnTo>
                  <a:pt x="420115" y="110363"/>
                </a:lnTo>
                <a:close/>
              </a:path>
              <a:path w="420370" h="235585">
                <a:moveTo>
                  <a:pt x="312292" y="2540"/>
                </a:moveTo>
                <a:lnTo>
                  <a:pt x="274367" y="7129"/>
                </a:lnTo>
                <a:lnTo>
                  <a:pt x="240791" y="27813"/>
                </a:lnTo>
                <a:lnTo>
                  <a:pt x="236981" y="33274"/>
                </a:lnTo>
                <a:lnTo>
                  <a:pt x="235203" y="39497"/>
                </a:lnTo>
                <a:lnTo>
                  <a:pt x="235203" y="59817"/>
                </a:lnTo>
                <a:lnTo>
                  <a:pt x="262175" y="87941"/>
                </a:lnTo>
                <a:lnTo>
                  <a:pt x="303984" y="96478"/>
                </a:lnTo>
                <a:lnTo>
                  <a:pt x="312292" y="96647"/>
                </a:lnTo>
                <a:lnTo>
                  <a:pt x="320601" y="96478"/>
                </a:lnTo>
                <a:lnTo>
                  <a:pt x="362463" y="87941"/>
                </a:lnTo>
                <a:lnTo>
                  <a:pt x="384059" y="71120"/>
                </a:lnTo>
                <a:lnTo>
                  <a:pt x="305942" y="71120"/>
                </a:lnTo>
                <a:lnTo>
                  <a:pt x="299847" y="70739"/>
                </a:lnTo>
                <a:lnTo>
                  <a:pt x="294385" y="69723"/>
                </a:lnTo>
                <a:lnTo>
                  <a:pt x="288798" y="68834"/>
                </a:lnTo>
                <a:lnTo>
                  <a:pt x="283972" y="67437"/>
                </a:lnTo>
                <a:lnTo>
                  <a:pt x="266826" y="54483"/>
                </a:lnTo>
                <a:lnTo>
                  <a:pt x="266826" y="44704"/>
                </a:lnTo>
                <a:lnTo>
                  <a:pt x="294385" y="29591"/>
                </a:lnTo>
                <a:lnTo>
                  <a:pt x="299847" y="28575"/>
                </a:lnTo>
                <a:lnTo>
                  <a:pt x="305942" y="28194"/>
                </a:lnTo>
                <a:lnTo>
                  <a:pt x="384059" y="28194"/>
                </a:lnTo>
                <a:lnTo>
                  <a:pt x="379983" y="22225"/>
                </a:lnTo>
                <a:lnTo>
                  <a:pt x="343407" y="5461"/>
                </a:lnTo>
                <a:lnTo>
                  <a:pt x="320601" y="2728"/>
                </a:lnTo>
                <a:lnTo>
                  <a:pt x="312292" y="2540"/>
                </a:lnTo>
                <a:close/>
              </a:path>
              <a:path w="420370" h="235585">
                <a:moveTo>
                  <a:pt x="384059" y="28194"/>
                </a:moveTo>
                <a:lnTo>
                  <a:pt x="318769" y="28194"/>
                </a:lnTo>
                <a:lnTo>
                  <a:pt x="324738" y="28575"/>
                </a:lnTo>
                <a:lnTo>
                  <a:pt x="330200" y="29591"/>
                </a:lnTo>
                <a:lnTo>
                  <a:pt x="357885" y="44704"/>
                </a:lnTo>
                <a:lnTo>
                  <a:pt x="357885" y="54483"/>
                </a:lnTo>
                <a:lnTo>
                  <a:pt x="330200" y="69723"/>
                </a:lnTo>
                <a:lnTo>
                  <a:pt x="324738" y="70739"/>
                </a:lnTo>
                <a:lnTo>
                  <a:pt x="318769" y="71120"/>
                </a:lnTo>
                <a:lnTo>
                  <a:pt x="384059" y="71120"/>
                </a:lnTo>
                <a:lnTo>
                  <a:pt x="387603" y="66040"/>
                </a:lnTo>
                <a:lnTo>
                  <a:pt x="389508" y="59817"/>
                </a:lnTo>
                <a:lnTo>
                  <a:pt x="389508" y="39497"/>
                </a:lnTo>
                <a:lnTo>
                  <a:pt x="387603" y="33274"/>
                </a:lnTo>
                <a:lnTo>
                  <a:pt x="384059" y="28194"/>
                </a:lnTo>
                <a:close/>
              </a:path>
              <a:path w="420370" h="235585">
                <a:moveTo>
                  <a:pt x="108838" y="20320"/>
                </a:moveTo>
                <a:lnTo>
                  <a:pt x="0" y="20320"/>
                </a:lnTo>
                <a:lnTo>
                  <a:pt x="0" y="174371"/>
                </a:lnTo>
                <a:lnTo>
                  <a:pt x="48259" y="174371"/>
                </a:lnTo>
                <a:lnTo>
                  <a:pt x="71881" y="173990"/>
                </a:lnTo>
                <a:lnTo>
                  <a:pt x="95250" y="172847"/>
                </a:lnTo>
                <a:lnTo>
                  <a:pt x="116839" y="170942"/>
                </a:lnTo>
                <a:lnTo>
                  <a:pt x="123443" y="170053"/>
                </a:lnTo>
                <a:lnTo>
                  <a:pt x="129285" y="169037"/>
                </a:lnTo>
                <a:lnTo>
                  <a:pt x="126391" y="146812"/>
                </a:lnTo>
                <a:lnTo>
                  <a:pt x="32130" y="146812"/>
                </a:lnTo>
                <a:lnTo>
                  <a:pt x="32130" y="47879"/>
                </a:lnTo>
                <a:lnTo>
                  <a:pt x="108838" y="47879"/>
                </a:lnTo>
                <a:lnTo>
                  <a:pt x="108838" y="20320"/>
                </a:lnTo>
                <a:close/>
              </a:path>
              <a:path w="420370" h="235585">
                <a:moveTo>
                  <a:pt x="125729" y="141732"/>
                </a:moveTo>
                <a:lnTo>
                  <a:pt x="86994" y="145542"/>
                </a:lnTo>
                <a:lnTo>
                  <a:pt x="48132" y="146812"/>
                </a:lnTo>
                <a:lnTo>
                  <a:pt x="126391" y="146812"/>
                </a:lnTo>
                <a:lnTo>
                  <a:pt x="125729" y="141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73847" y="4467986"/>
            <a:ext cx="215646" cy="2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53375" y="4451603"/>
            <a:ext cx="415925" cy="241935"/>
          </a:xfrm>
          <a:custGeom>
            <a:avLst/>
            <a:gdLst/>
            <a:ahLst/>
            <a:cxnLst/>
            <a:rect l="l" t="t" r="r" b="b"/>
            <a:pathLst>
              <a:path w="415925" h="241935">
                <a:moveTo>
                  <a:pt x="415417" y="170434"/>
                </a:moveTo>
                <a:lnTo>
                  <a:pt x="254761" y="170434"/>
                </a:lnTo>
                <a:lnTo>
                  <a:pt x="254761" y="196469"/>
                </a:lnTo>
                <a:lnTo>
                  <a:pt x="382777" y="196469"/>
                </a:lnTo>
                <a:lnTo>
                  <a:pt x="382777" y="241808"/>
                </a:lnTo>
                <a:lnTo>
                  <a:pt x="415417" y="241808"/>
                </a:lnTo>
                <a:lnTo>
                  <a:pt x="415417" y="170434"/>
                </a:lnTo>
                <a:close/>
              </a:path>
              <a:path w="415925" h="241935">
                <a:moveTo>
                  <a:pt x="296545" y="51308"/>
                </a:moveTo>
                <a:lnTo>
                  <a:pt x="255524" y="60579"/>
                </a:lnTo>
                <a:lnTo>
                  <a:pt x="241426" y="98171"/>
                </a:lnTo>
                <a:lnTo>
                  <a:pt x="244728" y="104902"/>
                </a:lnTo>
                <a:lnTo>
                  <a:pt x="280797" y="121666"/>
                </a:lnTo>
                <a:lnTo>
                  <a:pt x="280797" y="133223"/>
                </a:lnTo>
                <a:lnTo>
                  <a:pt x="274298" y="133369"/>
                </a:lnTo>
                <a:lnTo>
                  <a:pt x="267573" y="133445"/>
                </a:lnTo>
                <a:lnTo>
                  <a:pt x="222376" y="133477"/>
                </a:lnTo>
                <a:lnTo>
                  <a:pt x="222376" y="159385"/>
                </a:lnTo>
                <a:lnTo>
                  <a:pt x="275971" y="159131"/>
                </a:lnTo>
                <a:lnTo>
                  <a:pt x="317500" y="158242"/>
                </a:lnTo>
                <a:lnTo>
                  <a:pt x="358521" y="155829"/>
                </a:lnTo>
                <a:lnTo>
                  <a:pt x="373506" y="154305"/>
                </a:lnTo>
                <a:lnTo>
                  <a:pt x="371541" y="132461"/>
                </a:lnTo>
                <a:lnTo>
                  <a:pt x="312420" y="132461"/>
                </a:lnTo>
                <a:lnTo>
                  <a:pt x="312420" y="121666"/>
                </a:lnTo>
                <a:lnTo>
                  <a:pt x="348360" y="104775"/>
                </a:lnTo>
                <a:lnTo>
                  <a:pt x="351289" y="98806"/>
                </a:lnTo>
                <a:lnTo>
                  <a:pt x="288290" y="98806"/>
                </a:lnTo>
                <a:lnTo>
                  <a:pt x="282067" y="97790"/>
                </a:lnTo>
                <a:lnTo>
                  <a:pt x="277875" y="95631"/>
                </a:lnTo>
                <a:lnTo>
                  <a:pt x="273557" y="93345"/>
                </a:lnTo>
                <a:lnTo>
                  <a:pt x="271525" y="90805"/>
                </a:lnTo>
                <a:lnTo>
                  <a:pt x="271525" y="83185"/>
                </a:lnTo>
                <a:lnTo>
                  <a:pt x="273557" y="80518"/>
                </a:lnTo>
                <a:lnTo>
                  <a:pt x="277875" y="78359"/>
                </a:lnTo>
                <a:lnTo>
                  <a:pt x="282067" y="76200"/>
                </a:lnTo>
                <a:lnTo>
                  <a:pt x="288290" y="75057"/>
                </a:lnTo>
                <a:lnTo>
                  <a:pt x="349925" y="75057"/>
                </a:lnTo>
                <a:lnTo>
                  <a:pt x="348138" y="70945"/>
                </a:lnTo>
                <a:lnTo>
                  <a:pt x="309169" y="51881"/>
                </a:lnTo>
                <a:lnTo>
                  <a:pt x="296545" y="51308"/>
                </a:lnTo>
                <a:close/>
              </a:path>
              <a:path w="415925" h="241935">
                <a:moveTo>
                  <a:pt x="371221" y="128905"/>
                </a:moveTo>
                <a:lnTo>
                  <a:pt x="329660" y="131905"/>
                </a:lnTo>
                <a:lnTo>
                  <a:pt x="312420" y="132461"/>
                </a:lnTo>
                <a:lnTo>
                  <a:pt x="371541" y="132461"/>
                </a:lnTo>
                <a:lnTo>
                  <a:pt x="371221" y="128905"/>
                </a:lnTo>
                <a:close/>
              </a:path>
              <a:path w="415925" h="241935">
                <a:moveTo>
                  <a:pt x="349925" y="75057"/>
                </a:moveTo>
                <a:lnTo>
                  <a:pt x="304800" y="75057"/>
                </a:lnTo>
                <a:lnTo>
                  <a:pt x="311023" y="76200"/>
                </a:lnTo>
                <a:lnTo>
                  <a:pt x="315214" y="78359"/>
                </a:lnTo>
                <a:lnTo>
                  <a:pt x="319531" y="80518"/>
                </a:lnTo>
                <a:lnTo>
                  <a:pt x="321564" y="83185"/>
                </a:lnTo>
                <a:lnTo>
                  <a:pt x="321564" y="90805"/>
                </a:lnTo>
                <a:lnTo>
                  <a:pt x="319531" y="93345"/>
                </a:lnTo>
                <a:lnTo>
                  <a:pt x="315214" y="95631"/>
                </a:lnTo>
                <a:lnTo>
                  <a:pt x="311023" y="97790"/>
                </a:lnTo>
                <a:lnTo>
                  <a:pt x="304800" y="98806"/>
                </a:lnTo>
                <a:lnTo>
                  <a:pt x="351289" y="98806"/>
                </a:lnTo>
                <a:lnTo>
                  <a:pt x="351600" y="98171"/>
                </a:lnTo>
                <a:lnTo>
                  <a:pt x="351595" y="83185"/>
                </a:lnTo>
                <a:lnTo>
                  <a:pt x="350781" y="77027"/>
                </a:lnTo>
                <a:lnTo>
                  <a:pt x="349925" y="75057"/>
                </a:lnTo>
                <a:close/>
              </a:path>
              <a:path w="415925" h="241935">
                <a:moveTo>
                  <a:pt x="157606" y="85471"/>
                </a:moveTo>
                <a:lnTo>
                  <a:pt x="127380" y="85471"/>
                </a:lnTo>
                <a:lnTo>
                  <a:pt x="127380" y="122682"/>
                </a:lnTo>
                <a:lnTo>
                  <a:pt x="96266" y="122682"/>
                </a:lnTo>
                <a:lnTo>
                  <a:pt x="96266" y="149479"/>
                </a:lnTo>
                <a:lnTo>
                  <a:pt x="127380" y="149479"/>
                </a:lnTo>
                <a:lnTo>
                  <a:pt x="127380" y="227330"/>
                </a:lnTo>
                <a:lnTo>
                  <a:pt x="157606" y="227330"/>
                </a:lnTo>
                <a:lnTo>
                  <a:pt x="157606" y="85471"/>
                </a:lnTo>
                <a:close/>
              </a:path>
              <a:path w="415925" h="241935">
                <a:moveTo>
                  <a:pt x="97027" y="26289"/>
                </a:moveTo>
                <a:lnTo>
                  <a:pt x="6223" y="26289"/>
                </a:lnTo>
                <a:lnTo>
                  <a:pt x="6223" y="53848"/>
                </a:lnTo>
                <a:lnTo>
                  <a:pt x="66167" y="53848"/>
                </a:lnTo>
                <a:lnTo>
                  <a:pt x="66137" y="85471"/>
                </a:lnTo>
                <a:lnTo>
                  <a:pt x="65531" y="93218"/>
                </a:lnTo>
                <a:lnTo>
                  <a:pt x="63979" y="100218"/>
                </a:lnTo>
                <a:lnTo>
                  <a:pt x="62610" y="107061"/>
                </a:lnTo>
                <a:lnTo>
                  <a:pt x="35051" y="140208"/>
                </a:lnTo>
                <a:lnTo>
                  <a:pt x="0" y="165354"/>
                </a:lnTo>
                <a:lnTo>
                  <a:pt x="18160" y="189738"/>
                </a:lnTo>
                <a:lnTo>
                  <a:pt x="49522" y="167003"/>
                </a:lnTo>
                <a:lnTo>
                  <a:pt x="81660" y="136525"/>
                </a:lnTo>
                <a:lnTo>
                  <a:pt x="95931" y="100076"/>
                </a:lnTo>
                <a:lnTo>
                  <a:pt x="97027" y="85471"/>
                </a:lnTo>
                <a:lnTo>
                  <a:pt x="157606" y="85471"/>
                </a:lnTo>
                <a:lnTo>
                  <a:pt x="157606" y="58928"/>
                </a:lnTo>
                <a:lnTo>
                  <a:pt x="97027" y="58928"/>
                </a:lnTo>
                <a:lnTo>
                  <a:pt x="97027" y="26289"/>
                </a:lnTo>
                <a:close/>
              </a:path>
              <a:path w="415925" h="241935">
                <a:moveTo>
                  <a:pt x="157606" y="8255"/>
                </a:moveTo>
                <a:lnTo>
                  <a:pt x="127380" y="8255"/>
                </a:lnTo>
                <a:lnTo>
                  <a:pt x="127380" y="58928"/>
                </a:lnTo>
                <a:lnTo>
                  <a:pt x="157606" y="58928"/>
                </a:lnTo>
                <a:lnTo>
                  <a:pt x="157606" y="8255"/>
                </a:lnTo>
                <a:close/>
              </a:path>
              <a:path w="415925" h="241935">
                <a:moveTo>
                  <a:pt x="415417" y="3429"/>
                </a:moveTo>
                <a:lnTo>
                  <a:pt x="383540" y="3429"/>
                </a:lnTo>
                <a:lnTo>
                  <a:pt x="383540" y="160401"/>
                </a:lnTo>
                <a:lnTo>
                  <a:pt x="415417" y="160401"/>
                </a:lnTo>
                <a:lnTo>
                  <a:pt x="415417" y="3429"/>
                </a:lnTo>
                <a:close/>
              </a:path>
              <a:path w="415925" h="241935">
                <a:moveTo>
                  <a:pt x="205867" y="3429"/>
                </a:moveTo>
                <a:lnTo>
                  <a:pt x="175514" y="3429"/>
                </a:lnTo>
                <a:lnTo>
                  <a:pt x="175514" y="238760"/>
                </a:lnTo>
                <a:lnTo>
                  <a:pt x="205867" y="238760"/>
                </a:lnTo>
                <a:lnTo>
                  <a:pt x="205867" y="3429"/>
                </a:lnTo>
                <a:close/>
              </a:path>
              <a:path w="415925" h="241935">
                <a:moveTo>
                  <a:pt x="360299" y="20447"/>
                </a:moveTo>
                <a:lnTo>
                  <a:pt x="231521" y="20447"/>
                </a:lnTo>
                <a:lnTo>
                  <a:pt x="231521" y="45974"/>
                </a:lnTo>
                <a:lnTo>
                  <a:pt x="360299" y="45974"/>
                </a:lnTo>
                <a:lnTo>
                  <a:pt x="360299" y="20447"/>
                </a:lnTo>
                <a:close/>
              </a:path>
              <a:path w="415925" h="241935">
                <a:moveTo>
                  <a:pt x="312420" y="0"/>
                </a:moveTo>
                <a:lnTo>
                  <a:pt x="280543" y="0"/>
                </a:lnTo>
                <a:lnTo>
                  <a:pt x="280543" y="20447"/>
                </a:lnTo>
                <a:lnTo>
                  <a:pt x="312420" y="20447"/>
                </a:lnTo>
                <a:lnTo>
                  <a:pt x="312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57183" y="4471289"/>
            <a:ext cx="432434" cy="189865"/>
          </a:xfrm>
          <a:custGeom>
            <a:avLst/>
            <a:gdLst/>
            <a:ahLst/>
            <a:cxnLst/>
            <a:rect l="l" t="t" r="r" b="b"/>
            <a:pathLst>
              <a:path w="432434" h="189864">
                <a:moveTo>
                  <a:pt x="432054" y="162433"/>
                </a:moveTo>
                <a:lnTo>
                  <a:pt x="216408" y="162433"/>
                </a:lnTo>
                <a:lnTo>
                  <a:pt x="216408" y="189484"/>
                </a:lnTo>
                <a:lnTo>
                  <a:pt x="432054" y="189484"/>
                </a:lnTo>
                <a:lnTo>
                  <a:pt x="432054" y="162433"/>
                </a:lnTo>
                <a:close/>
              </a:path>
              <a:path w="432434" h="189864">
                <a:moveTo>
                  <a:pt x="322452" y="80391"/>
                </a:moveTo>
                <a:lnTo>
                  <a:pt x="290575" y="80391"/>
                </a:lnTo>
                <a:lnTo>
                  <a:pt x="290575" y="162433"/>
                </a:lnTo>
                <a:lnTo>
                  <a:pt x="322452" y="162433"/>
                </a:lnTo>
                <a:lnTo>
                  <a:pt x="322452" y="80391"/>
                </a:lnTo>
                <a:close/>
              </a:path>
              <a:path w="432434" h="189864">
                <a:moveTo>
                  <a:pt x="402209" y="3810"/>
                </a:moveTo>
                <a:lnTo>
                  <a:pt x="242316" y="3810"/>
                </a:lnTo>
                <a:lnTo>
                  <a:pt x="242316" y="31368"/>
                </a:lnTo>
                <a:lnTo>
                  <a:pt x="370332" y="31368"/>
                </a:lnTo>
                <a:lnTo>
                  <a:pt x="370214" y="57066"/>
                </a:lnTo>
                <a:lnTo>
                  <a:pt x="367454" y="100300"/>
                </a:lnTo>
                <a:lnTo>
                  <a:pt x="362204" y="133858"/>
                </a:lnTo>
                <a:lnTo>
                  <a:pt x="393826" y="137668"/>
                </a:lnTo>
                <a:lnTo>
                  <a:pt x="400176" y="91440"/>
                </a:lnTo>
                <a:lnTo>
                  <a:pt x="402070" y="52149"/>
                </a:lnTo>
                <a:lnTo>
                  <a:pt x="402129" y="45974"/>
                </a:lnTo>
                <a:lnTo>
                  <a:pt x="402209" y="3810"/>
                </a:lnTo>
                <a:close/>
              </a:path>
              <a:path w="432434" h="189864">
                <a:moveTo>
                  <a:pt x="215646" y="162433"/>
                </a:moveTo>
                <a:lnTo>
                  <a:pt x="0" y="162433"/>
                </a:lnTo>
                <a:lnTo>
                  <a:pt x="0" y="189484"/>
                </a:lnTo>
                <a:lnTo>
                  <a:pt x="215646" y="189484"/>
                </a:lnTo>
                <a:lnTo>
                  <a:pt x="215646" y="162433"/>
                </a:lnTo>
                <a:close/>
              </a:path>
              <a:path w="432434" h="189864">
                <a:moveTo>
                  <a:pt x="123825" y="123952"/>
                </a:moveTo>
                <a:lnTo>
                  <a:pt x="91948" y="123952"/>
                </a:lnTo>
                <a:lnTo>
                  <a:pt x="91948" y="162433"/>
                </a:lnTo>
                <a:lnTo>
                  <a:pt x="123825" y="162433"/>
                </a:lnTo>
                <a:lnTo>
                  <a:pt x="123825" y="123952"/>
                </a:lnTo>
                <a:close/>
              </a:path>
              <a:path w="432434" h="189864">
                <a:moveTo>
                  <a:pt x="61087" y="0"/>
                </a:moveTo>
                <a:lnTo>
                  <a:pt x="29210" y="0"/>
                </a:lnTo>
                <a:lnTo>
                  <a:pt x="29210" y="123952"/>
                </a:lnTo>
                <a:lnTo>
                  <a:pt x="186563" y="123952"/>
                </a:lnTo>
                <a:lnTo>
                  <a:pt x="186563" y="97155"/>
                </a:lnTo>
                <a:lnTo>
                  <a:pt x="61087" y="97155"/>
                </a:lnTo>
                <a:lnTo>
                  <a:pt x="61087" y="64769"/>
                </a:lnTo>
                <a:lnTo>
                  <a:pt x="186563" y="64769"/>
                </a:lnTo>
                <a:lnTo>
                  <a:pt x="186563" y="37718"/>
                </a:lnTo>
                <a:lnTo>
                  <a:pt x="61087" y="37718"/>
                </a:lnTo>
                <a:lnTo>
                  <a:pt x="61087" y="0"/>
                </a:lnTo>
                <a:close/>
              </a:path>
              <a:path w="432434" h="189864">
                <a:moveTo>
                  <a:pt x="186563" y="64769"/>
                </a:moveTo>
                <a:lnTo>
                  <a:pt x="154686" y="64769"/>
                </a:lnTo>
                <a:lnTo>
                  <a:pt x="154686" y="97155"/>
                </a:lnTo>
                <a:lnTo>
                  <a:pt x="186563" y="97155"/>
                </a:lnTo>
                <a:lnTo>
                  <a:pt x="186563" y="64769"/>
                </a:lnTo>
                <a:close/>
              </a:path>
              <a:path w="432434" h="189864">
                <a:moveTo>
                  <a:pt x="186563" y="0"/>
                </a:moveTo>
                <a:lnTo>
                  <a:pt x="154686" y="0"/>
                </a:lnTo>
                <a:lnTo>
                  <a:pt x="154686" y="37718"/>
                </a:lnTo>
                <a:lnTo>
                  <a:pt x="186563" y="37718"/>
                </a:lnTo>
                <a:lnTo>
                  <a:pt x="1865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90575" y="301193"/>
            <a:ext cx="2360930" cy="1102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75" dirty="0">
                <a:solidFill>
                  <a:srgbClr val="FFFFFF"/>
                </a:solidFill>
              </a:rPr>
              <a:t>BAOS</a:t>
            </a:r>
            <a:endParaRPr sz="4000"/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000" spc="15" dirty="0">
                <a:solidFill>
                  <a:srgbClr val="FFFFFF"/>
                </a:solidFill>
              </a:rPr>
              <a:t>Online</a:t>
            </a:r>
            <a:r>
              <a:rPr sz="3000" spc="-10" dirty="0">
                <a:solidFill>
                  <a:srgbClr val="FFFFFF"/>
                </a:solidFill>
              </a:rPr>
              <a:t> </a:t>
            </a:r>
            <a:r>
              <a:rPr sz="3000" spc="25" dirty="0">
                <a:solidFill>
                  <a:srgbClr val="FFFFFF"/>
                </a:solidFill>
              </a:rPr>
              <a:t>Game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6583"/>
            <a:ext cx="12192000" cy="2237740"/>
          </a:xfrm>
          <a:custGeom>
            <a:avLst/>
            <a:gdLst/>
            <a:ahLst/>
            <a:cxnLst/>
            <a:rect l="l" t="t" r="r" b="b"/>
            <a:pathLst>
              <a:path w="12192000" h="2237740">
                <a:moveTo>
                  <a:pt x="0" y="2237232"/>
                </a:moveTo>
                <a:lnTo>
                  <a:pt x="12192000" y="2237232"/>
                </a:lnTo>
                <a:lnTo>
                  <a:pt x="12192000" y="0"/>
                </a:lnTo>
                <a:lnTo>
                  <a:pt x="0" y="0"/>
                </a:lnTo>
                <a:lnTo>
                  <a:pt x="0" y="2237232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406" y="256093"/>
            <a:ext cx="765175" cy="805815"/>
          </a:xfrm>
          <a:custGeom>
            <a:avLst/>
            <a:gdLst/>
            <a:ahLst/>
            <a:cxnLst/>
            <a:rect l="l" t="t" r="r" b="b"/>
            <a:pathLst>
              <a:path w="765175" h="805815">
                <a:moveTo>
                  <a:pt x="391828" y="0"/>
                </a:moveTo>
                <a:lnTo>
                  <a:pt x="346453" y="1526"/>
                </a:lnTo>
                <a:lnTo>
                  <a:pt x="301769" y="8024"/>
                </a:lnTo>
                <a:lnTo>
                  <a:pt x="258264" y="19369"/>
                </a:lnTo>
                <a:lnTo>
                  <a:pt x="216426" y="35431"/>
                </a:lnTo>
                <a:lnTo>
                  <a:pt x="176744" y="56084"/>
                </a:lnTo>
                <a:lnTo>
                  <a:pt x="139706" y="81200"/>
                </a:lnTo>
                <a:lnTo>
                  <a:pt x="105800" y="110652"/>
                </a:lnTo>
                <a:lnTo>
                  <a:pt x="75514" y="144314"/>
                </a:lnTo>
                <a:lnTo>
                  <a:pt x="49338" y="182056"/>
                </a:lnTo>
                <a:lnTo>
                  <a:pt x="28353" y="222569"/>
                </a:lnTo>
                <a:lnTo>
                  <a:pt x="13226" y="264261"/>
                </a:lnTo>
                <a:lnTo>
                  <a:pt x="3820" y="306676"/>
                </a:lnTo>
                <a:lnTo>
                  <a:pt x="0" y="349356"/>
                </a:lnTo>
                <a:lnTo>
                  <a:pt x="1628" y="391845"/>
                </a:lnTo>
                <a:lnTo>
                  <a:pt x="8570" y="433684"/>
                </a:lnTo>
                <a:lnTo>
                  <a:pt x="20689" y="474417"/>
                </a:lnTo>
                <a:lnTo>
                  <a:pt x="37849" y="513587"/>
                </a:lnTo>
                <a:lnTo>
                  <a:pt x="59914" y="550737"/>
                </a:lnTo>
                <a:lnTo>
                  <a:pt x="86747" y="585409"/>
                </a:lnTo>
                <a:lnTo>
                  <a:pt x="118213" y="617147"/>
                </a:lnTo>
                <a:lnTo>
                  <a:pt x="154176" y="645493"/>
                </a:lnTo>
                <a:lnTo>
                  <a:pt x="194499" y="669990"/>
                </a:lnTo>
                <a:lnTo>
                  <a:pt x="223100" y="805753"/>
                </a:lnTo>
                <a:lnTo>
                  <a:pt x="332993" y="713170"/>
                </a:lnTo>
                <a:lnTo>
                  <a:pt x="430000" y="713170"/>
                </a:lnTo>
                <a:lnTo>
                  <a:pt x="434810" y="712852"/>
                </a:lnTo>
                <a:lnTo>
                  <a:pt x="483887" y="703406"/>
                </a:lnTo>
                <a:lnTo>
                  <a:pt x="530959" y="688136"/>
                </a:lnTo>
                <a:lnTo>
                  <a:pt x="575436" y="667320"/>
                </a:lnTo>
                <a:lnTo>
                  <a:pt x="616730" y="641232"/>
                </a:lnTo>
                <a:lnTo>
                  <a:pt x="654254" y="610149"/>
                </a:lnTo>
                <a:lnTo>
                  <a:pt x="687417" y="574346"/>
                </a:lnTo>
                <a:lnTo>
                  <a:pt x="715631" y="534100"/>
                </a:lnTo>
                <a:lnTo>
                  <a:pt x="736616" y="493588"/>
                </a:lnTo>
                <a:lnTo>
                  <a:pt x="751743" y="451895"/>
                </a:lnTo>
                <a:lnTo>
                  <a:pt x="761149" y="409481"/>
                </a:lnTo>
                <a:lnTo>
                  <a:pt x="764970" y="366801"/>
                </a:lnTo>
                <a:lnTo>
                  <a:pt x="763341" y="324312"/>
                </a:lnTo>
                <a:lnTo>
                  <a:pt x="756399" y="282473"/>
                </a:lnTo>
                <a:lnTo>
                  <a:pt x="744280" y="241740"/>
                </a:lnTo>
                <a:lnTo>
                  <a:pt x="727120" y="202570"/>
                </a:lnTo>
                <a:lnTo>
                  <a:pt x="705056" y="165420"/>
                </a:lnTo>
                <a:lnTo>
                  <a:pt x="678222" y="130747"/>
                </a:lnTo>
                <a:lnTo>
                  <a:pt x="646756" y="99010"/>
                </a:lnTo>
                <a:lnTo>
                  <a:pt x="610793" y="70664"/>
                </a:lnTo>
                <a:lnTo>
                  <a:pt x="570470" y="46166"/>
                </a:lnTo>
                <a:lnTo>
                  <a:pt x="527215" y="26529"/>
                </a:lnTo>
                <a:lnTo>
                  <a:pt x="482698" y="12374"/>
                </a:lnTo>
                <a:lnTo>
                  <a:pt x="437406" y="3573"/>
                </a:lnTo>
                <a:lnTo>
                  <a:pt x="391828" y="0"/>
                </a:lnTo>
                <a:close/>
              </a:path>
              <a:path w="765175" h="805815">
                <a:moveTo>
                  <a:pt x="430000" y="713170"/>
                </a:moveTo>
                <a:lnTo>
                  <a:pt x="332993" y="713170"/>
                </a:lnTo>
                <a:lnTo>
                  <a:pt x="384315" y="716199"/>
                </a:lnTo>
                <a:lnTo>
                  <a:pt x="430000" y="7131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211" y="237805"/>
            <a:ext cx="749935" cy="805815"/>
          </a:xfrm>
          <a:custGeom>
            <a:avLst/>
            <a:gdLst/>
            <a:ahLst/>
            <a:cxnLst/>
            <a:rect l="l" t="t" r="r" b="b"/>
            <a:pathLst>
              <a:path w="749935" h="805815">
                <a:moveTo>
                  <a:pt x="384076" y="0"/>
                </a:moveTo>
                <a:lnTo>
                  <a:pt x="339605" y="1526"/>
                </a:lnTo>
                <a:lnTo>
                  <a:pt x="295811" y="8024"/>
                </a:lnTo>
                <a:lnTo>
                  <a:pt x="253173" y="19369"/>
                </a:lnTo>
                <a:lnTo>
                  <a:pt x="212169" y="35431"/>
                </a:lnTo>
                <a:lnTo>
                  <a:pt x="173278" y="56084"/>
                </a:lnTo>
                <a:lnTo>
                  <a:pt x="136978" y="81200"/>
                </a:lnTo>
                <a:lnTo>
                  <a:pt x="103748" y="110652"/>
                </a:lnTo>
                <a:lnTo>
                  <a:pt x="74066" y="144314"/>
                </a:lnTo>
                <a:lnTo>
                  <a:pt x="48412" y="182056"/>
                </a:lnTo>
                <a:lnTo>
                  <a:pt x="26392" y="226005"/>
                </a:lnTo>
                <a:lnTo>
                  <a:pt x="11097" y="271293"/>
                </a:lnTo>
                <a:lnTo>
                  <a:pt x="2356" y="317339"/>
                </a:lnTo>
                <a:lnTo>
                  <a:pt x="0" y="363563"/>
                </a:lnTo>
                <a:lnTo>
                  <a:pt x="3859" y="409383"/>
                </a:lnTo>
                <a:lnTo>
                  <a:pt x="13765" y="454217"/>
                </a:lnTo>
                <a:lnTo>
                  <a:pt x="29547" y="497486"/>
                </a:lnTo>
                <a:lnTo>
                  <a:pt x="51037" y="538607"/>
                </a:lnTo>
                <a:lnTo>
                  <a:pt x="78064" y="576999"/>
                </a:lnTo>
                <a:lnTo>
                  <a:pt x="110459" y="612081"/>
                </a:lnTo>
                <a:lnTo>
                  <a:pt x="148054" y="643272"/>
                </a:lnTo>
                <a:lnTo>
                  <a:pt x="190677" y="669990"/>
                </a:lnTo>
                <a:lnTo>
                  <a:pt x="218706" y="805753"/>
                </a:lnTo>
                <a:lnTo>
                  <a:pt x="326402" y="713170"/>
                </a:lnTo>
                <a:lnTo>
                  <a:pt x="421481" y="713170"/>
                </a:lnTo>
                <a:lnTo>
                  <a:pt x="426195" y="712852"/>
                </a:lnTo>
                <a:lnTo>
                  <a:pt x="474297" y="703406"/>
                </a:lnTo>
                <a:lnTo>
                  <a:pt x="520432" y="688136"/>
                </a:lnTo>
                <a:lnTo>
                  <a:pt x="564024" y="667320"/>
                </a:lnTo>
                <a:lnTo>
                  <a:pt x="604496" y="641232"/>
                </a:lnTo>
                <a:lnTo>
                  <a:pt x="641270" y="610149"/>
                </a:lnTo>
                <a:lnTo>
                  <a:pt x="673771" y="574346"/>
                </a:lnTo>
                <a:lnTo>
                  <a:pt x="701420" y="534100"/>
                </a:lnTo>
                <a:lnTo>
                  <a:pt x="723440" y="490152"/>
                </a:lnTo>
                <a:lnTo>
                  <a:pt x="738736" y="444864"/>
                </a:lnTo>
                <a:lnTo>
                  <a:pt x="747477" y="398818"/>
                </a:lnTo>
                <a:lnTo>
                  <a:pt x="749833" y="352594"/>
                </a:lnTo>
                <a:lnTo>
                  <a:pt x="745973" y="306774"/>
                </a:lnTo>
                <a:lnTo>
                  <a:pt x="736068" y="261939"/>
                </a:lnTo>
                <a:lnTo>
                  <a:pt x="720285" y="218671"/>
                </a:lnTo>
                <a:lnTo>
                  <a:pt x="698796" y="177550"/>
                </a:lnTo>
                <a:lnTo>
                  <a:pt x="671769" y="139158"/>
                </a:lnTo>
                <a:lnTo>
                  <a:pt x="639373" y="104076"/>
                </a:lnTo>
                <a:lnTo>
                  <a:pt x="601779" y="72885"/>
                </a:lnTo>
                <a:lnTo>
                  <a:pt x="559155" y="46166"/>
                </a:lnTo>
                <a:lnTo>
                  <a:pt x="516763" y="26529"/>
                </a:lnTo>
                <a:lnTo>
                  <a:pt x="473133" y="12374"/>
                </a:lnTo>
                <a:lnTo>
                  <a:pt x="428744" y="3573"/>
                </a:lnTo>
                <a:lnTo>
                  <a:pt x="384076" y="0"/>
                </a:lnTo>
                <a:close/>
              </a:path>
              <a:path w="749935" h="805815">
                <a:moveTo>
                  <a:pt x="421481" y="713170"/>
                </a:moveTo>
                <a:lnTo>
                  <a:pt x="326402" y="713170"/>
                </a:lnTo>
                <a:lnTo>
                  <a:pt x="376705" y="716199"/>
                </a:lnTo>
                <a:lnTo>
                  <a:pt x="421481" y="71317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9690" y="176606"/>
            <a:ext cx="310769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15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클라이언트</a:t>
            </a:r>
            <a:r>
              <a:rPr sz="2400" spc="5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z="2400" spc="-15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진행상황</a:t>
            </a:r>
            <a:endParaRPr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12700">
              <a:lnSpc>
                <a:spcPts val="4050"/>
              </a:lnSpc>
            </a:pPr>
            <a:r>
              <a:rPr spc="-20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클래스</a:t>
            </a:r>
            <a:r>
              <a:rPr spc="1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pc="-204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다이어그램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2045207"/>
            <a:ext cx="3657600" cy="2791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1422" y="2727306"/>
            <a:ext cx="484539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ko-KR" altLang="en-US" sz="2400" spc="-14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게임을 진행하기 </a:t>
            </a:r>
            <a:r>
              <a:rPr lang="ko-KR" altLang="en-US" sz="2400" spc="-145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위한</a:t>
            </a:r>
            <a:r>
              <a:rPr lang="en-US" altLang="ko-KR" sz="2400" spc="-14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400" spc="-14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스테이지를 구현</a:t>
            </a:r>
            <a:endParaRPr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0099" y="3372795"/>
            <a:ext cx="37973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ko-KR" altLang="en-US" sz="2400" spc="-14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게임 내 등장하는 모든</a:t>
            </a:r>
            <a:br>
              <a:rPr lang="en-US" altLang="ko-KR" sz="2400" spc="-14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2400" spc="-14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오브젝트를 관리</a:t>
            </a:r>
            <a:endParaRPr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4AB135-0AD6-4147-88FD-9B423B81A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0"/>
            <a:ext cx="6797040" cy="6858000"/>
          </a:xfrm>
          <a:prstGeom prst="rect">
            <a:avLst/>
          </a:prstGeom>
        </p:spPr>
      </p:pic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BF66ABD-7F93-404D-9AD5-9C8273909DF3}"/>
              </a:ext>
            </a:extLst>
          </p:cNvPr>
          <p:cNvSpPr/>
          <p:nvPr/>
        </p:nvSpPr>
        <p:spPr>
          <a:xfrm>
            <a:off x="0" y="4419600"/>
            <a:ext cx="2743200" cy="24384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94A577-12EF-4F51-87EE-0FA5C7CCBFB9}"/>
              </a:ext>
            </a:extLst>
          </p:cNvPr>
          <p:cNvCxnSpPr/>
          <p:nvPr/>
        </p:nvCxnSpPr>
        <p:spPr>
          <a:xfrm>
            <a:off x="-76200" y="3505200"/>
            <a:ext cx="3657600" cy="3429000"/>
          </a:xfrm>
          <a:prstGeom prst="line">
            <a:avLst/>
          </a:prstGeom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DAC1168-260C-456B-AA62-22B66421D4DD}"/>
              </a:ext>
            </a:extLst>
          </p:cNvPr>
          <p:cNvSpPr/>
          <p:nvPr/>
        </p:nvSpPr>
        <p:spPr>
          <a:xfrm>
            <a:off x="6553200" y="914400"/>
            <a:ext cx="3505200" cy="5943600"/>
          </a:xfrm>
          <a:prstGeom prst="ellipse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2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4">
            <a:extLst>
              <a:ext uri="{FF2B5EF4-FFF2-40B4-BE49-F238E27FC236}">
                <a16:creationId xmlns:a16="http://schemas.microsoft.com/office/drawing/2014/main" id="{71B9B0B0-D12B-45ED-B89F-F7FC6AB2AA5D}"/>
              </a:ext>
            </a:extLst>
          </p:cNvPr>
          <p:cNvSpPr/>
          <p:nvPr/>
        </p:nvSpPr>
        <p:spPr>
          <a:xfrm>
            <a:off x="266935" y="222252"/>
            <a:ext cx="749935" cy="805815"/>
          </a:xfrm>
          <a:custGeom>
            <a:avLst/>
            <a:gdLst/>
            <a:ahLst/>
            <a:cxnLst/>
            <a:rect l="l" t="t" r="r" b="b"/>
            <a:pathLst>
              <a:path w="749935" h="805815">
                <a:moveTo>
                  <a:pt x="384076" y="0"/>
                </a:moveTo>
                <a:lnTo>
                  <a:pt x="339605" y="1526"/>
                </a:lnTo>
                <a:lnTo>
                  <a:pt x="295811" y="8024"/>
                </a:lnTo>
                <a:lnTo>
                  <a:pt x="253173" y="19369"/>
                </a:lnTo>
                <a:lnTo>
                  <a:pt x="212169" y="35431"/>
                </a:lnTo>
                <a:lnTo>
                  <a:pt x="173278" y="56084"/>
                </a:lnTo>
                <a:lnTo>
                  <a:pt x="136978" y="81200"/>
                </a:lnTo>
                <a:lnTo>
                  <a:pt x="103748" y="110652"/>
                </a:lnTo>
                <a:lnTo>
                  <a:pt x="74066" y="144314"/>
                </a:lnTo>
                <a:lnTo>
                  <a:pt x="48412" y="182056"/>
                </a:lnTo>
                <a:lnTo>
                  <a:pt x="26392" y="226005"/>
                </a:lnTo>
                <a:lnTo>
                  <a:pt x="11097" y="271293"/>
                </a:lnTo>
                <a:lnTo>
                  <a:pt x="2356" y="317339"/>
                </a:lnTo>
                <a:lnTo>
                  <a:pt x="0" y="363563"/>
                </a:lnTo>
                <a:lnTo>
                  <a:pt x="3859" y="409383"/>
                </a:lnTo>
                <a:lnTo>
                  <a:pt x="13765" y="454217"/>
                </a:lnTo>
                <a:lnTo>
                  <a:pt x="29547" y="497486"/>
                </a:lnTo>
                <a:lnTo>
                  <a:pt x="51037" y="538607"/>
                </a:lnTo>
                <a:lnTo>
                  <a:pt x="78064" y="576999"/>
                </a:lnTo>
                <a:lnTo>
                  <a:pt x="110459" y="612081"/>
                </a:lnTo>
                <a:lnTo>
                  <a:pt x="148054" y="643272"/>
                </a:lnTo>
                <a:lnTo>
                  <a:pt x="190677" y="669990"/>
                </a:lnTo>
                <a:lnTo>
                  <a:pt x="218706" y="805753"/>
                </a:lnTo>
                <a:lnTo>
                  <a:pt x="326402" y="713170"/>
                </a:lnTo>
                <a:lnTo>
                  <a:pt x="421481" y="713170"/>
                </a:lnTo>
                <a:lnTo>
                  <a:pt x="426195" y="712852"/>
                </a:lnTo>
                <a:lnTo>
                  <a:pt x="474297" y="703406"/>
                </a:lnTo>
                <a:lnTo>
                  <a:pt x="520432" y="688136"/>
                </a:lnTo>
                <a:lnTo>
                  <a:pt x="564024" y="667320"/>
                </a:lnTo>
                <a:lnTo>
                  <a:pt x="604496" y="641232"/>
                </a:lnTo>
                <a:lnTo>
                  <a:pt x="641270" y="610149"/>
                </a:lnTo>
                <a:lnTo>
                  <a:pt x="673771" y="574346"/>
                </a:lnTo>
                <a:lnTo>
                  <a:pt x="701420" y="534100"/>
                </a:lnTo>
                <a:lnTo>
                  <a:pt x="723440" y="490152"/>
                </a:lnTo>
                <a:lnTo>
                  <a:pt x="738736" y="444864"/>
                </a:lnTo>
                <a:lnTo>
                  <a:pt x="747477" y="398818"/>
                </a:lnTo>
                <a:lnTo>
                  <a:pt x="749833" y="352594"/>
                </a:lnTo>
                <a:lnTo>
                  <a:pt x="745973" y="306774"/>
                </a:lnTo>
                <a:lnTo>
                  <a:pt x="736068" y="261939"/>
                </a:lnTo>
                <a:lnTo>
                  <a:pt x="720285" y="218671"/>
                </a:lnTo>
                <a:lnTo>
                  <a:pt x="698796" y="177550"/>
                </a:lnTo>
                <a:lnTo>
                  <a:pt x="671769" y="139158"/>
                </a:lnTo>
                <a:lnTo>
                  <a:pt x="639373" y="104076"/>
                </a:lnTo>
                <a:lnTo>
                  <a:pt x="601779" y="72885"/>
                </a:lnTo>
                <a:lnTo>
                  <a:pt x="559155" y="46166"/>
                </a:lnTo>
                <a:lnTo>
                  <a:pt x="516763" y="26529"/>
                </a:lnTo>
                <a:lnTo>
                  <a:pt x="473133" y="12374"/>
                </a:lnTo>
                <a:lnTo>
                  <a:pt x="428744" y="3573"/>
                </a:lnTo>
                <a:lnTo>
                  <a:pt x="384076" y="0"/>
                </a:lnTo>
                <a:close/>
              </a:path>
              <a:path w="749935" h="805815">
                <a:moveTo>
                  <a:pt x="421481" y="713170"/>
                </a:moveTo>
                <a:lnTo>
                  <a:pt x="326402" y="713170"/>
                </a:lnTo>
                <a:lnTo>
                  <a:pt x="376705" y="716199"/>
                </a:lnTo>
                <a:lnTo>
                  <a:pt x="421481" y="71317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9031" y="2503441"/>
            <a:ext cx="765175" cy="805815"/>
          </a:xfrm>
          <a:custGeom>
            <a:avLst/>
            <a:gdLst/>
            <a:ahLst/>
            <a:cxnLst/>
            <a:rect l="l" t="t" r="r" b="b"/>
            <a:pathLst>
              <a:path w="765175" h="805815">
                <a:moveTo>
                  <a:pt x="391828" y="0"/>
                </a:moveTo>
                <a:lnTo>
                  <a:pt x="346453" y="1526"/>
                </a:lnTo>
                <a:lnTo>
                  <a:pt x="301769" y="8024"/>
                </a:lnTo>
                <a:lnTo>
                  <a:pt x="258264" y="19369"/>
                </a:lnTo>
                <a:lnTo>
                  <a:pt x="216426" y="35431"/>
                </a:lnTo>
                <a:lnTo>
                  <a:pt x="176744" y="56084"/>
                </a:lnTo>
                <a:lnTo>
                  <a:pt x="139706" y="81200"/>
                </a:lnTo>
                <a:lnTo>
                  <a:pt x="105800" y="110652"/>
                </a:lnTo>
                <a:lnTo>
                  <a:pt x="75514" y="144314"/>
                </a:lnTo>
                <a:lnTo>
                  <a:pt x="49338" y="182056"/>
                </a:lnTo>
                <a:lnTo>
                  <a:pt x="28353" y="222569"/>
                </a:lnTo>
                <a:lnTo>
                  <a:pt x="13226" y="264261"/>
                </a:lnTo>
                <a:lnTo>
                  <a:pt x="3820" y="306676"/>
                </a:lnTo>
                <a:lnTo>
                  <a:pt x="0" y="349356"/>
                </a:lnTo>
                <a:lnTo>
                  <a:pt x="1628" y="391845"/>
                </a:lnTo>
                <a:lnTo>
                  <a:pt x="8570" y="433684"/>
                </a:lnTo>
                <a:lnTo>
                  <a:pt x="20689" y="474417"/>
                </a:lnTo>
                <a:lnTo>
                  <a:pt x="37849" y="513587"/>
                </a:lnTo>
                <a:lnTo>
                  <a:pt x="59914" y="550737"/>
                </a:lnTo>
                <a:lnTo>
                  <a:pt x="86747" y="585409"/>
                </a:lnTo>
                <a:lnTo>
                  <a:pt x="118213" y="617147"/>
                </a:lnTo>
                <a:lnTo>
                  <a:pt x="154176" y="645493"/>
                </a:lnTo>
                <a:lnTo>
                  <a:pt x="194499" y="669990"/>
                </a:lnTo>
                <a:lnTo>
                  <a:pt x="223100" y="805753"/>
                </a:lnTo>
                <a:lnTo>
                  <a:pt x="332993" y="713170"/>
                </a:lnTo>
                <a:lnTo>
                  <a:pt x="430000" y="713170"/>
                </a:lnTo>
                <a:lnTo>
                  <a:pt x="434810" y="712852"/>
                </a:lnTo>
                <a:lnTo>
                  <a:pt x="483887" y="703406"/>
                </a:lnTo>
                <a:lnTo>
                  <a:pt x="530959" y="688136"/>
                </a:lnTo>
                <a:lnTo>
                  <a:pt x="575436" y="667320"/>
                </a:lnTo>
                <a:lnTo>
                  <a:pt x="616730" y="641232"/>
                </a:lnTo>
                <a:lnTo>
                  <a:pt x="654254" y="610149"/>
                </a:lnTo>
                <a:lnTo>
                  <a:pt x="687417" y="574346"/>
                </a:lnTo>
                <a:lnTo>
                  <a:pt x="715631" y="534100"/>
                </a:lnTo>
                <a:lnTo>
                  <a:pt x="736616" y="493588"/>
                </a:lnTo>
                <a:lnTo>
                  <a:pt x="751743" y="451895"/>
                </a:lnTo>
                <a:lnTo>
                  <a:pt x="761149" y="409481"/>
                </a:lnTo>
                <a:lnTo>
                  <a:pt x="764970" y="366801"/>
                </a:lnTo>
                <a:lnTo>
                  <a:pt x="763341" y="324312"/>
                </a:lnTo>
                <a:lnTo>
                  <a:pt x="756399" y="282473"/>
                </a:lnTo>
                <a:lnTo>
                  <a:pt x="744280" y="241740"/>
                </a:lnTo>
                <a:lnTo>
                  <a:pt x="727120" y="202570"/>
                </a:lnTo>
                <a:lnTo>
                  <a:pt x="705056" y="165420"/>
                </a:lnTo>
                <a:lnTo>
                  <a:pt x="678222" y="130747"/>
                </a:lnTo>
                <a:lnTo>
                  <a:pt x="646756" y="99010"/>
                </a:lnTo>
                <a:lnTo>
                  <a:pt x="610793" y="70664"/>
                </a:lnTo>
                <a:lnTo>
                  <a:pt x="570470" y="46166"/>
                </a:lnTo>
                <a:lnTo>
                  <a:pt x="527215" y="26529"/>
                </a:lnTo>
                <a:lnTo>
                  <a:pt x="482698" y="12374"/>
                </a:lnTo>
                <a:lnTo>
                  <a:pt x="437406" y="3573"/>
                </a:lnTo>
                <a:lnTo>
                  <a:pt x="391828" y="0"/>
                </a:lnTo>
                <a:close/>
              </a:path>
              <a:path w="765175" h="805815">
                <a:moveTo>
                  <a:pt x="430000" y="713170"/>
                </a:moveTo>
                <a:lnTo>
                  <a:pt x="332993" y="713170"/>
                </a:lnTo>
                <a:lnTo>
                  <a:pt x="384315" y="716199"/>
                </a:lnTo>
                <a:lnTo>
                  <a:pt x="430000" y="7131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3463" y="2267154"/>
            <a:ext cx="749935" cy="805815"/>
          </a:xfrm>
          <a:custGeom>
            <a:avLst/>
            <a:gdLst/>
            <a:ahLst/>
            <a:cxnLst/>
            <a:rect l="l" t="t" r="r" b="b"/>
            <a:pathLst>
              <a:path w="749935" h="805815">
                <a:moveTo>
                  <a:pt x="384076" y="0"/>
                </a:moveTo>
                <a:lnTo>
                  <a:pt x="339605" y="1526"/>
                </a:lnTo>
                <a:lnTo>
                  <a:pt x="295811" y="8024"/>
                </a:lnTo>
                <a:lnTo>
                  <a:pt x="253173" y="19369"/>
                </a:lnTo>
                <a:lnTo>
                  <a:pt x="212169" y="35431"/>
                </a:lnTo>
                <a:lnTo>
                  <a:pt x="173278" y="56084"/>
                </a:lnTo>
                <a:lnTo>
                  <a:pt x="136978" y="81200"/>
                </a:lnTo>
                <a:lnTo>
                  <a:pt x="103748" y="110652"/>
                </a:lnTo>
                <a:lnTo>
                  <a:pt x="74066" y="144314"/>
                </a:lnTo>
                <a:lnTo>
                  <a:pt x="48412" y="182056"/>
                </a:lnTo>
                <a:lnTo>
                  <a:pt x="26392" y="226005"/>
                </a:lnTo>
                <a:lnTo>
                  <a:pt x="11097" y="271293"/>
                </a:lnTo>
                <a:lnTo>
                  <a:pt x="2356" y="317339"/>
                </a:lnTo>
                <a:lnTo>
                  <a:pt x="0" y="363563"/>
                </a:lnTo>
                <a:lnTo>
                  <a:pt x="3859" y="409383"/>
                </a:lnTo>
                <a:lnTo>
                  <a:pt x="13765" y="454217"/>
                </a:lnTo>
                <a:lnTo>
                  <a:pt x="29547" y="497486"/>
                </a:lnTo>
                <a:lnTo>
                  <a:pt x="51037" y="538607"/>
                </a:lnTo>
                <a:lnTo>
                  <a:pt x="78064" y="576999"/>
                </a:lnTo>
                <a:lnTo>
                  <a:pt x="110459" y="612081"/>
                </a:lnTo>
                <a:lnTo>
                  <a:pt x="148054" y="643272"/>
                </a:lnTo>
                <a:lnTo>
                  <a:pt x="190677" y="669990"/>
                </a:lnTo>
                <a:lnTo>
                  <a:pt x="218706" y="805753"/>
                </a:lnTo>
                <a:lnTo>
                  <a:pt x="326402" y="713170"/>
                </a:lnTo>
                <a:lnTo>
                  <a:pt x="421481" y="713170"/>
                </a:lnTo>
                <a:lnTo>
                  <a:pt x="426195" y="712852"/>
                </a:lnTo>
                <a:lnTo>
                  <a:pt x="474297" y="703406"/>
                </a:lnTo>
                <a:lnTo>
                  <a:pt x="520432" y="688136"/>
                </a:lnTo>
                <a:lnTo>
                  <a:pt x="564024" y="667320"/>
                </a:lnTo>
                <a:lnTo>
                  <a:pt x="604496" y="641232"/>
                </a:lnTo>
                <a:lnTo>
                  <a:pt x="641270" y="610149"/>
                </a:lnTo>
                <a:lnTo>
                  <a:pt x="673771" y="574346"/>
                </a:lnTo>
                <a:lnTo>
                  <a:pt x="701420" y="534100"/>
                </a:lnTo>
                <a:lnTo>
                  <a:pt x="723440" y="490152"/>
                </a:lnTo>
                <a:lnTo>
                  <a:pt x="738736" y="444864"/>
                </a:lnTo>
                <a:lnTo>
                  <a:pt x="747477" y="398818"/>
                </a:lnTo>
                <a:lnTo>
                  <a:pt x="749833" y="352594"/>
                </a:lnTo>
                <a:lnTo>
                  <a:pt x="745973" y="306774"/>
                </a:lnTo>
                <a:lnTo>
                  <a:pt x="736068" y="261939"/>
                </a:lnTo>
                <a:lnTo>
                  <a:pt x="720285" y="218671"/>
                </a:lnTo>
                <a:lnTo>
                  <a:pt x="698796" y="177550"/>
                </a:lnTo>
                <a:lnTo>
                  <a:pt x="671769" y="139158"/>
                </a:lnTo>
                <a:lnTo>
                  <a:pt x="639373" y="104076"/>
                </a:lnTo>
                <a:lnTo>
                  <a:pt x="601779" y="72885"/>
                </a:lnTo>
                <a:lnTo>
                  <a:pt x="559155" y="46166"/>
                </a:lnTo>
                <a:lnTo>
                  <a:pt x="516763" y="26529"/>
                </a:lnTo>
                <a:lnTo>
                  <a:pt x="473133" y="12374"/>
                </a:lnTo>
                <a:lnTo>
                  <a:pt x="428744" y="3573"/>
                </a:lnTo>
                <a:lnTo>
                  <a:pt x="384076" y="0"/>
                </a:lnTo>
                <a:close/>
              </a:path>
              <a:path w="749935" h="805815">
                <a:moveTo>
                  <a:pt x="421481" y="713170"/>
                </a:moveTo>
                <a:lnTo>
                  <a:pt x="326402" y="713170"/>
                </a:lnTo>
                <a:lnTo>
                  <a:pt x="376705" y="716199"/>
                </a:lnTo>
                <a:lnTo>
                  <a:pt x="421481" y="71317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8797" y="2701096"/>
            <a:ext cx="542544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53476" y="1910284"/>
            <a:ext cx="2461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Noto Sans CJK JP Regular"/>
                <a:cs typeface="Noto Sans CJK JP Regular"/>
              </a:rPr>
              <a:t>클라이언트</a:t>
            </a:r>
            <a:r>
              <a:rPr sz="2400" dirty="0">
                <a:latin typeface="Noto Sans CJK JP Regular"/>
                <a:cs typeface="Noto Sans CJK JP Regular"/>
              </a:rPr>
              <a:t> </a:t>
            </a:r>
            <a:r>
              <a:rPr sz="2400" spc="-150" dirty="0">
                <a:latin typeface="Noto Sans CJK JP Regular"/>
                <a:cs typeface="Noto Sans CJK JP Regular"/>
              </a:rPr>
              <a:t>진행상황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53476" y="2267154"/>
            <a:ext cx="323057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pc="70" dirty="0"/>
          </a:p>
        </p:txBody>
      </p:sp>
      <p:sp>
        <p:nvSpPr>
          <p:cNvPr id="8" name="object 8"/>
          <p:cNvSpPr/>
          <p:nvPr/>
        </p:nvSpPr>
        <p:spPr>
          <a:xfrm>
            <a:off x="1193507" y="1694688"/>
            <a:ext cx="4794885" cy="4465320"/>
          </a:xfrm>
          <a:custGeom>
            <a:avLst/>
            <a:gdLst/>
            <a:ahLst/>
            <a:cxnLst/>
            <a:rect l="l" t="t" r="r" b="b"/>
            <a:pathLst>
              <a:path w="4794885" h="4465320">
                <a:moveTo>
                  <a:pt x="0" y="4465320"/>
                </a:moveTo>
                <a:lnTo>
                  <a:pt x="4794504" y="4465320"/>
                </a:lnTo>
                <a:lnTo>
                  <a:pt x="4794504" y="0"/>
                </a:lnTo>
                <a:lnTo>
                  <a:pt x="0" y="0"/>
                </a:lnTo>
                <a:lnTo>
                  <a:pt x="0" y="446532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7242" y="1466088"/>
            <a:ext cx="740664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4842" y="5629655"/>
            <a:ext cx="829056" cy="829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2386" y="2392679"/>
            <a:ext cx="1883665" cy="25071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3492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275"/>
              </a:spcBef>
            </a:pPr>
            <a:r>
              <a:rPr lang="en-US" sz="1400" spc="-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Make object pool </a:t>
            </a:r>
            <a:endParaRPr sz="1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8C40050F-33AD-46CA-95AF-D887E714AA1A}"/>
              </a:ext>
            </a:extLst>
          </p:cNvPr>
          <p:cNvSpPr txBox="1"/>
          <p:nvPr/>
        </p:nvSpPr>
        <p:spPr>
          <a:xfrm>
            <a:off x="1129690" y="176606"/>
            <a:ext cx="2461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클라이언트</a:t>
            </a:r>
            <a:r>
              <a:rPr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z="2400" spc="-15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진행상황</a:t>
            </a:r>
            <a:endParaRPr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3C73EC9B-F00F-4FB3-AA31-EC243C123193}"/>
              </a:ext>
            </a:extLst>
          </p:cNvPr>
          <p:cNvSpPr txBox="1">
            <a:spLocks/>
          </p:cNvSpPr>
          <p:nvPr/>
        </p:nvSpPr>
        <p:spPr>
          <a:xfrm>
            <a:off x="1129690" y="533476"/>
            <a:ext cx="10224110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400" b="0" i="0">
                <a:solidFill>
                  <a:srgbClr val="006FC0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10"/>
              </a:spcBef>
            </a:pPr>
            <a:r>
              <a:rPr lang="ko-KR" altLang="en-US" kern="0" spc="-20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클래스 기능소개 </a:t>
            </a:r>
            <a:r>
              <a:rPr lang="en-US" altLang="ko-KR" kern="0" spc="-33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– </a:t>
            </a:r>
            <a:r>
              <a:rPr lang="en-US" altLang="ko-KR" kern="0"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CGameObj</a:t>
            </a:r>
            <a:r>
              <a:rPr lang="en-US" altLang="ko-KR"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Pool</a:t>
            </a:r>
            <a:r>
              <a:rPr lang="ko-KR" altLang="en-US" kern="0" spc="540" dirty="0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 </a:t>
            </a:r>
            <a:r>
              <a:rPr lang="en-US" altLang="ko-KR" kern="0" spc="75" dirty="0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Class</a:t>
            </a: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959544F9-344A-438A-9829-CC218C6D7B6F}"/>
              </a:ext>
            </a:extLst>
          </p:cNvPr>
          <p:cNvSpPr/>
          <p:nvPr/>
        </p:nvSpPr>
        <p:spPr>
          <a:xfrm>
            <a:off x="304800" y="256031"/>
            <a:ext cx="676656" cy="676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DFA218F4-26F0-41D7-B0B3-E002613935AF}"/>
              </a:ext>
            </a:extLst>
          </p:cNvPr>
          <p:cNvSpPr txBox="1"/>
          <p:nvPr/>
        </p:nvSpPr>
        <p:spPr>
          <a:xfrm>
            <a:off x="1839938" y="2767127"/>
            <a:ext cx="3706113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오브젝트와 애니메이션을 </a:t>
            </a:r>
            <a:r>
              <a:rPr lang="ko-KR" altLang="en-US" sz="3000" spc="-50" dirty="0">
                <a:solidFill>
                  <a:srgbClr val="C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미리</a:t>
            </a:r>
            <a:r>
              <a:rPr lang="ko-KR" altLang="en-US" sz="3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로드 해놓는다</a:t>
            </a:r>
            <a:r>
              <a:rPr lang="en-US" altLang="ko-KR" sz="3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br>
              <a:rPr lang="en-US" altLang="ko-KR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Mapping </a:t>
            </a:r>
            <a:r>
              <a:rPr lang="ko-KR" altLang="en-US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구조로 로드 속도 감소</a:t>
            </a:r>
            <a:r>
              <a:rPr lang="en-US" altLang="ko-KR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endParaRPr sz="1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5827821-CD25-4023-97AD-B9E5B2847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8458" y="1266432"/>
            <a:ext cx="4045255" cy="5321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F42F28AE-3C74-4843-BE20-58EE96BAEEE0}"/>
              </a:ext>
            </a:extLst>
          </p:cNvPr>
          <p:cNvSpPr txBox="1"/>
          <p:nvPr/>
        </p:nvSpPr>
        <p:spPr>
          <a:xfrm>
            <a:off x="1839938" y="4518100"/>
            <a:ext cx="370611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아직 렌더링 된 오브젝트 </a:t>
            </a:r>
            <a:r>
              <a:rPr lang="en-US" altLang="ko-KR" sz="24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&amp; </a:t>
            </a:r>
            <a:br>
              <a:rPr lang="en-US" altLang="ko-KR" sz="24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24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애니메이션 미 구현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endParaRPr sz="1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1F97318-DBD1-432D-9F7A-787F3EBE82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1" y="4898789"/>
            <a:ext cx="1230033" cy="1230033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098E43AD-3E53-4B84-A67B-A0A8521B7265}"/>
              </a:ext>
            </a:extLst>
          </p:cNvPr>
          <p:cNvSpPr/>
          <p:nvPr/>
        </p:nvSpPr>
        <p:spPr>
          <a:xfrm>
            <a:off x="441973" y="4222902"/>
            <a:ext cx="266465" cy="26646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771E913-9F9A-47C7-BF6C-5DC3ACE398A1}"/>
              </a:ext>
            </a:extLst>
          </p:cNvPr>
          <p:cNvSpPr/>
          <p:nvPr/>
        </p:nvSpPr>
        <p:spPr>
          <a:xfrm>
            <a:off x="755712" y="4427613"/>
            <a:ext cx="266465" cy="26646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6525F91-59B9-47E8-813E-26B68EE1FC5F}"/>
              </a:ext>
            </a:extLst>
          </p:cNvPr>
          <p:cNvSpPr/>
          <p:nvPr/>
        </p:nvSpPr>
        <p:spPr>
          <a:xfrm>
            <a:off x="342522" y="4765556"/>
            <a:ext cx="266465" cy="26646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6190A9-99E8-4A58-87CD-BD8816EA76AA}"/>
              </a:ext>
            </a:extLst>
          </p:cNvPr>
          <p:cNvSpPr/>
          <p:nvPr/>
        </p:nvSpPr>
        <p:spPr>
          <a:xfrm>
            <a:off x="1131132" y="4629145"/>
            <a:ext cx="266465" cy="26646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29B72D3-10AE-4B19-A545-D215D827990D}"/>
              </a:ext>
            </a:extLst>
          </p:cNvPr>
          <p:cNvSpPr/>
          <p:nvPr/>
        </p:nvSpPr>
        <p:spPr>
          <a:xfrm>
            <a:off x="927042" y="4073914"/>
            <a:ext cx="266465" cy="26646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559F28A-8BEF-4A2A-A8FE-6E7DFCE30025}"/>
              </a:ext>
            </a:extLst>
          </p:cNvPr>
          <p:cNvSpPr/>
          <p:nvPr/>
        </p:nvSpPr>
        <p:spPr>
          <a:xfrm>
            <a:off x="1596307" y="4867603"/>
            <a:ext cx="266465" cy="26646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A36A192-0CD9-4CE3-8704-C864E4AEF89D}"/>
              </a:ext>
            </a:extLst>
          </p:cNvPr>
          <p:cNvSpPr/>
          <p:nvPr/>
        </p:nvSpPr>
        <p:spPr>
          <a:xfrm>
            <a:off x="1498368" y="4416475"/>
            <a:ext cx="266465" cy="26646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FB976BDC-52E1-47F6-8F0E-9C0998B8EDD0}"/>
              </a:ext>
            </a:extLst>
          </p:cNvPr>
          <p:cNvSpPr/>
          <p:nvPr/>
        </p:nvSpPr>
        <p:spPr>
          <a:xfrm>
            <a:off x="595618" y="4991450"/>
            <a:ext cx="83890" cy="184557"/>
          </a:xfrm>
          <a:custGeom>
            <a:avLst/>
            <a:gdLst>
              <a:gd name="connsiteX0" fmla="*/ 0 w 83890"/>
              <a:gd name="connsiteY0" fmla="*/ 0 h 184557"/>
              <a:gd name="connsiteX1" fmla="*/ 50334 w 83890"/>
              <a:gd name="connsiteY1" fmla="*/ 67111 h 184557"/>
              <a:gd name="connsiteX2" fmla="*/ 67112 w 83890"/>
              <a:gd name="connsiteY2" fmla="*/ 117445 h 184557"/>
              <a:gd name="connsiteX3" fmla="*/ 75501 w 83890"/>
              <a:gd name="connsiteY3" fmla="*/ 142612 h 184557"/>
              <a:gd name="connsiteX4" fmla="*/ 83890 w 83890"/>
              <a:gd name="connsiteY4" fmla="*/ 167779 h 184557"/>
              <a:gd name="connsiteX5" fmla="*/ 83890 w 83890"/>
              <a:gd name="connsiteY5" fmla="*/ 184557 h 18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90" h="184557">
                <a:moveTo>
                  <a:pt x="0" y="0"/>
                </a:moveTo>
                <a:cubicBezTo>
                  <a:pt x="4280" y="5350"/>
                  <a:pt x="43656" y="52085"/>
                  <a:pt x="50334" y="67111"/>
                </a:cubicBezTo>
                <a:cubicBezTo>
                  <a:pt x="57517" y="83272"/>
                  <a:pt x="61519" y="100667"/>
                  <a:pt x="67112" y="117445"/>
                </a:cubicBezTo>
                <a:lnTo>
                  <a:pt x="75501" y="142612"/>
                </a:lnTo>
                <a:cubicBezTo>
                  <a:pt x="78297" y="151001"/>
                  <a:pt x="83890" y="158936"/>
                  <a:pt x="83890" y="167779"/>
                </a:cubicBezTo>
                <a:lnTo>
                  <a:pt x="83890" y="1845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4C97555-0576-4E24-BC42-E61CCCB0CA34}"/>
              </a:ext>
            </a:extLst>
          </p:cNvPr>
          <p:cNvSpPr/>
          <p:nvPr/>
        </p:nvSpPr>
        <p:spPr>
          <a:xfrm>
            <a:off x="645952" y="4462943"/>
            <a:ext cx="110043" cy="687897"/>
          </a:xfrm>
          <a:custGeom>
            <a:avLst/>
            <a:gdLst>
              <a:gd name="connsiteX0" fmla="*/ 0 w 110043"/>
              <a:gd name="connsiteY0" fmla="*/ 0 h 687897"/>
              <a:gd name="connsiteX1" fmla="*/ 33556 w 110043"/>
              <a:gd name="connsiteY1" fmla="*/ 92279 h 687897"/>
              <a:gd name="connsiteX2" fmla="*/ 41945 w 110043"/>
              <a:gd name="connsiteY2" fmla="*/ 117446 h 687897"/>
              <a:gd name="connsiteX3" fmla="*/ 50334 w 110043"/>
              <a:gd name="connsiteY3" fmla="*/ 142613 h 687897"/>
              <a:gd name="connsiteX4" fmla="*/ 67112 w 110043"/>
              <a:gd name="connsiteY4" fmla="*/ 234892 h 687897"/>
              <a:gd name="connsiteX5" fmla="*/ 75501 w 110043"/>
              <a:gd name="connsiteY5" fmla="*/ 260059 h 687897"/>
              <a:gd name="connsiteX6" fmla="*/ 83890 w 110043"/>
              <a:gd name="connsiteY6" fmla="*/ 318782 h 687897"/>
              <a:gd name="connsiteX7" fmla="*/ 100668 w 110043"/>
              <a:gd name="connsiteY7" fmla="*/ 402672 h 687897"/>
              <a:gd name="connsiteX8" fmla="*/ 109057 w 110043"/>
              <a:gd name="connsiteY8" fmla="*/ 461395 h 687897"/>
              <a:gd name="connsiteX9" fmla="*/ 109057 w 110043"/>
              <a:gd name="connsiteY9" fmla="*/ 687897 h 68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043" h="687897">
                <a:moveTo>
                  <a:pt x="0" y="0"/>
                </a:moveTo>
                <a:cubicBezTo>
                  <a:pt x="23346" y="58366"/>
                  <a:pt x="12016" y="27659"/>
                  <a:pt x="33556" y="92279"/>
                </a:cubicBezTo>
                <a:lnTo>
                  <a:pt x="41945" y="117446"/>
                </a:lnTo>
                <a:cubicBezTo>
                  <a:pt x="44741" y="125835"/>
                  <a:pt x="48880" y="133891"/>
                  <a:pt x="50334" y="142613"/>
                </a:cubicBezTo>
                <a:cubicBezTo>
                  <a:pt x="54074" y="165051"/>
                  <a:pt x="61250" y="211442"/>
                  <a:pt x="67112" y="234892"/>
                </a:cubicBezTo>
                <a:cubicBezTo>
                  <a:pt x="69257" y="243471"/>
                  <a:pt x="72705" y="251670"/>
                  <a:pt x="75501" y="260059"/>
                </a:cubicBezTo>
                <a:cubicBezTo>
                  <a:pt x="78297" y="279633"/>
                  <a:pt x="80353" y="299328"/>
                  <a:pt x="83890" y="318782"/>
                </a:cubicBezTo>
                <a:cubicBezTo>
                  <a:pt x="111690" y="471684"/>
                  <a:pt x="67832" y="189240"/>
                  <a:pt x="100668" y="402672"/>
                </a:cubicBezTo>
                <a:cubicBezTo>
                  <a:pt x="103675" y="422215"/>
                  <a:pt x="108476" y="441630"/>
                  <a:pt x="109057" y="461395"/>
                </a:cubicBezTo>
                <a:cubicBezTo>
                  <a:pt x="111277" y="536863"/>
                  <a:pt x="109057" y="612396"/>
                  <a:pt x="109057" y="6878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703098DA-FFD7-4CB6-9172-C652A323ABB2}"/>
              </a:ext>
            </a:extLst>
          </p:cNvPr>
          <p:cNvSpPr/>
          <p:nvPr/>
        </p:nvSpPr>
        <p:spPr>
          <a:xfrm>
            <a:off x="956345" y="4689446"/>
            <a:ext cx="0" cy="276837"/>
          </a:xfrm>
          <a:custGeom>
            <a:avLst/>
            <a:gdLst>
              <a:gd name="connsiteX0" fmla="*/ 0 w 0"/>
              <a:gd name="connsiteY0" fmla="*/ 0 h 276837"/>
              <a:gd name="connsiteX1" fmla="*/ 0 w 0"/>
              <a:gd name="connsiteY1" fmla="*/ 276837 h 2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76837">
                <a:moveTo>
                  <a:pt x="0" y="0"/>
                </a:moveTo>
                <a:lnTo>
                  <a:pt x="0" y="2768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F8737A6F-C61A-4B8F-803C-F0F83C914334}"/>
              </a:ext>
            </a:extLst>
          </p:cNvPr>
          <p:cNvSpPr/>
          <p:nvPr/>
        </p:nvSpPr>
        <p:spPr>
          <a:xfrm>
            <a:off x="1090569" y="4337108"/>
            <a:ext cx="9419" cy="612397"/>
          </a:xfrm>
          <a:custGeom>
            <a:avLst/>
            <a:gdLst>
              <a:gd name="connsiteX0" fmla="*/ 0 w 9419"/>
              <a:gd name="connsiteY0" fmla="*/ 0 h 612397"/>
              <a:gd name="connsiteX1" fmla="*/ 8389 w 9419"/>
              <a:gd name="connsiteY1" fmla="*/ 612397 h 61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19" h="612397">
                <a:moveTo>
                  <a:pt x="0" y="0"/>
                </a:moveTo>
                <a:cubicBezTo>
                  <a:pt x="13754" y="343842"/>
                  <a:pt x="8389" y="139761"/>
                  <a:pt x="8389" y="6123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DBCDC222-B5E2-4D4B-9A33-714ED3AF5FCC}"/>
              </a:ext>
            </a:extLst>
          </p:cNvPr>
          <p:cNvSpPr/>
          <p:nvPr/>
        </p:nvSpPr>
        <p:spPr>
          <a:xfrm>
            <a:off x="1702965" y="5117284"/>
            <a:ext cx="109057" cy="427839"/>
          </a:xfrm>
          <a:custGeom>
            <a:avLst/>
            <a:gdLst>
              <a:gd name="connsiteX0" fmla="*/ 109057 w 109057"/>
              <a:gd name="connsiteY0" fmla="*/ 0 h 427839"/>
              <a:gd name="connsiteX1" fmla="*/ 100668 w 109057"/>
              <a:gd name="connsiteY1" fmla="*/ 218114 h 427839"/>
              <a:gd name="connsiteX2" fmla="*/ 83890 w 109057"/>
              <a:gd name="connsiteY2" fmla="*/ 268448 h 427839"/>
              <a:gd name="connsiteX3" fmla="*/ 67112 w 109057"/>
              <a:gd name="connsiteY3" fmla="*/ 318782 h 427839"/>
              <a:gd name="connsiteX4" fmla="*/ 58723 w 109057"/>
              <a:gd name="connsiteY4" fmla="*/ 343949 h 427839"/>
              <a:gd name="connsiteX5" fmla="*/ 25167 w 109057"/>
              <a:gd name="connsiteY5" fmla="*/ 394283 h 427839"/>
              <a:gd name="connsiteX6" fmla="*/ 0 w 109057"/>
              <a:gd name="connsiteY6" fmla="*/ 427839 h 4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57" h="427839">
                <a:moveTo>
                  <a:pt x="109057" y="0"/>
                </a:moveTo>
                <a:cubicBezTo>
                  <a:pt x="106261" y="72705"/>
                  <a:pt x="107459" y="145673"/>
                  <a:pt x="100668" y="218114"/>
                </a:cubicBezTo>
                <a:cubicBezTo>
                  <a:pt x="99017" y="235722"/>
                  <a:pt x="89483" y="251670"/>
                  <a:pt x="83890" y="268448"/>
                </a:cubicBezTo>
                <a:lnTo>
                  <a:pt x="67112" y="318782"/>
                </a:lnTo>
                <a:cubicBezTo>
                  <a:pt x="64316" y="327171"/>
                  <a:pt x="63628" y="336591"/>
                  <a:pt x="58723" y="343949"/>
                </a:cubicBezTo>
                <a:lnTo>
                  <a:pt x="25167" y="394283"/>
                </a:lnTo>
                <a:cubicBezTo>
                  <a:pt x="6195" y="422740"/>
                  <a:pt x="15518" y="412321"/>
                  <a:pt x="0" y="4278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A247F32-3F50-4557-B392-51A2903F103C}"/>
              </a:ext>
            </a:extLst>
          </p:cNvPr>
          <p:cNvSpPr/>
          <p:nvPr/>
        </p:nvSpPr>
        <p:spPr>
          <a:xfrm>
            <a:off x="1375794" y="4823670"/>
            <a:ext cx="42215" cy="343948"/>
          </a:xfrm>
          <a:custGeom>
            <a:avLst/>
            <a:gdLst>
              <a:gd name="connsiteX0" fmla="*/ 0 w 42215"/>
              <a:gd name="connsiteY0" fmla="*/ 0 h 343948"/>
              <a:gd name="connsiteX1" fmla="*/ 25167 w 42215"/>
              <a:gd name="connsiteY1" fmla="*/ 343948 h 34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15" h="343948">
                <a:moveTo>
                  <a:pt x="0" y="0"/>
                </a:moveTo>
                <a:cubicBezTo>
                  <a:pt x="76960" y="128267"/>
                  <a:pt x="25167" y="25640"/>
                  <a:pt x="25167" y="3439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A60DB5A-DC37-4A9B-98A6-FDDCC1B6C40E}"/>
              </a:ext>
            </a:extLst>
          </p:cNvPr>
          <p:cNvSpPr/>
          <p:nvPr/>
        </p:nvSpPr>
        <p:spPr>
          <a:xfrm>
            <a:off x="1484851" y="4672668"/>
            <a:ext cx="134224" cy="478172"/>
          </a:xfrm>
          <a:custGeom>
            <a:avLst/>
            <a:gdLst>
              <a:gd name="connsiteX0" fmla="*/ 134224 w 134224"/>
              <a:gd name="connsiteY0" fmla="*/ 0 h 478172"/>
              <a:gd name="connsiteX1" fmla="*/ 117446 w 134224"/>
              <a:gd name="connsiteY1" fmla="*/ 41945 h 478172"/>
              <a:gd name="connsiteX2" fmla="*/ 83890 w 134224"/>
              <a:gd name="connsiteY2" fmla="*/ 92279 h 478172"/>
              <a:gd name="connsiteX3" fmla="*/ 67112 w 134224"/>
              <a:gd name="connsiteY3" fmla="*/ 117446 h 478172"/>
              <a:gd name="connsiteX4" fmla="*/ 50334 w 134224"/>
              <a:gd name="connsiteY4" fmla="*/ 151002 h 478172"/>
              <a:gd name="connsiteX5" fmla="*/ 16778 w 134224"/>
              <a:gd name="connsiteY5" fmla="*/ 201336 h 478172"/>
              <a:gd name="connsiteX6" fmla="*/ 0 w 134224"/>
              <a:gd name="connsiteY6" fmla="*/ 251670 h 478172"/>
              <a:gd name="connsiteX7" fmla="*/ 8389 w 134224"/>
              <a:gd name="connsiteY7" fmla="*/ 478172 h 4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224" h="478172">
                <a:moveTo>
                  <a:pt x="134224" y="0"/>
                </a:moveTo>
                <a:cubicBezTo>
                  <a:pt x="128631" y="13982"/>
                  <a:pt x="124657" y="28725"/>
                  <a:pt x="117446" y="41945"/>
                </a:cubicBezTo>
                <a:cubicBezTo>
                  <a:pt x="107790" y="59647"/>
                  <a:pt x="95075" y="75501"/>
                  <a:pt x="83890" y="92279"/>
                </a:cubicBezTo>
                <a:cubicBezTo>
                  <a:pt x="78297" y="100668"/>
                  <a:pt x="71621" y="108428"/>
                  <a:pt x="67112" y="117446"/>
                </a:cubicBezTo>
                <a:cubicBezTo>
                  <a:pt x="61519" y="128631"/>
                  <a:pt x="56768" y="140279"/>
                  <a:pt x="50334" y="151002"/>
                </a:cubicBezTo>
                <a:cubicBezTo>
                  <a:pt x="39959" y="168293"/>
                  <a:pt x="23155" y="182206"/>
                  <a:pt x="16778" y="201336"/>
                </a:cubicBezTo>
                <a:lnTo>
                  <a:pt x="0" y="251670"/>
                </a:lnTo>
                <a:lnTo>
                  <a:pt x="8389" y="47817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3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690" y="176606"/>
            <a:ext cx="2461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클라이언트</a:t>
            </a:r>
            <a:r>
              <a:rPr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z="2400" spc="-15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진행상황</a:t>
            </a:r>
            <a:endParaRPr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9690" y="533476"/>
            <a:ext cx="10224110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클래스 기능소개 </a:t>
            </a:r>
            <a:r>
              <a:rPr spc="-33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– </a:t>
            </a:r>
            <a:r>
              <a:rPr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C</a:t>
            </a:r>
            <a:r>
              <a:rPr lang="en-US"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GameObjMgr</a:t>
            </a:r>
            <a:r>
              <a:rPr spc="540" dirty="0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 </a:t>
            </a:r>
            <a:r>
              <a:rPr spc="75" dirty="0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Class</a:t>
            </a:r>
          </a:p>
        </p:txBody>
      </p:sp>
      <p:sp>
        <p:nvSpPr>
          <p:cNvPr id="6" name="object 6"/>
          <p:cNvSpPr/>
          <p:nvPr/>
        </p:nvSpPr>
        <p:spPr>
          <a:xfrm>
            <a:off x="4770120" y="1487425"/>
            <a:ext cx="7138670" cy="1622174"/>
          </a:xfrm>
          <a:custGeom>
            <a:avLst/>
            <a:gdLst/>
            <a:ahLst/>
            <a:cxnLst/>
            <a:rect l="l" t="t" r="r" b="b"/>
            <a:pathLst>
              <a:path w="7138670" h="2624454">
                <a:moveTo>
                  <a:pt x="0" y="2624328"/>
                </a:moveTo>
                <a:lnTo>
                  <a:pt x="7138416" y="2624328"/>
                </a:lnTo>
                <a:lnTo>
                  <a:pt x="7138416" y="0"/>
                </a:lnTo>
                <a:lnTo>
                  <a:pt x="0" y="0"/>
                </a:lnTo>
                <a:lnTo>
                  <a:pt x="0" y="2624328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3208" y="1194816"/>
            <a:ext cx="743712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71909" y="2667000"/>
            <a:ext cx="829055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224" y="4419600"/>
            <a:ext cx="6437376" cy="2094230"/>
          </a:xfrm>
          <a:custGeom>
            <a:avLst/>
            <a:gdLst/>
            <a:ahLst/>
            <a:cxnLst/>
            <a:rect l="l" t="t" r="r" b="b"/>
            <a:pathLst>
              <a:path w="5715000" h="2094229">
                <a:moveTo>
                  <a:pt x="0" y="2093976"/>
                </a:moveTo>
                <a:lnTo>
                  <a:pt x="5715000" y="2093976"/>
                </a:lnTo>
                <a:lnTo>
                  <a:pt x="5715000" y="0"/>
                </a:lnTo>
                <a:lnTo>
                  <a:pt x="0" y="0"/>
                </a:lnTo>
                <a:lnTo>
                  <a:pt x="0" y="2093976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591" y="4191000"/>
            <a:ext cx="740664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5798" y="6099046"/>
            <a:ext cx="832103" cy="758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74102" y="1828424"/>
            <a:ext cx="3706113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게임에 등장하는 </a:t>
            </a:r>
            <a:br>
              <a:rPr lang="en-US" altLang="ko-KR" sz="3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3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오브젝트들을 </a:t>
            </a:r>
            <a:r>
              <a:rPr lang="ko-KR" altLang="en-US" sz="3000" spc="-50" dirty="0">
                <a:solidFill>
                  <a:srgbClr val="C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생성</a:t>
            </a:r>
            <a:br>
              <a:rPr lang="en-US" altLang="ko-KR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명시적인 이름으로 구별</a:t>
            </a:r>
            <a:endParaRPr sz="1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72600" y="1736028"/>
            <a:ext cx="1572895" cy="219291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34290" rIns="0" bIns="0" rtlCol="0">
            <a:spAutoFit/>
          </a:bodyPr>
          <a:lstStyle/>
          <a:p>
            <a:pPr marL="673100">
              <a:lnSpc>
                <a:spcPct val="100000"/>
              </a:lnSpc>
              <a:spcBef>
                <a:spcPts val="270"/>
              </a:spcBef>
            </a:pPr>
            <a:r>
              <a:rPr sz="1200" spc="1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Set</a:t>
            </a:r>
            <a:r>
              <a:rPr sz="1200" spc="1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Objects</a:t>
            </a:r>
            <a:endParaRPr sz="1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213" y="4916073"/>
            <a:ext cx="5343398" cy="1323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화면에 등장하는 오브젝트들을 </a:t>
            </a:r>
            <a:r>
              <a:rPr lang="ko-KR" altLang="en-US" sz="3000" dirty="0">
                <a:solidFill>
                  <a:srgbClr val="C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관리</a:t>
            </a: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lang="ko-KR" altLang="en-US" sz="1800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벡터로 오브젝트들을 프레임에 따라 움직이게 한다</a:t>
            </a:r>
            <a:r>
              <a:rPr lang="en-US" altLang="ko-KR" sz="1800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br>
              <a:rPr lang="en-US" altLang="ko-KR" sz="1800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1800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오브젝트들을 순서대로 렌더링한다</a:t>
            </a:r>
            <a:r>
              <a:rPr lang="en-US" altLang="ko-KR" sz="1800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 </a:t>
            </a:r>
            <a:endParaRPr sz="1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4375" y="4541520"/>
            <a:ext cx="1572895" cy="221856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3683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lang="en-US" sz="1200" spc="-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Manage Objects</a:t>
            </a:r>
            <a:endParaRPr sz="1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" y="256031"/>
            <a:ext cx="676656" cy="676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D38FF2-6582-4CA6-99D7-289990DB8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88" y="1222885"/>
            <a:ext cx="4442845" cy="28882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558D426-4AF8-419C-8366-4202B0AAB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4670" y="3358202"/>
            <a:ext cx="4826157" cy="34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7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690" y="176606"/>
            <a:ext cx="2461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클라이언트</a:t>
            </a:r>
            <a:r>
              <a:rPr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z="2400" spc="-15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진행상황</a:t>
            </a:r>
            <a:endParaRPr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9690" y="533476"/>
            <a:ext cx="10224110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클래스 기능소개 </a:t>
            </a:r>
            <a:r>
              <a:rPr spc="-33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– </a:t>
            </a:r>
            <a:r>
              <a:rPr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C</a:t>
            </a:r>
            <a:r>
              <a:rPr lang="en-US"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Game</a:t>
            </a:r>
            <a:r>
              <a:rPr lang="en-US" altLang="ko-KR"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TileMgr</a:t>
            </a:r>
            <a:r>
              <a:rPr spc="540" dirty="0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 </a:t>
            </a:r>
            <a:r>
              <a:rPr spc="75" dirty="0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Class</a:t>
            </a:r>
          </a:p>
        </p:txBody>
      </p:sp>
      <p:sp>
        <p:nvSpPr>
          <p:cNvPr id="6" name="object 6"/>
          <p:cNvSpPr/>
          <p:nvPr/>
        </p:nvSpPr>
        <p:spPr>
          <a:xfrm>
            <a:off x="4770120" y="1487425"/>
            <a:ext cx="7138670" cy="1622174"/>
          </a:xfrm>
          <a:custGeom>
            <a:avLst/>
            <a:gdLst/>
            <a:ahLst/>
            <a:cxnLst/>
            <a:rect l="l" t="t" r="r" b="b"/>
            <a:pathLst>
              <a:path w="7138670" h="2624454">
                <a:moveTo>
                  <a:pt x="0" y="2624328"/>
                </a:moveTo>
                <a:lnTo>
                  <a:pt x="7138416" y="2624328"/>
                </a:lnTo>
                <a:lnTo>
                  <a:pt x="7138416" y="0"/>
                </a:lnTo>
                <a:lnTo>
                  <a:pt x="0" y="0"/>
                </a:lnTo>
                <a:lnTo>
                  <a:pt x="0" y="2624328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3208" y="1194816"/>
            <a:ext cx="743712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71909" y="2667000"/>
            <a:ext cx="829055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224" y="4419600"/>
            <a:ext cx="6437376" cy="2094230"/>
          </a:xfrm>
          <a:custGeom>
            <a:avLst/>
            <a:gdLst/>
            <a:ahLst/>
            <a:cxnLst/>
            <a:rect l="l" t="t" r="r" b="b"/>
            <a:pathLst>
              <a:path w="5715000" h="2094229">
                <a:moveTo>
                  <a:pt x="0" y="2093976"/>
                </a:moveTo>
                <a:lnTo>
                  <a:pt x="5715000" y="2093976"/>
                </a:lnTo>
                <a:lnTo>
                  <a:pt x="5715000" y="0"/>
                </a:lnTo>
                <a:lnTo>
                  <a:pt x="0" y="0"/>
                </a:lnTo>
                <a:lnTo>
                  <a:pt x="0" y="2093976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591" y="4191000"/>
            <a:ext cx="740664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5798" y="6099046"/>
            <a:ext cx="832103" cy="758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93208" y="2113190"/>
            <a:ext cx="544416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맵을</a:t>
            </a:r>
            <a:r>
              <a:rPr lang="ko-KR" altLang="en-US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만들기 위한 타일 구조체 </a:t>
            </a:r>
            <a:r>
              <a:rPr lang="ko-KR" altLang="en-US" sz="3000" dirty="0">
                <a:solidFill>
                  <a:srgbClr val="C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생성</a:t>
            </a:r>
            <a:r>
              <a:rPr lang="ko-KR" altLang="en-US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br>
              <a:rPr lang="en-US" altLang="ko-KR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지정된 좌표에 타일을 생성한다</a:t>
            </a:r>
            <a:r>
              <a:rPr lang="en-US" altLang="ko-KR" spc="-12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 </a:t>
            </a:r>
            <a:endParaRPr sz="1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72600" y="1736028"/>
            <a:ext cx="1572895" cy="219291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34290" rIns="0" bIns="0" rtlCol="0">
            <a:spAutoFit/>
          </a:bodyPr>
          <a:lstStyle/>
          <a:p>
            <a:pPr marL="673100">
              <a:lnSpc>
                <a:spcPct val="100000"/>
              </a:lnSpc>
              <a:spcBef>
                <a:spcPts val="270"/>
              </a:spcBef>
            </a:pPr>
            <a:r>
              <a:rPr sz="1200" spc="1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Set</a:t>
            </a:r>
            <a:r>
              <a:rPr sz="1200" spc="10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Tile</a:t>
            </a:r>
            <a:endParaRPr sz="1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328" y="5079870"/>
            <a:ext cx="534339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타일을 만들기 위한 </a:t>
            </a:r>
            <a:r>
              <a:rPr lang="ko-KR" altLang="en-US" sz="3000" dirty="0">
                <a:solidFill>
                  <a:srgbClr val="C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관리 </a:t>
            </a:r>
            <a:r>
              <a:rPr lang="ko-KR" altLang="en-US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클래스</a:t>
            </a:r>
            <a:endParaRPr lang="ko-KR" altLang="en-US" sz="3000" dirty="0">
              <a:solidFill>
                <a:srgbClr val="C0000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4375" y="4541520"/>
            <a:ext cx="1572895" cy="221856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3683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lang="en-US" sz="1200" spc="-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Manage Objects</a:t>
            </a:r>
            <a:endParaRPr sz="1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" y="256031"/>
            <a:ext cx="676656" cy="676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3D5F82-5FF0-47BD-9D7F-1CB200E7F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690" y="1205245"/>
            <a:ext cx="3657917" cy="30254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88EEB8-DE40-4CEE-82F3-B0222371E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829" y="3540086"/>
            <a:ext cx="554022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9">
            <a:extLst>
              <a:ext uri="{FF2B5EF4-FFF2-40B4-BE49-F238E27FC236}">
                <a16:creationId xmlns:a16="http://schemas.microsoft.com/office/drawing/2014/main" id="{4E1E2850-E326-49F5-9304-0B14855D5BF5}"/>
              </a:ext>
            </a:extLst>
          </p:cNvPr>
          <p:cNvSpPr/>
          <p:nvPr/>
        </p:nvSpPr>
        <p:spPr>
          <a:xfrm>
            <a:off x="5740642" y="1070803"/>
            <a:ext cx="6437376" cy="2094230"/>
          </a:xfrm>
          <a:custGeom>
            <a:avLst/>
            <a:gdLst/>
            <a:ahLst/>
            <a:cxnLst/>
            <a:rect l="l" t="t" r="r" b="b"/>
            <a:pathLst>
              <a:path w="5715000" h="2094229">
                <a:moveTo>
                  <a:pt x="0" y="2093976"/>
                </a:moveTo>
                <a:lnTo>
                  <a:pt x="5715000" y="2093976"/>
                </a:lnTo>
                <a:lnTo>
                  <a:pt x="5715000" y="0"/>
                </a:lnTo>
                <a:lnTo>
                  <a:pt x="0" y="0"/>
                </a:lnTo>
                <a:lnTo>
                  <a:pt x="0" y="2093976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90DC9C62-3F50-4571-AB79-D1385C5F6CFF}"/>
              </a:ext>
            </a:extLst>
          </p:cNvPr>
          <p:cNvSpPr/>
          <p:nvPr/>
        </p:nvSpPr>
        <p:spPr>
          <a:xfrm>
            <a:off x="268224" y="4419600"/>
            <a:ext cx="6437376" cy="2094230"/>
          </a:xfrm>
          <a:custGeom>
            <a:avLst/>
            <a:gdLst/>
            <a:ahLst/>
            <a:cxnLst/>
            <a:rect l="l" t="t" r="r" b="b"/>
            <a:pathLst>
              <a:path w="5715000" h="2094229">
                <a:moveTo>
                  <a:pt x="0" y="2093976"/>
                </a:moveTo>
                <a:lnTo>
                  <a:pt x="5715000" y="2093976"/>
                </a:lnTo>
                <a:lnTo>
                  <a:pt x="5715000" y="0"/>
                </a:lnTo>
                <a:lnTo>
                  <a:pt x="0" y="0"/>
                </a:lnTo>
                <a:lnTo>
                  <a:pt x="0" y="2093976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B9242-B260-4D6E-BE76-A52CA969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7" y="1427673"/>
            <a:ext cx="7019925" cy="4248150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32354CFF-F70B-4C2B-8CF0-9E4EA0B27403}"/>
              </a:ext>
            </a:extLst>
          </p:cNvPr>
          <p:cNvSpPr txBox="1"/>
          <p:nvPr/>
        </p:nvSpPr>
        <p:spPr>
          <a:xfrm>
            <a:off x="1129690" y="176606"/>
            <a:ext cx="2461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클라이언트</a:t>
            </a:r>
            <a:r>
              <a:rPr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z="2400" spc="-15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진행상황</a:t>
            </a:r>
            <a:endParaRPr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1722310A-90BA-4AE2-B7E1-2CDDD345B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9690" y="533476"/>
            <a:ext cx="10224110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클래스 기능소개 </a:t>
            </a:r>
            <a:r>
              <a:rPr spc="-33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– </a:t>
            </a:r>
            <a:r>
              <a:rPr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C</a:t>
            </a:r>
            <a:r>
              <a:rPr lang="en-US"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Game</a:t>
            </a:r>
            <a:r>
              <a:rPr lang="en-US" altLang="ko-KR"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TileMgr</a:t>
            </a:r>
            <a:r>
              <a:rPr spc="540" dirty="0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 </a:t>
            </a:r>
            <a:r>
              <a:rPr spc="75" dirty="0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Class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6BFD8915-E976-4042-B1CB-E9AD082EAC2A}"/>
              </a:ext>
            </a:extLst>
          </p:cNvPr>
          <p:cNvSpPr txBox="1"/>
          <p:nvPr/>
        </p:nvSpPr>
        <p:spPr>
          <a:xfrm>
            <a:off x="2279345" y="5840871"/>
            <a:ext cx="7924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디버깅 과정에서 리얼타임으로 타일과 오브젝트 </a:t>
            </a:r>
            <a:r>
              <a:rPr lang="ko-KR" altLang="en-US" sz="3000" dirty="0">
                <a:solidFill>
                  <a:srgbClr val="C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3802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4">
            <a:extLst>
              <a:ext uri="{FF2B5EF4-FFF2-40B4-BE49-F238E27FC236}">
                <a16:creationId xmlns:a16="http://schemas.microsoft.com/office/drawing/2014/main" id="{71B9B0B0-D12B-45ED-B89F-F7FC6AB2AA5D}"/>
              </a:ext>
            </a:extLst>
          </p:cNvPr>
          <p:cNvSpPr/>
          <p:nvPr/>
        </p:nvSpPr>
        <p:spPr>
          <a:xfrm>
            <a:off x="266935" y="222252"/>
            <a:ext cx="749935" cy="805815"/>
          </a:xfrm>
          <a:custGeom>
            <a:avLst/>
            <a:gdLst/>
            <a:ahLst/>
            <a:cxnLst/>
            <a:rect l="l" t="t" r="r" b="b"/>
            <a:pathLst>
              <a:path w="749935" h="805815">
                <a:moveTo>
                  <a:pt x="384076" y="0"/>
                </a:moveTo>
                <a:lnTo>
                  <a:pt x="339605" y="1526"/>
                </a:lnTo>
                <a:lnTo>
                  <a:pt x="295811" y="8024"/>
                </a:lnTo>
                <a:lnTo>
                  <a:pt x="253173" y="19369"/>
                </a:lnTo>
                <a:lnTo>
                  <a:pt x="212169" y="35431"/>
                </a:lnTo>
                <a:lnTo>
                  <a:pt x="173278" y="56084"/>
                </a:lnTo>
                <a:lnTo>
                  <a:pt x="136978" y="81200"/>
                </a:lnTo>
                <a:lnTo>
                  <a:pt x="103748" y="110652"/>
                </a:lnTo>
                <a:lnTo>
                  <a:pt x="74066" y="144314"/>
                </a:lnTo>
                <a:lnTo>
                  <a:pt x="48412" y="182056"/>
                </a:lnTo>
                <a:lnTo>
                  <a:pt x="26392" y="226005"/>
                </a:lnTo>
                <a:lnTo>
                  <a:pt x="11097" y="271293"/>
                </a:lnTo>
                <a:lnTo>
                  <a:pt x="2356" y="317339"/>
                </a:lnTo>
                <a:lnTo>
                  <a:pt x="0" y="363563"/>
                </a:lnTo>
                <a:lnTo>
                  <a:pt x="3859" y="409383"/>
                </a:lnTo>
                <a:lnTo>
                  <a:pt x="13765" y="454217"/>
                </a:lnTo>
                <a:lnTo>
                  <a:pt x="29547" y="497486"/>
                </a:lnTo>
                <a:lnTo>
                  <a:pt x="51037" y="538607"/>
                </a:lnTo>
                <a:lnTo>
                  <a:pt x="78064" y="576999"/>
                </a:lnTo>
                <a:lnTo>
                  <a:pt x="110459" y="612081"/>
                </a:lnTo>
                <a:lnTo>
                  <a:pt x="148054" y="643272"/>
                </a:lnTo>
                <a:lnTo>
                  <a:pt x="190677" y="669990"/>
                </a:lnTo>
                <a:lnTo>
                  <a:pt x="218706" y="805753"/>
                </a:lnTo>
                <a:lnTo>
                  <a:pt x="326402" y="713170"/>
                </a:lnTo>
                <a:lnTo>
                  <a:pt x="421481" y="713170"/>
                </a:lnTo>
                <a:lnTo>
                  <a:pt x="426195" y="712852"/>
                </a:lnTo>
                <a:lnTo>
                  <a:pt x="474297" y="703406"/>
                </a:lnTo>
                <a:lnTo>
                  <a:pt x="520432" y="688136"/>
                </a:lnTo>
                <a:lnTo>
                  <a:pt x="564024" y="667320"/>
                </a:lnTo>
                <a:lnTo>
                  <a:pt x="604496" y="641232"/>
                </a:lnTo>
                <a:lnTo>
                  <a:pt x="641270" y="610149"/>
                </a:lnTo>
                <a:lnTo>
                  <a:pt x="673771" y="574346"/>
                </a:lnTo>
                <a:lnTo>
                  <a:pt x="701420" y="534100"/>
                </a:lnTo>
                <a:lnTo>
                  <a:pt x="723440" y="490152"/>
                </a:lnTo>
                <a:lnTo>
                  <a:pt x="738736" y="444864"/>
                </a:lnTo>
                <a:lnTo>
                  <a:pt x="747477" y="398818"/>
                </a:lnTo>
                <a:lnTo>
                  <a:pt x="749833" y="352594"/>
                </a:lnTo>
                <a:lnTo>
                  <a:pt x="745973" y="306774"/>
                </a:lnTo>
                <a:lnTo>
                  <a:pt x="736068" y="261939"/>
                </a:lnTo>
                <a:lnTo>
                  <a:pt x="720285" y="218671"/>
                </a:lnTo>
                <a:lnTo>
                  <a:pt x="698796" y="177550"/>
                </a:lnTo>
                <a:lnTo>
                  <a:pt x="671769" y="139158"/>
                </a:lnTo>
                <a:lnTo>
                  <a:pt x="639373" y="104076"/>
                </a:lnTo>
                <a:lnTo>
                  <a:pt x="601779" y="72885"/>
                </a:lnTo>
                <a:lnTo>
                  <a:pt x="559155" y="46166"/>
                </a:lnTo>
                <a:lnTo>
                  <a:pt x="516763" y="26529"/>
                </a:lnTo>
                <a:lnTo>
                  <a:pt x="473133" y="12374"/>
                </a:lnTo>
                <a:lnTo>
                  <a:pt x="428744" y="3573"/>
                </a:lnTo>
                <a:lnTo>
                  <a:pt x="384076" y="0"/>
                </a:lnTo>
                <a:close/>
              </a:path>
              <a:path w="749935" h="805815">
                <a:moveTo>
                  <a:pt x="421481" y="713170"/>
                </a:moveTo>
                <a:lnTo>
                  <a:pt x="326402" y="713170"/>
                </a:lnTo>
                <a:lnTo>
                  <a:pt x="376705" y="716199"/>
                </a:lnTo>
                <a:lnTo>
                  <a:pt x="421481" y="71317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9101" y="2503441"/>
            <a:ext cx="765175" cy="805815"/>
          </a:xfrm>
          <a:custGeom>
            <a:avLst/>
            <a:gdLst/>
            <a:ahLst/>
            <a:cxnLst/>
            <a:rect l="l" t="t" r="r" b="b"/>
            <a:pathLst>
              <a:path w="765175" h="805815">
                <a:moveTo>
                  <a:pt x="391828" y="0"/>
                </a:moveTo>
                <a:lnTo>
                  <a:pt x="346453" y="1526"/>
                </a:lnTo>
                <a:lnTo>
                  <a:pt x="301769" y="8024"/>
                </a:lnTo>
                <a:lnTo>
                  <a:pt x="258264" y="19369"/>
                </a:lnTo>
                <a:lnTo>
                  <a:pt x="216426" y="35431"/>
                </a:lnTo>
                <a:lnTo>
                  <a:pt x="176744" y="56084"/>
                </a:lnTo>
                <a:lnTo>
                  <a:pt x="139706" y="81200"/>
                </a:lnTo>
                <a:lnTo>
                  <a:pt x="105800" y="110652"/>
                </a:lnTo>
                <a:lnTo>
                  <a:pt x="75514" y="144314"/>
                </a:lnTo>
                <a:lnTo>
                  <a:pt x="49338" y="182056"/>
                </a:lnTo>
                <a:lnTo>
                  <a:pt x="28353" y="222569"/>
                </a:lnTo>
                <a:lnTo>
                  <a:pt x="13226" y="264261"/>
                </a:lnTo>
                <a:lnTo>
                  <a:pt x="3820" y="306676"/>
                </a:lnTo>
                <a:lnTo>
                  <a:pt x="0" y="349356"/>
                </a:lnTo>
                <a:lnTo>
                  <a:pt x="1628" y="391845"/>
                </a:lnTo>
                <a:lnTo>
                  <a:pt x="8570" y="433684"/>
                </a:lnTo>
                <a:lnTo>
                  <a:pt x="20689" y="474417"/>
                </a:lnTo>
                <a:lnTo>
                  <a:pt x="37849" y="513587"/>
                </a:lnTo>
                <a:lnTo>
                  <a:pt x="59914" y="550737"/>
                </a:lnTo>
                <a:lnTo>
                  <a:pt x="86747" y="585409"/>
                </a:lnTo>
                <a:lnTo>
                  <a:pt x="118213" y="617147"/>
                </a:lnTo>
                <a:lnTo>
                  <a:pt x="154176" y="645493"/>
                </a:lnTo>
                <a:lnTo>
                  <a:pt x="194499" y="669990"/>
                </a:lnTo>
                <a:lnTo>
                  <a:pt x="223100" y="805753"/>
                </a:lnTo>
                <a:lnTo>
                  <a:pt x="332993" y="713170"/>
                </a:lnTo>
                <a:lnTo>
                  <a:pt x="430000" y="713170"/>
                </a:lnTo>
                <a:lnTo>
                  <a:pt x="434810" y="712852"/>
                </a:lnTo>
                <a:lnTo>
                  <a:pt x="483887" y="703406"/>
                </a:lnTo>
                <a:lnTo>
                  <a:pt x="530959" y="688136"/>
                </a:lnTo>
                <a:lnTo>
                  <a:pt x="575436" y="667320"/>
                </a:lnTo>
                <a:lnTo>
                  <a:pt x="616730" y="641232"/>
                </a:lnTo>
                <a:lnTo>
                  <a:pt x="654254" y="610149"/>
                </a:lnTo>
                <a:lnTo>
                  <a:pt x="687417" y="574346"/>
                </a:lnTo>
                <a:lnTo>
                  <a:pt x="715631" y="534100"/>
                </a:lnTo>
                <a:lnTo>
                  <a:pt x="736616" y="493588"/>
                </a:lnTo>
                <a:lnTo>
                  <a:pt x="751743" y="451895"/>
                </a:lnTo>
                <a:lnTo>
                  <a:pt x="761149" y="409481"/>
                </a:lnTo>
                <a:lnTo>
                  <a:pt x="764970" y="366801"/>
                </a:lnTo>
                <a:lnTo>
                  <a:pt x="763341" y="324312"/>
                </a:lnTo>
                <a:lnTo>
                  <a:pt x="756399" y="282473"/>
                </a:lnTo>
                <a:lnTo>
                  <a:pt x="744280" y="241740"/>
                </a:lnTo>
                <a:lnTo>
                  <a:pt x="727120" y="202570"/>
                </a:lnTo>
                <a:lnTo>
                  <a:pt x="705056" y="165420"/>
                </a:lnTo>
                <a:lnTo>
                  <a:pt x="678222" y="130747"/>
                </a:lnTo>
                <a:lnTo>
                  <a:pt x="646756" y="99010"/>
                </a:lnTo>
                <a:lnTo>
                  <a:pt x="610793" y="70664"/>
                </a:lnTo>
                <a:lnTo>
                  <a:pt x="570470" y="46166"/>
                </a:lnTo>
                <a:lnTo>
                  <a:pt x="527215" y="26529"/>
                </a:lnTo>
                <a:lnTo>
                  <a:pt x="482698" y="12374"/>
                </a:lnTo>
                <a:lnTo>
                  <a:pt x="437406" y="3573"/>
                </a:lnTo>
                <a:lnTo>
                  <a:pt x="391828" y="0"/>
                </a:lnTo>
                <a:close/>
              </a:path>
              <a:path w="765175" h="805815">
                <a:moveTo>
                  <a:pt x="430000" y="713170"/>
                </a:moveTo>
                <a:lnTo>
                  <a:pt x="332993" y="713170"/>
                </a:lnTo>
                <a:lnTo>
                  <a:pt x="384315" y="716199"/>
                </a:lnTo>
                <a:lnTo>
                  <a:pt x="430000" y="7131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3533" y="2267154"/>
            <a:ext cx="749935" cy="805815"/>
          </a:xfrm>
          <a:custGeom>
            <a:avLst/>
            <a:gdLst/>
            <a:ahLst/>
            <a:cxnLst/>
            <a:rect l="l" t="t" r="r" b="b"/>
            <a:pathLst>
              <a:path w="749935" h="805815">
                <a:moveTo>
                  <a:pt x="384076" y="0"/>
                </a:moveTo>
                <a:lnTo>
                  <a:pt x="339605" y="1526"/>
                </a:lnTo>
                <a:lnTo>
                  <a:pt x="295811" y="8024"/>
                </a:lnTo>
                <a:lnTo>
                  <a:pt x="253173" y="19369"/>
                </a:lnTo>
                <a:lnTo>
                  <a:pt x="212169" y="35431"/>
                </a:lnTo>
                <a:lnTo>
                  <a:pt x="173278" y="56084"/>
                </a:lnTo>
                <a:lnTo>
                  <a:pt x="136978" y="81200"/>
                </a:lnTo>
                <a:lnTo>
                  <a:pt x="103748" y="110652"/>
                </a:lnTo>
                <a:lnTo>
                  <a:pt x="74066" y="144314"/>
                </a:lnTo>
                <a:lnTo>
                  <a:pt x="48412" y="182056"/>
                </a:lnTo>
                <a:lnTo>
                  <a:pt x="26392" y="226005"/>
                </a:lnTo>
                <a:lnTo>
                  <a:pt x="11097" y="271293"/>
                </a:lnTo>
                <a:lnTo>
                  <a:pt x="2356" y="317339"/>
                </a:lnTo>
                <a:lnTo>
                  <a:pt x="0" y="363563"/>
                </a:lnTo>
                <a:lnTo>
                  <a:pt x="3859" y="409383"/>
                </a:lnTo>
                <a:lnTo>
                  <a:pt x="13765" y="454217"/>
                </a:lnTo>
                <a:lnTo>
                  <a:pt x="29547" y="497486"/>
                </a:lnTo>
                <a:lnTo>
                  <a:pt x="51037" y="538607"/>
                </a:lnTo>
                <a:lnTo>
                  <a:pt x="78064" y="576999"/>
                </a:lnTo>
                <a:lnTo>
                  <a:pt x="110459" y="612081"/>
                </a:lnTo>
                <a:lnTo>
                  <a:pt x="148054" y="643272"/>
                </a:lnTo>
                <a:lnTo>
                  <a:pt x="190677" y="669990"/>
                </a:lnTo>
                <a:lnTo>
                  <a:pt x="218706" y="805753"/>
                </a:lnTo>
                <a:lnTo>
                  <a:pt x="326402" y="713170"/>
                </a:lnTo>
                <a:lnTo>
                  <a:pt x="421481" y="713170"/>
                </a:lnTo>
                <a:lnTo>
                  <a:pt x="426195" y="712852"/>
                </a:lnTo>
                <a:lnTo>
                  <a:pt x="474297" y="703406"/>
                </a:lnTo>
                <a:lnTo>
                  <a:pt x="520432" y="688136"/>
                </a:lnTo>
                <a:lnTo>
                  <a:pt x="564024" y="667320"/>
                </a:lnTo>
                <a:lnTo>
                  <a:pt x="604496" y="641232"/>
                </a:lnTo>
                <a:lnTo>
                  <a:pt x="641270" y="610149"/>
                </a:lnTo>
                <a:lnTo>
                  <a:pt x="673771" y="574346"/>
                </a:lnTo>
                <a:lnTo>
                  <a:pt x="701420" y="534100"/>
                </a:lnTo>
                <a:lnTo>
                  <a:pt x="723440" y="490152"/>
                </a:lnTo>
                <a:lnTo>
                  <a:pt x="738736" y="444864"/>
                </a:lnTo>
                <a:lnTo>
                  <a:pt x="747477" y="398818"/>
                </a:lnTo>
                <a:lnTo>
                  <a:pt x="749833" y="352594"/>
                </a:lnTo>
                <a:lnTo>
                  <a:pt x="745973" y="306774"/>
                </a:lnTo>
                <a:lnTo>
                  <a:pt x="736068" y="261939"/>
                </a:lnTo>
                <a:lnTo>
                  <a:pt x="720285" y="218671"/>
                </a:lnTo>
                <a:lnTo>
                  <a:pt x="698796" y="177550"/>
                </a:lnTo>
                <a:lnTo>
                  <a:pt x="671769" y="139158"/>
                </a:lnTo>
                <a:lnTo>
                  <a:pt x="639373" y="104076"/>
                </a:lnTo>
                <a:lnTo>
                  <a:pt x="601779" y="72885"/>
                </a:lnTo>
                <a:lnTo>
                  <a:pt x="559155" y="46166"/>
                </a:lnTo>
                <a:lnTo>
                  <a:pt x="516763" y="26529"/>
                </a:lnTo>
                <a:lnTo>
                  <a:pt x="473133" y="12374"/>
                </a:lnTo>
                <a:lnTo>
                  <a:pt x="428744" y="3573"/>
                </a:lnTo>
                <a:lnTo>
                  <a:pt x="384076" y="0"/>
                </a:lnTo>
                <a:close/>
              </a:path>
              <a:path w="749935" h="805815">
                <a:moveTo>
                  <a:pt x="421481" y="713170"/>
                </a:moveTo>
                <a:lnTo>
                  <a:pt x="326402" y="713170"/>
                </a:lnTo>
                <a:lnTo>
                  <a:pt x="376705" y="716199"/>
                </a:lnTo>
                <a:lnTo>
                  <a:pt x="421481" y="71317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8867" y="2701096"/>
            <a:ext cx="542544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53476" y="1910284"/>
            <a:ext cx="2461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Noto Sans CJK JP Regular"/>
                <a:cs typeface="Noto Sans CJK JP Regular"/>
              </a:rPr>
              <a:t>클라이언트</a:t>
            </a:r>
            <a:r>
              <a:rPr sz="2400" dirty="0">
                <a:latin typeface="Noto Sans CJK JP Regular"/>
                <a:cs typeface="Noto Sans CJK JP Regular"/>
              </a:rPr>
              <a:t> </a:t>
            </a:r>
            <a:r>
              <a:rPr sz="2400" spc="-150" dirty="0">
                <a:latin typeface="Noto Sans CJK JP Regular"/>
                <a:cs typeface="Noto Sans CJK JP Regular"/>
              </a:rPr>
              <a:t>진행상황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63546" y="2267154"/>
            <a:ext cx="323057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pc="70" dirty="0"/>
          </a:p>
        </p:txBody>
      </p:sp>
      <p:sp>
        <p:nvSpPr>
          <p:cNvPr id="8" name="object 8"/>
          <p:cNvSpPr/>
          <p:nvPr/>
        </p:nvSpPr>
        <p:spPr>
          <a:xfrm>
            <a:off x="1193507" y="1694688"/>
            <a:ext cx="7340893" cy="4465320"/>
          </a:xfrm>
          <a:custGeom>
            <a:avLst/>
            <a:gdLst/>
            <a:ahLst/>
            <a:cxnLst/>
            <a:rect l="l" t="t" r="r" b="b"/>
            <a:pathLst>
              <a:path w="4794885" h="4465320">
                <a:moveTo>
                  <a:pt x="0" y="4465320"/>
                </a:moveTo>
                <a:lnTo>
                  <a:pt x="4794504" y="4465320"/>
                </a:lnTo>
                <a:lnTo>
                  <a:pt x="4794504" y="0"/>
                </a:lnTo>
                <a:lnTo>
                  <a:pt x="0" y="0"/>
                </a:lnTo>
                <a:lnTo>
                  <a:pt x="0" y="446532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7242" y="1466088"/>
            <a:ext cx="740664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5245" y="5629655"/>
            <a:ext cx="829056" cy="829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72456" y="2392679"/>
            <a:ext cx="1883665" cy="25071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3492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275"/>
              </a:spcBef>
            </a:pPr>
            <a:r>
              <a:rPr lang="en-US" sz="1400" spc="-5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Make object pool </a:t>
            </a:r>
            <a:endParaRPr sz="1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8C40050F-33AD-46CA-95AF-D887E714AA1A}"/>
              </a:ext>
            </a:extLst>
          </p:cNvPr>
          <p:cNvSpPr txBox="1"/>
          <p:nvPr/>
        </p:nvSpPr>
        <p:spPr>
          <a:xfrm>
            <a:off x="1129690" y="176606"/>
            <a:ext cx="2461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클라이언트</a:t>
            </a:r>
            <a:r>
              <a:rPr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sz="2400" spc="-15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진행상황</a:t>
            </a:r>
            <a:endParaRPr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3C73EC9B-F00F-4FB3-AA31-EC243C123193}"/>
              </a:ext>
            </a:extLst>
          </p:cNvPr>
          <p:cNvSpPr txBox="1">
            <a:spLocks/>
          </p:cNvSpPr>
          <p:nvPr/>
        </p:nvSpPr>
        <p:spPr>
          <a:xfrm>
            <a:off x="1129690" y="533476"/>
            <a:ext cx="10224110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400" b="0" i="0">
                <a:solidFill>
                  <a:srgbClr val="006FC0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10"/>
              </a:spcBef>
            </a:pPr>
            <a:r>
              <a:rPr lang="ko-KR" altLang="en-US" kern="0" spc="-20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클래스 기능소개 </a:t>
            </a:r>
            <a:r>
              <a:rPr lang="en-US" altLang="ko-KR" kern="0" spc="-330" dirty="0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– </a:t>
            </a:r>
            <a:r>
              <a:rPr lang="en-US" altLang="ko-KR" kern="0" spc="110" dirty="0" err="1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CGameStage</a:t>
            </a:r>
            <a:r>
              <a:rPr lang="ko-KR" altLang="en-US" kern="0" spc="540" dirty="0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 </a:t>
            </a:r>
            <a:r>
              <a:rPr lang="en-US" altLang="ko-KR" kern="0" spc="75" dirty="0">
                <a:latin typeface="Segoe UI Semibold" panose="020B0702040204020203" pitchFamily="34" charset="0"/>
                <a:ea typeface="KoPubWorld돋움체_Pro Bold" panose="00000800000000000000" pitchFamily="50" charset="-127"/>
                <a:cs typeface="Segoe UI Semibold" panose="020B0702040204020203" pitchFamily="34" charset="0"/>
              </a:rPr>
              <a:t>Class</a:t>
            </a: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959544F9-344A-438A-9829-CC218C6D7B6F}"/>
              </a:ext>
            </a:extLst>
          </p:cNvPr>
          <p:cNvSpPr/>
          <p:nvPr/>
        </p:nvSpPr>
        <p:spPr>
          <a:xfrm>
            <a:off x="304800" y="256031"/>
            <a:ext cx="676656" cy="676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DFA218F4-26F0-41D7-B0B3-E002613935AF}"/>
              </a:ext>
            </a:extLst>
          </p:cNvPr>
          <p:cNvSpPr txBox="1"/>
          <p:nvPr/>
        </p:nvSpPr>
        <p:spPr>
          <a:xfrm>
            <a:off x="2850008" y="2767127"/>
            <a:ext cx="3706113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50" dirty="0" err="1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맵을</a:t>
            </a:r>
            <a:r>
              <a:rPr lang="ko-KR" altLang="en-US" sz="3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만들기 위한 </a:t>
            </a:r>
            <a:r>
              <a:rPr lang="ko-KR" altLang="en-US" sz="32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클래스</a:t>
            </a:r>
            <a:r>
              <a:rPr lang="ko-KR" altLang="en-US" sz="2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외부에서 </a:t>
            </a:r>
            <a:r>
              <a:rPr lang="ko-KR" altLang="en-US" sz="2000" spc="-50" dirty="0" err="1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맵을</a:t>
            </a:r>
            <a:r>
              <a:rPr lang="ko-KR" altLang="en-US" sz="2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가져오거나</a:t>
            </a:r>
            <a:endParaRPr lang="en-US" altLang="ko-KR" sz="2000" spc="-50" dirty="0">
              <a:solidFill>
                <a:srgbClr val="3A3838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직접 </a:t>
            </a:r>
            <a:r>
              <a:rPr lang="ko-KR" altLang="en-US" sz="2000" spc="-50" dirty="0" err="1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맵을</a:t>
            </a:r>
            <a:r>
              <a:rPr lang="ko-KR" altLang="en-US" sz="2000" spc="-50" dirty="0">
                <a:solidFill>
                  <a:srgbClr val="3A3838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만들 수 있다</a:t>
            </a:r>
            <a:endParaRPr sz="1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F9BB27-516F-416E-88C6-74AFE1DC4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158" y="1028067"/>
            <a:ext cx="3831335" cy="55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151</Words>
  <Application>Microsoft Office PowerPoint</Application>
  <PresentationFormat>와이드스크린</PresentationFormat>
  <Paragraphs>43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KoPubWorld돋움체_Pro Bold</vt:lpstr>
      <vt:lpstr>Noto Sans CJK JP Regular</vt:lpstr>
      <vt:lpstr>맑은 고딕</vt:lpstr>
      <vt:lpstr>Arial</vt:lpstr>
      <vt:lpstr>Calibri</vt:lpstr>
      <vt:lpstr>Segoe UI Semibold</vt:lpstr>
      <vt:lpstr>Office Theme</vt:lpstr>
      <vt:lpstr>PowerPoint 프레젠테이션</vt:lpstr>
      <vt:lpstr>BAOS Online Game</vt:lpstr>
      <vt:lpstr>클라이언트 진행상황 클래스 다이어그램</vt:lpstr>
      <vt:lpstr>PowerPoint 프레젠테이션</vt:lpstr>
      <vt:lpstr>PowerPoint 프레젠테이션</vt:lpstr>
      <vt:lpstr>클래스 기능소개 – CGameObjMgr Class</vt:lpstr>
      <vt:lpstr>클래스 기능소개 – CGameTileMgr Class</vt:lpstr>
      <vt:lpstr>클래스 기능소개 – CGameTileMgr Class</vt:lpstr>
      <vt:lpstr>PowerPoint 프레젠테이션</vt:lpstr>
      <vt:lpstr>다음 주 계획 보고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chojaekwon</dc:creator>
  <cp:lastModifiedBy>cydphj@gmail.com</cp:lastModifiedBy>
  <cp:revision>10</cp:revision>
  <dcterms:created xsi:type="dcterms:W3CDTF">2019-04-29T14:19:33Z</dcterms:created>
  <dcterms:modified xsi:type="dcterms:W3CDTF">2019-04-29T17:18:34Z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2019-04-29T00:00:00Z</vt:filetime>
  </property>
</Properties>
</file>