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2" r:id="rId2"/>
    <p:sldMasterId id="2147483684" r:id="rId3"/>
  </p:sldMasterIdLst>
  <p:sldIdLst>
    <p:sldId id="271" r:id="rId4"/>
    <p:sldId id="262" r:id="rId5"/>
    <p:sldId id="266" r:id="rId6"/>
    <p:sldId id="316" r:id="rId7"/>
    <p:sldId id="361" r:id="rId8"/>
    <p:sldId id="261" r:id="rId9"/>
    <p:sldId id="272" r:id="rId10"/>
    <p:sldId id="286" r:id="rId11"/>
    <p:sldId id="362" r:id="rId12"/>
    <p:sldId id="280" r:id="rId13"/>
    <p:sldId id="364" r:id="rId14"/>
    <p:sldId id="367" r:id="rId15"/>
    <p:sldId id="368" r:id="rId16"/>
    <p:sldId id="369" r:id="rId17"/>
    <p:sldId id="371" r:id="rId18"/>
    <p:sldId id="370" r:id="rId19"/>
    <p:sldId id="309" r:id="rId20"/>
    <p:sldId id="260" r:id="rId21"/>
  </p:sldIdLst>
  <p:sldSz cx="12192000" cy="6858000"/>
  <p:notesSz cx="6858000" cy="9144000"/>
  <p:embeddedFontLst>
    <p:embeddedFont>
      <p:font typeface="HY헤드라인M" panose="02030600000101010101" pitchFamily="18" charset="-127"/>
      <p:regular r:id="rId22"/>
    </p:embeddedFont>
    <p:embeddedFont>
      <p:font typeface="KoPubWorld돋움체 Bold" panose="00000800000000000000" pitchFamily="2" charset="-127"/>
      <p:bold r:id="rId23"/>
    </p:embeddedFont>
    <p:embeddedFont>
      <p:font typeface="Segoe UI Semibold" panose="020B0702040204020203" pitchFamily="34" charset="0"/>
      <p:bold r:id="rId24"/>
      <p:boldItalic r:id="rId25"/>
    </p:embeddedFont>
    <p:embeddedFont>
      <p:font typeface="Tmon몬소리 Black" panose="02000A03000000000000" pitchFamily="2" charset="-127"/>
      <p:bold r:id="rId26"/>
    </p:embeddedFont>
  </p:embeddedFontLst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900"/>
    <a:srgbClr val="FF7F00"/>
    <a:srgbClr val="B55B00"/>
    <a:srgbClr val="262626"/>
    <a:srgbClr val="606060"/>
    <a:srgbClr val="7D7D7D"/>
    <a:srgbClr val="E7E5E6"/>
    <a:srgbClr val="BABFC2"/>
    <a:srgbClr val="A5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 autoAdjust="0"/>
    <p:restoredTop sz="94660"/>
  </p:normalViewPr>
  <p:slideViewPr>
    <p:cSldViewPr snapToGrid="0">
      <p:cViewPr>
        <p:scale>
          <a:sx n="100" d="100"/>
          <a:sy n="100" d="100"/>
        </p:scale>
        <p:origin x="830" y="864"/>
      </p:cViewPr>
      <p:guideLst>
        <p:guide orient="horz" pos="23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9125380" y="6274754"/>
            <a:ext cx="3066619" cy="48840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6730111"/>
            <a:ext cx="12192000" cy="137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11178612" y="5759424"/>
            <a:ext cx="817770" cy="809183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76545" y="1872070"/>
            <a:ext cx="3326678" cy="332667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7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3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183602"/>
            <a:ext cx="3512321" cy="5470055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1145000" y="3273775"/>
            <a:ext cx="9041918" cy="507660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6359981" y="2723208"/>
            <a:ext cx="7218431" cy="2018306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1281243" y="3125602"/>
            <a:ext cx="10430561" cy="4572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12209257" cy="5122817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8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7570177" y="551723"/>
            <a:ext cx="3436232" cy="5152744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72300" y="1144427"/>
            <a:ext cx="3436232" cy="5152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5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31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87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540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2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9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3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37" r:id="rId2"/>
    <p:sldLayoutId id="2147483738" r:id="rId3"/>
    <p:sldLayoutId id="2147483740" r:id="rId4"/>
    <p:sldLayoutId id="2147483743" r:id="rId5"/>
    <p:sldLayoutId id="2147483739" r:id="rId6"/>
    <p:sldLayoutId id="2147483741" r:id="rId7"/>
    <p:sldLayoutId id="2147483742" r:id="rId8"/>
    <p:sldLayoutId id="2147483655" r:id="rId9"/>
    <p:sldLayoutId id="2147483736" r:id="rId10"/>
    <p:sldLayoutId id="2147483731" r:id="rId11"/>
    <p:sldLayoutId id="2147483747" r:id="rId12"/>
    <p:sldLayoutId id="2147483750" r:id="rId13"/>
    <p:sldLayoutId id="2147483746" r:id="rId14"/>
    <p:sldLayoutId id="2147483745" r:id="rId15"/>
    <p:sldLayoutId id="2147483744" r:id="rId16"/>
    <p:sldLayoutId id="2147483735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gif"/><Relationship Id="rId5" Type="http://schemas.openxmlformats.org/officeDocument/2006/relationships/image" Target="../media/image35.gif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26F5B22-F290-42E8-A061-2532E3CA4EC3}"/>
              </a:ext>
            </a:extLst>
          </p:cNvPr>
          <p:cNvSpPr>
            <a:spLocks/>
          </p:cNvSpPr>
          <p:nvPr/>
        </p:nvSpPr>
        <p:spPr bwMode="auto">
          <a:xfrm>
            <a:off x="-148" y="3617019"/>
            <a:ext cx="12192148" cy="3240980"/>
          </a:xfrm>
          <a:custGeom>
            <a:avLst/>
            <a:gdLst>
              <a:gd name="connsiteX0" fmla="*/ 5307865 w 12192148"/>
              <a:gd name="connsiteY0" fmla="*/ 0 h 3240980"/>
              <a:gd name="connsiteX1" fmla="*/ 5817217 w 12192148"/>
              <a:gd name="connsiteY1" fmla="*/ 0 h 3240980"/>
              <a:gd name="connsiteX2" fmla="*/ 5817217 w 12192148"/>
              <a:gd name="connsiteY2" fmla="*/ 697113 h 3240980"/>
              <a:gd name="connsiteX3" fmla="*/ 6190042 w 12192148"/>
              <a:gd name="connsiteY3" fmla="*/ 697113 h 3240980"/>
              <a:gd name="connsiteX4" fmla="*/ 6190042 w 12192148"/>
              <a:gd name="connsiteY4" fmla="*/ 1325570 h 3240980"/>
              <a:gd name="connsiteX5" fmla="*/ 6489353 w 12192148"/>
              <a:gd name="connsiteY5" fmla="*/ 1325570 h 3240980"/>
              <a:gd name="connsiteX6" fmla="*/ 6489353 w 12192148"/>
              <a:gd name="connsiteY6" fmla="*/ 1114324 h 3240980"/>
              <a:gd name="connsiteX7" fmla="*/ 6898935 w 12192148"/>
              <a:gd name="connsiteY7" fmla="*/ 1114324 h 3240980"/>
              <a:gd name="connsiteX8" fmla="*/ 6898935 w 12192148"/>
              <a:gd name="connsiteY8" fmla="*/ 348556 h 3240980"/>
              <a:gd name="connsiteX9" fmla="*/ 7219249 w 12192148"/>
              <a:gd name="connsiteY9" fmla="*/ 348556 h 3240980"/>
              <a:gd name="connsiteX10" fmla="*/ 7219249 w 12192148"/>
              <a:gd name="connsiteY10" fmla="*/ 1093199 h 3240980"/>
              <a:gd name="connsiteX11" fmla="*/ 7413539 w 12192148"/>
              <a:gd name="connsiteY11" fmla="*/ 1093199 h 3240980"/>
              <a:gd name="connsiteX12" fmla="*/ 7413539 w 12192148"/>
              <a:gd name="connsiteY12" fmla="*/ 517553 h 3240980"/>
              <a:gd name="connsiteX13" fmla="*/ 7875631 w 12192148"/>
              <a:gd name="connsiteY13" fmla="*/ 517553 h 3240980"/>
              <a:gd name="connsiteX14" fmla="*/ 7875631 w 12192148"/>
              <a:gd name="connsiteY14" fmla="*/ 1103761 h 3240980"/>
              <a:gd name="connsiteX15" fmla="*/ 8342975 w 12192148"/>
              <a:gd name="connsiteY15" fmla="*/ 1103761 h 3240980"/>
              <a:gd name="connsiteX16" fmla="*/ 8342975 w 12192148"/>
              <a:gd name="connsiteY16" fmla="*/ 739362 h 3240980"/>
              <a:gd name="connsiteX17" fmla="*/ 8852328 w 12192148"/>
              <a:gd name="connsiteY17" fmla="*/ 739362 h 3240980"/>
              <a:gd name="connsiteX18" fmla="*/ 8852328 w 12192148"/>
              <a:gd name="connsiteY18" fmla="*/ 1093199 h 3240980"/>
              <a:gd name="connsiteX19" fmla="*/ 9240906 w 12192148"/>
              <a:gd name="connsiteY19" fmla="*/ 1093199 h 3240980"/>
              <a:gd name="connsiteX20" fmla="*/ 9240906 w 12192148"/>
              <a:gd name="connsiteY20" fmla="*/ 924202 h 3240980"/>
              <a:gd name="connsiteX21" fmla="*/ 9503459 w 12192148"/>
              <a:gd name="connsiteY21" fmla="*/ 929483 h 3240980"/>
              <a:gd name="connsiteX22" fmla="*/ 9503459 w 12192148"/>
              <a:gd name="connsiteY22" fmla="*/ 781611 h 3240980"/>
              <a:gd name="connsiteX23" fmla="*/ 9771263 w 12192148"/>
              <a:gd name="connsiteY23" fmla="*/ 781611 h 3240980"/>
              <a:gd name="connsiteX24" fmla="*/ 9771263 w 12192148"/>
              <a:gd name="connsiteY24" fmla="*/ 918921 h 3240980"/>
              <a:gd name="connsiteX25" fmla="*/ 10028565 w 12192148"/>
              <a:gd name="connsiteY25" fmla="*/ 918921 h 3240980"/>
              <a:gd name="connsiteX26" fmla="*/ 10028565 w 12192148"/>
              <a:gd name="connsiteY26" fmla="*/ 765768 h 3240980"/>
              <a:gd name="connsiteX27" fmla="*/ 10280615 w 12192148"/>
              <a:gd name="connsiteY27" fmla="*/ 771049 h 3240980"/>
              <a:gd name="connsiteX28" fmla="*/ 10280615 w 12192148"/>
              <a:gd name="connsiteY28" fmla="*/ 190122 h 3240980"/>
              <a:gd name="connsiteX29" fmla="*/ 10789968 w 12192148"/>
              <a:gd name="connsiteY29" fmla="*/ 190122 h 3240980"/>
              <a:gd name="connsiteX30" fmla="*/ 10789968 w 12192148"/>
              <a:gd name="connsiteY30" fmla="*/ 697113 h 3240980"/>
              <a:gd name="connsiteX31" fmla="*/ 11168044 w 12192148"/>
              <a:gd name="connsiteY31" fmla="*/ 697113 h 3240980"/>
              <a:gd name="connsiteX32" fmla="*/ 11168044 w 12192148"/>
              <a:gd name="connsiteY32" fmla="*/ 1621315 h 3240980"/>
              <a:gd name="connsiteX33" fmla="*/ 11467354 w 12192148"/>
              <a:gd name="connsiteY33" fmla="*/ 1621315 h 3240980"/>
              <a:gd name="connsiteX34" fmla="*/ 11467354 w 12192148"/>
              <a:gd name="connsiteY34" fmla="*/ 1114324 h 3240980"/>
              <a:gd name="connsiteX35" fmla="*/ 11871686 w 12192148"/>
              <a:gd name="connsiteY35" fmla="*/ 1114324 h 3240980"/>
              <a:gd name="connsiteX36" fmla="*/ 11871686 w 12192148"/>
              <a:gd name="connsiteY36" fmla="*/ 348556 h 3240980"/>
              <a:gd name="connsiteX37" fmla="*/ 12192000 w 12192148"/>
              <a:gd name="connsiteY37" fmla="*/ 348556 h 3240980"/>
              <a:gd name="connsiteX38" fmla="*/ 12192000 w 12192148"/>
              <a:gd name="connsiteY38" fmla="*/ 1754103 h 3240980"/>
              <a:gd name="connsiteX39" fmla="*/ 12192000 w 12192148"/>
              <a:gd name="connsiteY39" fmla="*/ 1896676 h 3240980"/>
              <a:gd name="connsiteX40" fmla="*/ 12192148 w 12192148"/>
              <a:gd name="connsiteY40" fmla="*/ 1896676 h 3240980"/>
              <a:gd name="connsiteX41" fmla="*/ 12192148 w 12192148"/>
              <a:gd name="connsiteY41" fmla="*/ 3240980 h 3240980"/>
              <a:gd name="connsiteX42" fmla="*/ 0 w 12192148"/>
              <a:gd name="connsiteY42" fmla="*/ 3240980 h 3240980"/>
              <a:gd name="connsiteX43" fmla="*/ 0 w 12192148"/>
              <a:gd name="connsiteY43" fmla="*/ 2054369 h 3240980"/>
              <a:gd name="connsiteX44" fmla="*/ 0 w 12192148"/>
              <a:gd name="connsiteY44" fmla="*/ 1896676 h 3240980"/>
              <a:gd name="connsiteX45" fmla="*/ 0 w 12192148"/>
              <a:gd name="connsiteY45" fmla="*/ 1573784 h 3240980"/>
              <a:gd name="connsiteX46" fmla="*/ 112847 w 12192148"/>
              <a:gd name="connsiteY46" fmla="*/ 1573784 h 3240980"/>
              <a:gd name="connsiteX47" fmla="*/ 293106 w 12192148"/>
              <a:gd name="connsiteY47" fmla="*/ 1573784 h 3240980"/>
              <a:gd name="connsiteX48" fmla="*/ 293106 w 12192148"/>
              <a:gd name="connsiteY48" fmla="*/ 411930 h 3240980"/>
              <a:gd name="connsiteX49" fmla="*/ 655428 w 12192148"/>
              <a:gd name="connsiteY49" fmla="*/ 411930 h 3240980"/>
              <a:gd name="connsiteX50" fmla="*/ 655428 w 12192148"/>
              <a:gd name="connsiteY50" fmla="*/ 1373100 h 3240980"/>
              <a:gd name="connsiteX51" fmla="*/ 791956 w 12192148"/>
              <a:gd name="connsiteY51" fmla="*/ 1188260 h 3240980"/>
              <a:gd name="connsiteX52" fmla="*/ 954739 w 12192148"/>
              <a:gd name="connsiteY52" fmla="*/ 1399506 h 3240980"/>
              <a:gd name="connsiteX53" fmla="*/ 1101768 w 12192148"/>
              <a:gd name="connsiteY53" fmla="*/ 1188260 h 3240980"/>
              <a:gd name="connsiteX54" fmla="*/ 1264551 w 12192148"/>
              <a:gd name="connsiteY54" fmla="*/ 1399506 h 3240980"/>
              <a:gd name="connsiteX55" fmla="*/ 1411580 w 12192148"/>
              <a:gd name="connsiteY55" fmla="*/ 1188260 h 3240980"/>
              <a:gd name="connsiteX56" fmla="*/ 1574363 w 12192148"/>
              <a:gd name="connsiteY56" fmla="*/ 1399506 h 3240980"/>
              <a:gd name="connsiteX57" fmla="*/ 1574363 w 12192148"/>
              <a:gd name="connsiteY57" fmla="*/ 1447036 h 3240980"/>
              <a:gd name="connsiteX58" fmla="*/ 1721393 w 12192148"/>
              <a:gd name="connsiteY58" fmla="*/ 1447036 h 3240980"/>
              <a:gd name="connsiteX59" fmla="*/ 1721393 w 12192148"/>
              <a:gd name="connsiteY59" fmla="*/ 1299164 h 3240980"/>
              <a:gd name="connsiteX60" fmla="*/ 1537606 w 12192148"/>
              <a:gd name="connsiteY60" fmla="*/ 1072074 h 3240980"/>
              <a:gd name="connsiteX61" fmla="*/ 1721393 w 12192148"/>
              <a:gd name="connsiteY61" fmla="*/ 844985 h 3240980"/>
              <a:gd name="connsiteX62" fmla="*/ 1721393 w 12192148"/>
              <a:gd name="connsiteY62" fmla="*/ 586208 h 3240980"/>
              <a:gd name="connsiteX63" fmla="*/ 1815912 w 12192148"/>
              <a:gd name="connsiteY63" fmla="*/ 586208 h 3240980"/>
              <a:gd name="connsiteX64" fmla="*/ 1815912 w 12192148"/>
              <a:gd name="connsiteY64" fmla="*/ 844985 h 3240980"/>
              <a:gd name="connsiteX65" fmla="*/ 1999699 w 12192148"/>
              <a:gd name="connsiteY65" fmla="*/ 1072074 h 3240980"/>
              <a:gd name="connsiteX66" fmla="*/ 1815912 w 12192148"/>
              <a:gd name="connsiteY66" fmla="*/ 1299164 h 3240980"/>
              <a:gd name="connsiteX67" fmla="*/ 1815912 w 12192148"/>
              <a:gd name="connsiteY67" fmla="*/ 1447036 h 3240980"/>
              <a:gd name="connsiteX68" fmla="*/ 1941937 w 12192148"/>
              <a:gd name="connsiteY68" fmla="*/ 1447036 h 3240980"/>
              <a:gd name="connsiteX69" fmla="*/ 1941937 w 12192148"/>
              <a:gd name="connsiteY69" fmla="*/ 1293883 h 3240980"/>
              <a:gd name="connsiteX70" fmla="*/ 2099469 w 12192148"/>
              <a:gd name="connsiteY70" fmla="*/ 1293883 h 3240980"/>
              <a:gd name="connsiteX71" fmla="*/ 2099469 w 12192148"/>
              <a:gd name="connsiteY71" fmla="*/ 1093199 h 3240980"/>
              <a:gd name="connsiteX72" fmla="*/ 2440788 w 12192148"/>
              <a:gd name="connsiteY72" fmla="*/ 1093199 h 3240980"/>
              <a:gd name="connsiteX73" fmla="*/ 2440788 w 12192148"/>
              <a:gd name="connsiteY73" fmla="*/ 517553 h 3240980"/>
              <a:gd name="connsiteX74" fmla="*/ 2897630 w 12192148"/>
              <a:gd name="connsiteY74" fmla="*/ 517553 h 3240980"/>
              <a:gd name="connsiteX75" fmla="*/ 2897630 w 12192148"/>
              <a:gd name="connsiteY75" fmla="*/ 1103761 h 3240980"/>
              <a:gd name="connsiteX76" fmla="*/ 3364974 w 12192148"/>
              <a:gd name="connsiteY76" fmla="*/ 1103761 h 3240980"/>
              <a:gd name="connsiteX77" fmla="*/ 3364974 w 12192148"/>
              <a:gd name="connsiteY77" fmla="*/ 739362 h 3240980"/>
              <a:gd name="connsiteX78" fmla="*/ 3879577 w 12192148"/>
              <a:gd name="connsiteY78" fmla="*/ 739362 h 3240980"/>
              <a:gd name="connsiteX79" fmla="*/ 3879577 w 12192148"/>
              <a:gd name="connsiteY79" fmla="*/ 1093199 h 3240980"/>
              <a:gd name="connsiteX80" fmla="*/ 4268156 w 12192148"/>
              <a:gd name="connsiteY80" fmla="*/ 1093199 h 3240980"/>
              <a:gd name="connsiteX81" fmla="*/ 4268156 w 12192148"/>
              <a:gd name="connsiteY81" fmla="*/ 924202 h 3240980"/>
              <a:gd name="connsiteX82" fmla="*/ 4530709 w 12192148"/>
              <a:gd name="connsiteY82" fmla="*/ 929483 h 3240980"/>
              <a:gd name="connsiteX83" fmla="*/ 4530709 w 12192148"/>
              <a:gd name="connsiteY83" fmla="*/ 781611 h 3240980"/>
              <a:gd name="connsiteX84" fmla="*/ 4798512 w 12192148"/>
              <a:gd name="connsiteY84" fmla="*/ 781611 h 3240980"/>
              <a:gd name="connsiteX85" fmla="*/ 4798512 w 12192148"/>
              <a:gd name="connsiteY85" fmla="*/ 918921 h 3240980"/>
              <a:gd name="connsiteX86" fmla="*/ 5055814 w 12192148"/>
              <a:gd name="connsiteY86" fmla="*/ 918921 h 3240980"/>
              <a:gd name="connsiteX87" fmla="*/ 5055814 w 12192148"/>
              <a:gd name="connsiteY87" fmla="*/ 765768 h 3240980"/>
              <a:gd name="connsiteX88" fmla="*/ 5307865 w 12192148"/>
              <a:gd name="connsiteY88" fmla="*/ 771049 h 3240980"/>
              <a:gd name="connsiteX89" fmla="*/ 5307865 w 12192148"/>
              <a:gd name="connsiteY89" fmla="*/ 0 h 324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2148" h="3240980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3240980"/>
                </a:lnTo>
                <a:lnTo>
                  <a:pt x="0" y="3240980"/>
                </a:lnTo>
                <a:lnTo>
                  <a:pt x="0" y="2054369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6" y="1093199"/>
                </a:cubicBezTo>
                <a:cubicBezTo>
                  <a:pt x="4268156" y="1093199"/>
                  <a:pt x="4268156" y="1093199"/>
                  <a:pt x="4268156" y="924202"/>
                </a:cubicBezTo>
                <a:cubicBezTo>
                  <a:pt x="4268156" y="924202"/>
                  <a:pt x="4268156" y="924202"/>
                  <a:pt x="4530709" y="929483"/>
                </a:cubicBezTo>
                <a:cubicBezTo>
                  <a:pt x="4530709" y="929483"/>
                  <a:pt x="4530709" y="929483"/>
                  <a:pt x="4530709" y="781611"/>
                </a:cubicBezTo>
                <a:cubicBezTo>
                  <a:pt x="4530709" y="781611"/>
                  <a:pt x="4530709" y="781611"/>
                  <a:pt x="4798512" y="781611"/>
                </a:cubicBezTo>
                <a:cubicBezTo>
                  <a:pt x="4798512" y="781611"/>
                  <a:pt x="4798512" y="781611"/>
                  <a:pt x="4798512" y="918921"/>
                </a:cubicBezTo>
                <a:cubicBezTo>
                  <a:pt x="4798512" y="918921"/>
                  <a:pt x="4798512" y="918921"/>
                  <a:pt x="5055814" y="918921"/>
                </a:cubicBezTo>
                <a:cubicBezTo>
                  <a:pt x="5055814" y="918921"/>
                  <a:pt x="5055814" y="918921"/>
                  <a:pt x="5055814" y="765768"/>
                </a:cubicBezTo>
                <a:cubicBezTo>
                  <a:pt x="5055814" y="765768"/>
                  <a:pt x="5055814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2C9B8777-7972-4AE1-9CFB-841542611E67}"/>
              </a:ext>
            </a:extLst>
          </p:cNvPr>
          <p:cNvSpPr>
            <a:spLocks noEditPoints="1"/>
          </p:cNvSpPr>
          <p:nvPr/>
        </p:nvSpPr>
        <p:spPr bwMode="auto">
          <a:xfrm>
            <a:off x="-148" y="2425585"/>
            <a:ext cx="12192000" cy="4446062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7196E6-5CCE-4093-B4F0-F4442DE9AA87}"/>
              </a:ext>
            </a:extLst>
          </p:cNvPr>
          <p:cNvSpPr>
            <a:spLocks/>
          </p:cNvSpPr>
          <p:nvPr/>
        </p:nvSpPr>
        <p:spPr bwMode="auto">
          <a:xfrm>
            <a:off x="9229235" y="0"/>
            <a:ext cx="588534" cy="2537290"/>
          </a:xfrm>
          <a:custGeom>
            <a:avLst/>
            <a:gdLst>
              <a:gd name="connsiteX0" fmla="*/ 70050 w 588534"/>
              <a:gd name="connsiteY0" fmla="*/ 0 h 2537290"/>
              <a:gd name="connsiteX1" fmla="*/ 147182 w 588534"/>
              <a:gd name="connsiteY1" fmla="*/ 0 h 2537290"/>
              <a:gd name="connsiteX2" fmla="*/ 151432 w 588534"/>
              <a:gd name="connsiteY2" fmla="*/ 138082 h 2537290"/>
              <a:gd name="connsiteX3" fmla="*/ 194669 w 588534"/>
              <a:gd name="connsiteY3" fmla="*/ 1542709 h 2537290"/>
              <a:gd name="connsiteX4" fmla="*/ 294266 w 588534"/>
              <a:gd name="connsiteY4" fmla="*/ 1542709 h 2537290"/>
              <a:gd name="connsiteX5" fmla="*/ 380284 w 588534"/>
              <a:gd name="connsiteY5" fmla="*/ 1542709 h 2537290"/>
              <a:gd name="connsiteX6" fmla="*/ 386386 w 588534"/>
              <a:gd name="connsiteY6" fmla="*/ 134471 h 2537290"/>
              <a:gd name="connsiteX7" fmla="*/ 386968 w 588534"/>
              <a:gd name="connsiteY7" fmla="*/ 0 h 2537290"/>
              <a:gd name="connsiteX8" fmla="*/ 463958 w 588534"/>
              <a:gd name="connsiteY8" fmla="*/ 0 h 2537290"/>
              <a:gd name="connsiteX9" fmla="*/ 463251 w 588534"/>
              <a:gd name="connsiteY9" fmla="*/ 163399 h 2537290"/>
              <a:gd name="connsiteX10" fmla="*/ 457246 w 588534"/>
              <a:gd name="connsiteY10" fmla="*/ 1551570 h 2537290"/>
              <a:gd name="connsiteX11" fmla="*/ 516099 w 588534"/>
              <a:gd name="connsiteY11" fmla="*/ 1591446 h 2537290"/>
              <a:gd name="connsiteX12" fmla="*/ 552317 w 588534"/>
              <a:gd name="connsiteY12" fmla="*/ 1631322 h 2537290"/>
              <a:gd name="connsiteX13" fmla="*/ 588534 w 588534"/>
              <a:gd name="connsiteY13" fmla="*/ 1719936 h 2537290"/>
              <a:gd name="connsiteX14" fmla="*/ 588534 w 588534"/>
              <a:gd name="connsiteY14" fmla="*/ 1892734 h 2537290"/>
              <a:gd name="connsiteX15" fmla="*/ 561371 w 588534"/>
              <a:gd name="connsiteY15" fmla="*/ 1972487 h 2537290"/>
              <a:gd name="connsiteX16" fmla="*/ 421028 w 588534"/>
              <a:gd name="connsiteY16" fmla="*/ 2167438 h 2537290"/>
              <a:gd name="connsiteX17" fmla="*/ 384811 w 588534"/>
              <a:gd name="connsiteY17" fmla="*/ 2198453 h 2537290"/>
              <a:gd name="connsiteX18" fmla="*/ 384811 w 588534"/>
              <a:gd name="connsiteY18" fmla="*/ 2202884 h 2537290"/>
              <a:gd name="connsiteX19" fmla="*/ 344067 w 588534"/>
              <a:gd name="connsiteY19" fmla="*/ 2362388 h 2537290"/>
              <a:gd name="connsiteX20" fmla="*/ 484408 w 588534"/>
              <a:gd name="connsiteY20" fmla="*/ 2371249 h 2537290"/>
              <a:gd name="connsiteX21" fmla="*/ 511572 w 588534"/>
              <a:gd name="connsiteY21" fmla="*/ 2269344 h 2537290"/>
              <a:gd name="connsiteX22" fmla="*/ 511572 w 588534"/>
              <a:gd name="connsiteY22" fmla="*/ 2256052 h 2537290"/>
              <a:gd name="connsiteX23" fmla="*/ 511572 w 588534"/>
              <a:gd name="connsiteY23" fmla="*/ 2225037 h 2537290"/>
              <a:gd name="connsiteX24" fmla="*/ 543262 w 588534"/>
              <a:gd name="connsiteY24" fmla="*/ 2220606 h 2537290"/>
              <a:gd name="connsiteX25" fmla="*/ 552317 w 588534"/>
              <a:gd name="connsiteY25" fmla="*/ 2260482 h 2537290"/>
              <a:gd name="connsiteX26" fmla="*/ 552317 w 588534"/>
              <a:gd name="connsiteY26" fmla="*/ 2273774 h 2537290"/>
              <a:gd name="connsiteX27" fmla="*/ 552317 w 588534"/>
              <a:gd name="connsiteY27" fmla="*/ 2287066 h 2537290"/>
              <a:gd name="connsiteX28" fmla="*/ 543262 w 588534"/>
              <a:gd name="connsiteY28" fmla="*/ 2464295 h 2537290"/>
              <a:gd name="connsiteX29" fmla="*/ 307849 w 588534"/>
              <a:gd name="connsiteY29" fmla="*/ 2526324 h 2537290"/>
              <a:gd name="connsiteX30" fmla="*/ 172033 w 588534"/>
              <a:gd name="connsiteY30" fmla="*/ 2309220 h 2537290"/>
              <a:gd name="connsiteX31" fmla="*/ 203723 w 588534"/>
              <a:gd name="connsiteY31" fmla="*/ 2202884 h 2537290"/>
              <a:gd name="connsiteX32" fmla="*/ 167506 w 588534"/>
              <a:gd name="connsiteY32" fmla="*/ 2167438 h 2537290"/>
              <a:gd name="connsiteX33" fmla="*/ 27163 w 588534"/>
              <a:gd name="connsiteY33" fmla="*/ 1972487 h 2537290"/>
              <a:gd name="connsiteX34" fmla="*/ 0 w 588534"/>
              <a:gd name="connsiteY34" fmla="*/ 1892734 h 2537290"/>
              <a:gd name="connsiteX35" fmla="*/ 0 w 588534"/>
              <a:gd name="connsiteY35" fmla="*/ 1719936 h 2537290"/>
              <a:gd name="connsiteX36" fmla="*/ 36217 w 588534"/>
              <a:gd name="connsiteY36" fmla="*/ 1631322 h 2537290"/>
              <a:gd name="connsiteX37" fmla="*/ 72435 w 588534"/>
              <a:gd name="connsiteY37" fmla="*/ 1591446 h 2537290"/>
              <a:gd name="connsiteX38" fmla="*/ 117707 w 588534"/>
              <a:gd name="connsiteY38" fmla="*/ 1556001 h 2537290"/>
              <a:gd name="connsiteX39" fmla="*/ 73771 w 588534"/>
              <a:gd name="connsiteY39" fmla="*/ 121486 h 25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8534" h="2537290">
                <a:moveTo>
                  <a:pt x="70050" y="0"/>
                </a:moveTo>
                <a:lnTo>
                  <a:pt x="147182" y="0"/>
                </a:lnTo>
                <a:lnTo>
                  <a:pt x="151432" y="138082"/>
                </a:lnTo>
                <a:cubicBezTo>
                  <a:pt x="164391" y="559084"/>
                  <a:pt x="178753" y="1025650"/>
                  <a:pt x="194669" y="1542709"/>
                </a:cubicBezTo>
                <a:cubicBezTo>
                  <a:pt x="194669" y="1542709"/>
                  <a:pt x="194669" y="1542709"/>
                  <a:pt x="294266" y="1542709"/>
                </a:cubicBezTo>
                <a:cubicBezTo>
                  <a:pt x="294266" y="1542709"/>
                  <a:pt x="294266" y="1542709"/>
                  <a:pt x="380284" y="1542709"/>
                </a:cubicBezTo>
                <a:cubicBezTo>
                  <a:pt x="380284" y="1542709"/>
                  <a:pt x="380284" y="1542709"/>
                  <a:pt x="386386" y="134471"/>
                </a:cubicBezTo>
                <a:lnTo>
                  <a:pt x="386968" y="0"/>
                </a:lnTo>
                <a:lnTo>
                  <a:pt x="463958" y="0"/>
                </a:lnTo>
                <a:lnTo>
                  <a:pt x="463251" y="163399"/>
                </a:lnTo>
                <a:cubicBezTo>
                  <a:pt x="461451" y="579469"/>
                  <a:pt x="459456" y="1040568"/>
                  <a:pt x="457246" y="1551570"/>
                </a:cubicBezTo>
                <a:cubicBezTo>
                  <a:pt x="479882" y="1560432"/>
                  <a:pt x="497990" y="1573724"/>
                  <a:pt x="516099" y="1591446"/>
                </a:cubicBezTo>
                <a:cubicBezTo>
                  <a:pt x="516099" y="1591446"/>
                  <a:pt x="516099" y="1591446"/>
                  <a:pt x="552317" y="1631322"/>
                </a:cubicBezTo>
                <a:cubicBezTo>
                  <a:pt x="574953" y="1653476"/>
                  <a:pt x="588534" y="1688921"/>
                  <a:pt x="588534" y="1719936"/>
                </a:cubicBezTo>
                <a:cubicBezTo>
                  <a:pt x="588534" y="1719936"/>
                  <a:pt x="588534" y="1719936"/>
                  <a:pt x="588534" y="1892734"/>
                </a:cubicBezTo>
                <a:cubicBezTo>
                  <a:pt x="588534" y="1919318"/>
                  <a:pt x="579479" y="1945902"/>
                  <a:pt x="561371" y="1972487"/>
                </a:cubicBezTo>
                <a:cubicBezTo>
                  <a:pt x="561371" y="1972487"/>
                  <a:pt x="561371" y="1972487"/>
                  <a:pt x="421028" y="2167438"/>
                </a:cubicBezTo>
                <a:cubicBezTo>
                  <a:pt x="411973" y="2180730"/>
                  <a:pt x="398392" y="2189591"/>
                  <a:pt x="384811" y="2198453"/>
                </a:cubicBezTo>
                <a:cubicBezTo>
                  <a:pt x="384811" y="2202884"/>
                  <a:pt x="384811" y="2202884"/>
                  <a:pt x="384811" y="2202884"/>
                </a:cubicBezTo>
                <a:cubicBezTo>
                  <a:pt x="366701" y="2233898"/>
                  <a:pt x="325957" y="2313650"/>
                  <a:pt x="344067" y="2362388"/>
                </a:cubicBezTo>
                <a:cubicBezTo>
                  <a:pt x="362175" y="2411127"/>
                  <a:pt x="457246" y="2415557"/>
                  <a:pt x="484408" y="2371249"/>
                </a:cubicBezTo>
                <a:cubicBezTo>
                  <a:pt x="497990" y="2349096"/>
                  <a:pt x="507044" y="2304789"/>
                  <a:pt x="511572" y="2269344"/>
                </a:cubicBezTo>
                <a:cubicBezTo>
                  <a:pt x="511572" y="2264913"/>
                  <a:pt x="511572" y="2260482"/>
                  <a:pt x="511572" y="2256052"/>
                </a:cubicBezTo>
                <a:cubicBezTo>
                  <a:pt x="511572" y="2251621"/>
                  <a:pt x="511572" y="2238329"/>
                  <a:pt x="511572" y="2225037"/>
                </a:cubicBezTo>
                <a:cubicBezTo>
                  <a:pt x="511572" y="2207314"/>
                  <a:pt x="538735" y="2202884"/>
                  <a:pt x="543262" y="2220606"/>
                </a:cubicBezTo>
                <a:cubicBezTo>
                  <a:pt x="547790" y="2233898"/>
                  <a:pt x="547790" y="2251621"/>
                  <a:pt x="552317" y="2260482"/>
                </a:cubicBezTo>
                <a:cubicBezTo>
                  <a:pt x="552317" y="2264913"/>
                  <a:pt x="552317" y="2269344"/>
                  <a:pt x="552317" y="2273774"/>
                </a:cubicBezTo>
                <a:cubicBezTo>
                  <a:pt x="552317" y="2278205"/>
                  <a:pt x="552317" y="2282636"/>
                  <a:pt x="552317" y="2287066"/>
                </a:cubicBezTo>
                <a:cubicBezTo>
                  <a:pt x="556843" y="2313650"/>
                  <a:pt x="584007" y="2388973"/>
                  <a:pt x="543262" y="2464295"/>
                </a:cubicBezTo>
                <a:cubicBezTo>
                  <a:pt x="507044" y="2530755"/>
                  <a:pt x="393865" y="2552908"/>
                  <a:pt x="307849" y="2526324"/>
                </a:cubicBezTo>
                <a:cubicBezTo>
                  <a:pt x="208250" y="2495309"/>
                  <a:pt x="162978" y="2397835"/>
                  <a:pt x="172033" y="2309220"/>
                </a:cubicBezTo>
                <a:cubicBezTo>
                  <a:pt x="176561" y="2273774"/>
                  <a:pt x="190142" y="2233898"/>
                  <a:pt x="203723" y="2202884"/>
                </a:cubicBezTo>
                <a:cubicBezTo>
                  <a:pt x="190142" y="2194022"/>
                  <a:pt x="176561" y="2180730"/>
                  <a:pt x="167506" y="2167438"/>
                </a:cubicBezTo>
                <a:cubicBezTo>
                  <a:pt x="167506" y="2167438"/>
                  <a:pt x="167506" y="2167438"/>
                  <a:pt x="27163" y="1972487"/>
                </a:cubicBezTo>
                <a:cubicBezTo>
                  <a:pt x="9055" y="1945902"/>
                  <a:pt x="0" y="1919318"/>
                  <a:pt x="0" y="1892734"/>
                </a:cubicBezTo>
                <a:cubicBezTo>
                  <a:pt x="0" y="1892734"/>
                  <a:pt x="0" y="1892734"/>
                  <a:pt x="0" y="1719936"/>
                </a:cubicBezTo>
                <a:cubicBezTo>
                  <a:pt x="0" y="1688921"/>
                  <a:pt x="13581" y="1653476"/>
                  <a:pt x="36217" y="1631322"/>
                </a:cubicBezTo>
                <a:cubicBezTo>
                  <a:pt x="36217" y="1631322"/>
                  <a:pt x="36217" y="1631322"/>
                  <a:pt x="72435" y="1591446"/>
                </a:cubicBezTo>
                <a:cubicBezTo>
                  <a:pt x="86016" y="1578154"/>
                  <a:pt x="99598" y="1564862"/>
                  <a:pt x="117707" y="1556001"/>
                </a:cubicBezTo>
                <a:cubicBezTo>
                  <a:pt x="117707" y="1556001"/>
                  <a:pt x="117707" y="1556001"/>
                  <a:pt x="73771" y="121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6115692-548E-4492-AD11-22468AAA699B}"/>
              </a:ext>
            </a:extLst>
          </p:cNvPr>
          <p:cNvSpPr/>
          <p:nvPr/>
        </p:nvSpPr>
        <p:spPr>
          <a:xfrm>
            <a:off x="1132216" y="1049145"/>
            <a:ext cx="2418534" cy="594375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B80F9-37DC-415C-BB58-D60CCA13D8E1}"/>
              </a:ext>
            </a:extLst>
          </p:cNvPr>
          <p:cNvSpPr txBox="1"/>
          <p:nvPr/>
        </p:nvSpPr>
        <p:spPr>
          <a:xfrm>
            <a:off x="1132215" y="1738327"/>
            <a:ext cx="6359855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BAOS</a:t>
            </a:r>
            <a:br>
              <a:rPr lang="en-US" altLang="ko-KR" sz="6000"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</a:br>
            <a:r>
              <a:rPr lang="ko-KR" altLang="en-US" sz="6000"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게임 제작</a:t>
            </a:r>
            <a:endParaRPr lang="en-US" altLang="ko-KR" sz="6000">
              <a:latin typeface="Tmon몬소리 Black" panose="02000A03000000000000" pitchFamily="2" charset="-127"/>
              <a:ea typeface="Tmon몬소리 Black" panose="02000A03000000000000" pitchFamily="2" charset="-127"/>
              <a:cs typeface="Tmon몬소리 Black" panose="00000800000000000000" pitchFamily="50" charset="-127"/>
            </a:endParaRPr>
          </a:p>
          <a:p>
            <a:r>
              <a:rPr lang="en-US" altLang="ko-KR" sz="4400"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-7</a:t>
            </a:r>
            <a:r>
              <a:rPr lang="ko-KR" altLang="en-US" sz="4400"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주차 발표</a:t>
            </a:r>
            <a:r>
              <a:rPr lang="en-US" altLang="ko-KR" sz="4400"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-</a:t>
            </a:r>
            <a:endParaRPr lang="ko-KR" altLang="en-US" sz="4400">
              <a:latin typeface="Tmon몬소리 Black" panose="02000A03000000000000" pitchFamily="2" charset="-127"/>
              <a:ea typeface="Tmon몬소리 Black" panose="02000A03000000000000" pitchFamily="2" charset="-127"/>
              <a:cs typeface="Tmon몬소리 Black" panose="00000800000000000000" pitchFamily="50" charset="-127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DE14F38A-8353-4192-80D0-348F441A68B7}"/>
              </a:ext>
            </a:extLst>
          </p:cNvPr>
          <p:cNvSpPr txBox="1"/>
          <p:nvPr/>
        </p:nvSpPr>
        <p:spPr>
          <a:xfrm>
            <a:off x="1132215" y="5302445"/>
            <a:ext cx="3975243" cy="14305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15"/>
              </a:spcBef>
            </a:pPr>
            <a:r>
              <a:rPr sz="2800" spc="-1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2조</a:t>
            </a:r>
            <a:endParaRPr sz="2800">
              <a:latin typeface="Tmon몬소리 Black" panose="02000A03000000000000" pitchFamily="2" charset="-127"/>
              <a:ea typeface="Tmon몬소리 Black" panose="02000A03000000000000" pitchFamily="2" charset="-127"/>
              <a:cs typeface="Tmon몬소리 Black" panose="00000800000000000000" pitchFamily="50" charset="-127"/>
            </a:endParaRPr>
          </a:p>
          <a:p>
            <a:pPr marL="70485">
              <a:lnSpc>
                <a:spcPct val="100000"/>
              </a:lnSpc>
              <a:spcBef>
                <a:spcPts val="330"/>
              </a:spcBef>
            </a:pPr>
            <a:r>
              <a:rPr sz="1800" spc="10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2015112119 </a:t>
            </a:r>
            <a:r>
              <a:rPr sz="1800" spc="-125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컴퓨터공학과</a:t>
            </a:r>
            <a:r>
              <a:rPr sz="1800" spc="-15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 </a:t>
            </a:r>
            <a:r>
              <a:rPr sz="1800" spc="-12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이현재</a:t>
            </a:r>
            <a:endParaRPr sz="1800">
              <a:latin typeface="Tmon몬소리 Black" panose="02000A03000000000000" pitchFamily="2" charset="-127"/>
              <a:ea typeface="Tmon몬소리 Black" panose="02000A03000000000000" pitchFamily="2" charset="-127"/>
              <a:cs typeface="Tmon몬소리 Black" panose="00000800000000000000" pitchFamily="50" charset="-127"/>
            </a:endParaRPr>
          </a:p>
          <a:p>
            <a:pPr marL="70485">
              <a:lnSpc>
                <a:spcPct val="100000"/>
              </a:lnSpc>
              <a:spcBef>
                <a:spcPts val="215"/>
              </a:spcBef>
            </a:pPr>
            <a:r>
              <a:rPr sz="1800" spc="10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2015112084 </a:t>
            </a:r>
            <a:r>
              <a:rPr sz="1800" spc="-125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컴퓨터공학과</a:t>
            </a:r>
            <a:r>
              <a:rPr sz="1800" spc="-15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 </a:t>
            </a:r>
            <a:r>
              <a:rPr sz="1800" spc="-12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조재권</a:t>
            </a:r>
            <a:endParaRPr sz="1800">
              <a:latin typeface="Tmon몬소리 Black" panose="02000A03000000000000" pitchFamily="2" charset="-127"/>
              <a:ea typeface="Tmon몬소리 Black" panose="02000A03000000000000" pitchFamily="2" charset="-127"/>
              <a:cs typeface="Tmon몬소리 Black" panose="00000800000000000000" pitchFamily="50" charset="-127"/>
            </a:endParaRPr>
          </a:p>
          <a:p>
            <a:pPr marL="70485">
              <a:lnSpc>
                <a:spcPct val="100000"/>
              </a:lnSpc>
              <a:spcBef>
                <a:spcPts val="219"/>
              </a:spcBef>
            </a:pPr>
            <a:r>
              <a:rPr sz="1800" spc="10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2015112121 </a:t>
            </a:r>
            <a:r>
              <a:rPr sz="1800" spc="-125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컴퓨터공학과</a:t>
            </a:r>
            <a:r>
              <a:rPr sz="1800" spc="-15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 </a:t>
            </a:r>
            <a:r>
              <a:rPr sz="1800" spc="-12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mon몬소리 Black" panose="00000800000000000000" pitchFamily="50" charset="-127"/>
              </a:rPr>
              <a:t>최성준</a:t>
            </a:r>
            <a:endParaRPr sz="1800">
              <a:latin typeface="Tmon몬소리 Black" panose="02000A03000000000000" pitchFamily="2" charset="-127"/>
              <a:ea typeface="Tmon몬소리 Black" panose="02000A03000000000000" pitchFamily="2" charset="-127"/>
              <a:cs typeface="Tmon몬소리 Black" panose="000008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717C83-8110-4E8F-B8F8-B7D4ADE48397}"/>
              </a:ext>
            </a:extLst>
          </p:cNvPr>
          <p:cNvSpPr/>
          <p:nvPr/>
        </p:nvSpPr>
        <p:spPr>
          <a:xfrm>
            <a:off x="1331430" y="1146277"/>
            <a:ext cx="2020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공개</a:t>
            </a:r>
            <a:r>
              <a:rPr lang="en-US" altLang="ko-KR" sz="2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SW </a:t>
            </a:r>
            <a:r>
              <a:rPr lang="ko-KR" altLang="en-US" sz="2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18711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2286F-A9BF-4644-B86E-C946F7138E1B}"/>
              </a:ext>
            </a:extLst>
          </p:cNvPr>
          <p:cNvSpPr/>
          <p:nvPr/>
        </p:nvSpPr>
        <p:spPr>
          <a:xfrm>
            <a:off x="6096000" y="531905"/>
            <a:ext cx="5294243" cy="5794189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C111536D-2FBF-432C-881E-AEC194BC34D0}"/>
              </a:ext>
            </a:extLst>
          </p:cNvPr>
          <p:cNvSpPr txBox="1">
            <a:spLocks/>
          </p:cNvSpPr>
          <p:nvPr/>
        </p:nvSpPr>
        <p:spPr>
          <a:xfrm>
            <a:off x="8039100" y="5701252"/>
            <a:ext cx="3119559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OBJECT CLASSES</a:t>
            </a:r>
            <a:endParaRPr lang="en-US" altLang="ko-KR" sz="2400" b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78D5C-62EC-4F82-9118-18D3714CFF9A}"/>
              </a:ext>
            </a:extLst>
          </p:cNvPr>
          <p:cNvSpPr txBox="1"/>
          <p:nvPr/>
        </p:nvSpPr>
        <p:spPr>
          <a:xfrm>
            <a:off x="6317087" y="1429554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GameObjContainer </a:t>
            </a:r>
            <a:r>
              <a:rPr lang="ko-KR" altLang="en-US" sz="28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구현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20476-3B8D-46D8-B50D-BA1BE1F7D9F7}"/>
              </a:ext>
            </a:extLst>
          </p:cNvPr>
          <p:cNvSpPr/>
          <p:nvPr/>
        </p:nvSpPr>
        <p:spPr>
          <a:xfrm>
            <a:off x="6317087" y="2233136"/>
            <a:ext cx="52288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PostProcess</a:t>
            </a:r>
          </a:p>
          <a:p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메모리 풀을 이용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현재 사용되지 않는 오브젝트들을 관리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TargetFind</a:t>
            </a:r>
          </a:p>
          <a:p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특정 오브젝트를 찾는 함수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</a:p>
          <a:p>
            <a:r>
              <a:rPr lang="en-US" altLang="ko-KR" sz="24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NoneOverlap</a:t>
            </a:r>
          </a:p>
          <a:p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같은 애니메이션이 반복되어 재생되는 것을 막음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76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15B09D-D1C9-4A85-B632-1C961C0AD71F}"/>
              </a:ext>
            </a:extLst>
          </p:cNvPr>
          <p:cNvSpPr txBox="1"/>
          <p:nvPr/>
        </p:nvSpPr>
        <p:spPr>
          <a:xfrm>
            <a:off x="807827" y="416094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GameObj</a:t>
            </a:r>
            <a:r>
              <a:rPr lang="en-US" altLang="ko-KR" sz="2800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Container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구현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DEE33F-9E01-4DD7-BFD0-0B0B025C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6" y="2149393"/>
            <a:ext cx="6769448" cy="31688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5DE0D7-E543-472F-B361-CB52FB5D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245" y="224560"/>
            <a:ext cx="4311872" cy="2952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25F683-8C2E-4868-AE74-D3FE329E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126" y="3957491"/>
            <a:ext cx="4029991" cy="272142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65DBD3-0947-44E9-BF7B-7E553AF67A2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46474" y="1701011"/>
            <a:ext cx="4262771" cy="1414804"/>
          </a:xfrm>
          <a:prstGeom prst="line">
            <a:avLst/>
          </a:prstGeom>
          <a:ln w="57150">
            <a:solidFill>
              <a:srgbClr val="F2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E6EA13-DE2E-4F6C-A047-6F0146B66CAE}"/>
              </a:ext>
            </a:extLst>
          </p:cNvPr>
          <p:cNvCxnSpPr>
            <a:endCxn id="7" idx="1"/>
          </p:cNvCxnSpPr>
          <p:nvPr/>
        </p:nvCxnSpPr>
        <p:spPr>
          <a:xfrm>
            <a:off x="3246474" y="4205530"/>
            <a:ext cx="4544652" cy="1112676"/>
          </a:xfrm>
          <a:prstGeom prst="line">
            <a:avLst/>
          </a:prstGeom>
          <a:ln w="57150">
            <a:solidFill>
              <a:srgbClr val="F2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/2 액자 10">
            <a:extLst>
              <a:ext uri="{FF2B5EF4-FFF2-40B4-BE49-F238E27FC236}">
                <a16:creationId xmlns:a16="http://schemas.microsoft.com/office/drawing/2014/main" id="{C55FFB0A-7EB2-4D38-B3BF-2E79E1747802}"/>
              </a:ext>
            </a:extLst>
          </p:cNvPr>
          <p:cNvSpPr/>
          <p:nvPr/>
        </p:nvSpPr>
        <p:spPr>
          <a:xfrm rot="5400000">
            <a:off x="7053325" y="1506935"/>
            <a:ext cx="388620" cy="52322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80BEDD9C-A829-43A7-9BD3-F30BA510BADC}"/>
              </a:ext>
            </a:extLst>
          </p:cNvPr>
          <p:cNvSpPr/>
          <p:nvPr/>
        </p:nvSpPr>
        <p:spPr>
          <a:xfrm rot="10800000">
            <a:off x="7402506" y="4949915"/>
            <a:ext cx="388620" cy="52322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753A5F-6BF0-4644-BA4E-22AEEB3162AF}"/>
              </a:ext>
            </a:extLst>
          </p:cNvPr>
          <p:cNvSpPr/>
          <p:nvPr/>
        </p:nvSpPr>
        <p:spPr>
          <a:xfrm rot="5400000">
            <a:off x="5765187" y="3501195"/>
            <a:ext cx="381000" cy="2806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841EB61-D00F-4FD7-BF26-294581C4BA60}"/>
              </a:ext>
            </a:extLst>
          </p:cNvPr>
          <p:cNvSpPr/>
          <p:nvPr/>
        </p:nvSpPr>
        <p:spPr>
          <a:xfrm rot="5400000">
            <a:off x="5765187" y="4034466"/>
            <a:ext cx="381000" cy="2806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008D094-2917-439E-AFAE-F5C5F9F0BD5C}"/>
              </a:ext>
            </a:extLst>
          </p:cNvPr>
          <p:cNvSpPr/>
          <p:nvPr/>
        </p:nvSpPr>
        <p:spPr>
          <a:xfrm rot="5400000">
            <a:off x="5765187" y="2818702"/>
            <a:ext cx="381000" cy="2806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224">
            <a:extLst>
              <a:ext uri="{FF2B5EF4-FFF2-40B4-BE49-F238E27FC236}">
                <a16:creationId xmlns:a16="http://schemas.microsoft.com/office/drawing/2014/main" id="{9B4AE7E2-2067-431E-8DE9-5205DC99DD27}"/>
              </a:ext>
            </a:extLst>
          </p:cNvPr>
          <p:cNvGrpSpPr/>
          <p:nvPr/>
        </p:nvGrpSpPr>
        <p:grpSpPr>
          <a:xfrm>
            <a:off x="-18572" y="6508203"/>
            <a:ext cx="12210572" cy="379656"/>
            <a:chOff x="3638881" y="1932349"/>
            <a:chExt cx="12210572" cy="379656"/>
          </a:xfrm>
        </p:grpSpPr>
        <p:sp>
          <p:nvSpPr>
            <p:cNvPr id="3" name="Rectangle 225">
              <a:extLst>
                <a:ext uri="{FF2B5EF4-FFF2-40B4-BE49-F238E27FC236}">
                  <a16:creationId xmlns:a16="http://schemas.microsoft.com/office/drawing/2014/main" id="{AB880426-54D9-4475-B096-98F1BB4EBFAB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Freeform: Shape 226">
              <a:extLst>
                <a:ext uri="{FF2B5EF4-FFF2-40B4-BE49-F238E27FC236}">
                  <a16:creationId xmlns:a16="http://schemas.microsoft.com/office/drawing/2014/main" id="{7DBCE9E3-D455-42FE-A041-6D841BD01861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" name="Group 224">
            <a:extLst>
              <a:ext uri="{FF2B5EF4-FFF2-40B4-BE49-F238E27FC236}">
                <a16:creationId xmlns:a16="http://schemas.microsoft.com/office/drawing/2014/main" id="{895071F8-A9DA-4E59-A12F-DAAEDC3B46BD}"/>
              </a:ext>
            </a:extLst>
          </p:cNvPr>
          <p:cNvGrpSpPr/>
          <p:nvPr/>
        </p:nvGrpSpPr>
        <p:grpSpPr>
          <a:xfrm>
            <a:off x="-18572" y="0"/>
            <a:ext cx="12210572" cy="379656"/>
            <a:chOff x="3638881" y="1932349"/>
            <a:chExt cx="12210572" cy="379656"/>
          </a:xfrm>
        </p:grpSpPr>
        <p:sp>
          <p:nvSpPr>
            <p:cNvPr id="6" name="Rectangle 225">
              <a:extLst>
                <a:ext uri="{FF2B5EF4-FFF2-40B4-BE49-F238E27FC236}">
                  <a16:creationId xmlns:a16="http://schemas.microsoft.com/office/drawing/2014/main" id="{2C8680FA-E2ED-41D3-809F-0A3958D806ED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Freeform: Shape 226">
              <a:extLst>
                <a:ext uri="{FF2B5EF4-FFF2-40B4-BE49-F238E27FC236}">
                  <a16:creationId xmlns:a16="http://schemas.microsoft.com/office/drawing/2014/main" id="{C802D96C-8181-455E-8E98-3F351A486D37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4E5E6FD-8B8B-41E6-B7DF-0A42AA6A5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029"/>
          <a:stretch/>
        </p:blipFill>
        <p:spPr>
          <a:xfrm>
            <a:off x="214119" y="684108"/>
            <a:ext cx="5768395" cy="5663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677F4D-57D9-42FB-B0FA-4FC5837A360B}"/>
              </a:ext>
            </a:extLst>
          </p:cNvPr>
          <p:cNvSpPr txBox="1"/>
          <p:nvPr/>
        </p:nvSpPr>
        <p:spPr>
          <a:xfrm>
            <a:off x="7383780" y="1597194"/>
            <a:ext cx="313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</a:t>
            </a:r>
            <a:r>
              <a:rPr lang="en-US" altLang="ko-KR" sz="2800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Ani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Obj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구현 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31F7-EAD2-4E15-94E0-A383EF172D83}"/>
              </a:ext>
            </a:extLst>
          </p:cNvPr>
          <p:cNvSpPr/>
          <p:nvPr/>
        </p:nvSpPr>
        <p:spPr>
          <a:xfrm>
            <a:off x="6096000" y="26474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Player(</a:t>
            </a:r>
            <a:r>
              <a:rPr lang="ko-KR" altLang="en-US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플레이어</a:t>
            </a:r>
            <a:r>
              <a:rPr lang="en-US" altLang="ko-KR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), Creature(</a:t>
            </a:r>
            <a:r>
              <a:rPr lang="ko-KR" altLang="en-US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미니언</a:t>
            </a:r>
            <a:r>
              <a:rPr lang="en-US" altLang="ko-KR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ko-KR" altLang="en-US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 </a:t>
            </a:r>
            <a:r>
              <a:rPr lang="ko-KR" altLang="en-US" b="1">
                <a:solidFill>
                  <a:srgbClr val="F279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애니메이션</a:t>
            </a:r>
            <a:r>
              <a:rPr lang="ko-KR" altLang="en-US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가지는 객체들의 </a:t>
            </a:r>
            <a:r>
              <a:rPr lang="ko-KR" altLang="en-US" b="1">
                <a:solidFill>
                  <a:srgbClr val="F279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상위 클래스</a:t>
            </a:r>
            <a:endParaRPr lang="en-US" altLang="ko-KR" b="1">
              <a:solidFill>
                <a:srgbClr val="F279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b="1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CGameObjContainer</a:t>
            </a:r>
            <a:r>
              <a:rPr lang="ko-KR" altLang="en-US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Ini</a:t>
            </a:r>
            <a:r>
              <a:rPr lang="ko-KR" altLang="en-US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파일로 부터 불러온 정보를 초기화</a:t>
            </a:r>
            <a:endParaRPr lang="en-US" altLang="ko-KR" b="1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b="1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애니메이션</a:t>
            </a:r>
            <a:r>
              <a:rPr lang="en-US" altLang="ko-KR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8</a:t>
            </a:r>
            <a:r>
              <a:rPr lang="ko-KR" altLang="en-US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방향 애니메이션</a:t>
            </a:r>
            <a:r>
              <a:rPr lang="en-US" altLang="ko-KR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UI</a:t>
            </a:r>
            <a:r>
              <a:rPr lang="ko-KR" altLang="en-US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애니메이션을 구분하여 처리</a:t>
            </a:r>
            <a:endParaRPr lang="ko-KR" altLang="en-US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9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01BC07-98A4-4D47-85E7-9AD90AF0B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52"/>
          <a:stretch/>
        </p:blipFill>
        <p:spPr>
          <a:xfrm>
            <a:off x="97920" y="1591211"/>
            <a:ext cx="6400782" cy="424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1DF9E6-DEAB-4B9B-A090-22E29503DC56}"/>
              </a:ext>
            </a:extLst>
          </p:cNvPr>
          <p:cNvSpPr txBox="1"/>
          <p:nvPr/>
        </p:nvSpPr>
        <p:spPr>
          <a:xfrm>
            <a:off x="906780" y="370851"/>
            <a:ext cx="542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CDirection</a:t>
            </a:r>
            <a:r>
              <a:rPr lang="en-US" altLang="ko-KR" sz="2800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AniRender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구현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AA7A25-CD79-47FF-ADED-875FEF13B339}"/>
              </a:ext>
            </a:extLst>
          </p:cNvPr>
          <p:cNvSpPr/>
          <p:nvPr/>
        </p:nvSpPr>
        <p:spPr>
          <a:xfrm>
            <a:off x="3479187" y="1022389"/>
            <a:ext cx="8487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</a:t>
            </a:r>
            <a:r>
              <a:rPr lang="ko-KR" altLang="en-US" sz="240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방향을 가지는 오브젝트의 애니메이션 파일을 불러오고 처리한다</a:t>
            </a:r>
            <a:r>
              <a:rPr lang="en-US" altLang="ko-KR" sz="240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24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1D37637-6791-46DF-B640-673DC7090D57}"/>
              </a:ext>
            </a:extLst>
          </p:cNvPr>
          <p:cNvSpPr/>
          <p:nvPr/>
        </p:nvSpPr>
        <p:spPr>
          <a:xfrm rot="5400000">
            <a:off x="3148374" y="1096984"/>
            <a:ext cx="381000" cy="2806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0C8449-5A1C-431C-8066-219710B40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39"/>
          <a:stretch/>
        </p:blipFill>
        <p:spPr>
          <a:xfrm>
            <a:off x="6922611" y="3238500"/>
            <a:ext cx="5171469" cy="35356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94BAF5-15E9-4EA5-854C-4B5DF67C9D04}"/>
              </a:ext>
            </a:extLst>
          </p:cNvPr>
          <p:cNvSpPr/>
          <p:nvPr/>
        </p:nvSpPr>
        <p:spPr>
          <a:xfrm>
            <a:off x="7733658" y="215791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이미지의 좌우 반전 처리</a:t>
            </a:r>
            <a:endParaRPr lang="en-US" altLang="ko-KR" sz="20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200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이미지 크기 처리</a:t>
            </a:r>
            <a:endParaRPr lang="en-US" altLang="ko-KR" sz="20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200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이미지 위치 처리</a:t>
            </a:r>
            <a:endParaRPr lang="ko-KR" altLang="en-US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0D6BD79-AF9D-4D41-A288-4ED904026C70}"/>
              </a:ext>
            </a:extLst>
          </p:cNvPr>
          <p:cNvSpPr/>
          <p:nvPr/>
        </p:nvSpPr>
        <p:spPr>
          <a:xfrm>
            <a:off x="9823494" y="2745297"/>
            <a:ext cx="381000" cy="2806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45652B-0FB4-43CB-BF0D-430B6659C09E}"/>
              </a:ext>
            </a:extLst>
          </p:cNvPr>
          <p:cNvSpPr/>
          <p:nvPr/>
        </p:nvSpPr>
        <p:spPr>
          <a:xfrm>
            <a:off x="7664410" y="1696248"/>
            <a:ext cx="2799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</a:t>
            </a:r>
            <a:r>
              <a:rPr lang="en-US" altLang="ko-KR" sz="2400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Render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57589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4CA781-1BE1-4634-BDDE-34577F62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664788"/>
            <a:ext cx="8823686" cy="45226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F4E213-71E1-41C6-BA44-7FE946F96BDD}"/>
              </a:ext>
            </a:extLst>
          </p:cNvPr>
          <p:cNvSpPr/>
          <p:nvPr/>
        </p:nvSpPr>
        <p:spPr>
          <a:xfrm>
            <a:off x="782236" y="439727"/>
            <a:ext cx="2799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</a:t>
            </a:r>
            <a:r>
              <a:rPr lang="en-US" altLang="ko-KR" sz="2400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Render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21239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29F5E39-CDE1-4F69-A2EC-D767A152A87F}"/>
              </a:ext>
            </a:extLst>
          </p:cNvPr>
          <p:cNvSpPr/>
          <p:nvPr/>
        </p:nvSpPr>
        <p:spPr>
          <a:xfrm>
            <a:off x="843196" y="386387"/>
            <a:ext cx="4466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클라이언트 </a:t>
            </a:r>
            <a:r>
              <a:rPr lang="en-US" altLang="ko-KR" sz="3200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3200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 점검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2A2F43-2088-4BB8-8D3B-0033C1BE4BFD}"/>
              </a:ext>
            </a:extLst>
          </p:cNvPr>
          <p:cNvGrpSpPr/>
          <p:nvPr/>
        </p:nvGrpSpPr>
        <p:grpSpPr>
          <a:xfrm>
            <a:off x="365317" y="1228467"/>
            <a:ext cx="5014403" cy="3549274"/>
            <a:chOff x="804883" y="1414994"/>
            <a:chExt cx="4772621" cy="37695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34662C2-8C2D-4F45-9CEC-0ED9F2289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83" y="1414994"/>
              <a:ext cx="4772621" cy="376950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6852868-E721-4FA3-9725-04EE416F0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8155" y="2999958"/>
              <a:ext cx="806076" cy="806076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EB14D51-D216-4C9C-9DD3-CDB29BF97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28467"/>
            <a:ext cx="5014403" cy="35453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D37796-39AE-4FE0-9290-26ACB6342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25" y="2624135"/>
            <a:ext cx="1142847" cy="9523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321A6B-B10A-4135-8EE1-7540CCF89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01" y="2827020"/>
            <a:ext cx="754159" cy="7494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3681E3-307C-499E-8811-AA4DB1CADDC3}"/>
              </a:ext>
            </a:extLst>
          </p:cNvPr>
          <p:cNvSpPr/>
          <p:nvPr/>
        </p:nvSpPr>
        <p:spPr>
          <a:xfrm>
            <a:off x="3184938" y="5031161"/>
            <a:ext cx="5339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 오브젝트와 애니메이션 시현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0EB64F-32B3-4843-8296-077B502BE27E}"/>
              </a:ext>
            </a:extLst>
          </p:cNvPr>
          <p:cNvSpPr/>
          <p:nvPr/>
        </p:nvSpPr>
        <p:spPr>
          <a:xfrm>
            <a:off x="2562972" y="5554381"/>
            <a:ext cx="6583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BAOS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엔진 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 점검 결과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sz="3600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성공</a:t>
            </a:r>
            <a:endParaRPr lang="ko-KR" altLang="en-US" sz="3200">
              <a:solidFill>
                <a:srgbClr val="F279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96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A1397D9-FBEF-4DE6-9411-C6BD71E503E0}"/>
              </a:ext>
            </a:extLst>
          </p:cNvPr>
          <p:cNvGrpSpPr/>
          <p:nvPr/>
        </p:nvGrpSpPr>
        <p:grpSpPr>
          <a:xfrm>
            <a:off x="-16042" y="873371"/>
            <a:ext cx="12210572" cy="379656"/>
            <a:chOff x="3638881" y="1932349"/>
            <a:chExt cx="12210572" cy="3796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AC47050-8874-48BC-BD9A-606D16AC073B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504AEF8-CC56-47B3-BFF2-3F3EADDFBCA6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18719" y="3831779"/>
            <a:ext cx="122107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Section 3</a:t>
            </a:r>
            <a:endParaRPr lang="ko-KR" altLang="en-US" sz="540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429DDA0-B1B8-47BC-8D60-2A9CC3C68E75}"/>
              </a:ext>
            </a:extLst>
          </p:cNvPr>
          <p:cNvGrpSpPr/>
          <p:nvPr/>
        </p:nvGrpSpPr>
        <p:grpSpPr>
          <a:xfrm>
            <a:off x="-18720" y="5663823"/>
            <a:ext cx="12210572" cy="379656"/>
            <a:chOff x="3638881" y="1932349"/>
            <a:chExt cx="12210572" cy="37965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505BD3C-27E0-4BB6-B46D-4C6B10CEBFA3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323F488-2DE7-4137-97A5-27646E2B41FE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051466A-A203-4529-899E-424D880CDB5A}"/>
              </a:ext>
            </a:extLst>
          </p:cNvPr>
          <p:cNvGrpSpPr/>
          <p:nvPr/>
        </p:nvGrpSpPr>
        <p:grpSpPr>
          <a:xfrm>
            <a:off x="5299720" y="1890106"/>
            <a:ext cx="1592559" cy="1728262"/>
            <a:chOff x="6064791" y="2003286"/>
            <a:chExt cx="4244393" cy="4606061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F95DFBD-336F-4D44-92D6-A52E7EFF25AA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ECE2E61-01CA-4703-B690-3908F654F75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82B6A80-372B-4F9B-8099-C9F645137CB0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1CA8C6A-D849-4498-99F5-80BDE119B365}"/>
                </a:ext>
              </a:extLst>
            </p:cNvPr>
            <p:cNvSpPr/>
            <p:nvPr/>
          </p:nvSpPr>
          <p:spPr>
            <a:xfrm>
              <a:off x="6709772" y="4870332"/>
              <a:ext cx="2954430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ADC0D5B-0BD1-4318-9D72-D33FAAD38B46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3557AFE-41D9-4626-9A94-B621EEDDA65F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C5355ED-645F-42C9-AB4E-099A961B1D02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A3C22D-FE00-4481-BE30-D5A9E6DE1319}"/>
              </a:ext>
            </a:extLst>
          </p:cNvPr>
          <p:cNvSpPr/>
          <p:nvPr/>
        </p:nvSpPr>
        <p:spPr>
          <a:xfrm>
            <a:off x="4621336" y="4690812"/>
            <a:ext cx="2930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다음 주 진행상황 보고</a:t>
            </a:r>
          </a:p>
        </p:txBody>
      </p:sp>
    </p:spTree>
    <p:extLst>
      <p:ext uri="{BB962C8B-B14F-4D97-AF65-F5344CB8AC3E}">
        <p14:creationId xmlns:p14="http://schemas.microsoft.com/office/powerpoint/2010/main" val="23961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DB9259-931F-4DED-A20B-FF66632AC09A}"/>
              </a:ext>
            </a:extLst>
          </p:cNvPr>
          <p:cNvSpPr/>
          <p:nvPr/>
        </p:nvSpPr>
        <p:spPr>
          <a:xfrm rot="2700000">
            <a:off x="2101362" y="896814"/>
            <a:ext cx="650630" cy="650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71370-1A51-433D-80A0-C010A525068F}"/>
              </a:ext>
            </a:extLst>
          </p:cNvPr>
          <p:cNvSpPr/>
          <p:nvPr/>
        </p:nvSpPr>
        <p:spPr>
          <a:xfrm rot="2700000">
            <a:off x="2896568" y="6096139"/>
            <a:ext cx="358006" cy="358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647C6-458E-4311-AD16-8AF5EFF8A4CF}"/>
              </a:ext>
            </a:extLst>
          </p:cNvPr>
          <p:cNvSpPr/>
          <p:nvPr/>
        </p:nvSpPr>
        <p:spPr>
          <a:xfrm rot="2700000">
            <a:off x="2567127" y="5748808"/>
            <a:ext cx="358006" cy="358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73ECD-609A-4B17-B824-87AC64A3F28A}"/>
              </a:ext>
            </a:extLst>
          </p:cNvPr>
          <p:cNvSpPr/>
          <p:nvPr/>
        </p:nvSpPr>
        <p:spPr>
          <a:xfrm rot="2700000">
            <a:off x="4860940" y="3865368"/>
            <a:ext cx="843001" cy="8430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50279-88C0-42E1-BC96-DB064273A8CC}"/>
              </a:ext>
            </a:extLst>
          </p:cNvPr>
          <p:cNvSpPr/>
          <p:nvPr/>
        </p:nvSpPr>
        <p:spPr>
          <a:xfrm rot="2700000">
            <a:off x="1565472" y="1653505"/>
            <a:ext cx="3748823" cy="3763809"/>
          </a:xfrm>
          <a:custGeom>
            <a:avLst/>
            <a:gdLst>
              <a:gd name="connsiteX0" fmla="*/ 0 w 3748823"/>
              <a:gd name="connsiteY0" fmla="*/ 0 h 3748823"/>
              <a:gd name="connsiteX1" fmla="*/ 2057403 w 3748823"/>
              <a:gd name="connsiteY1" fmla="*/ 0 h 3748823"/>
              <a:gd name="connsiteX2" fmla="*/ 2057403 w 3748823"/>
              <a:gd name="connsiteY2" fmla="*/ 468603 h 3748823"/>
              <a:gd name="connsiteX3" fmla="*/ 468603 w 3748823"/>
              <a:gd name="connsiteY3" fmla="*/ 468603 h 3748823"/>
              <a:gd name="connsiteX4" fmla="*/ 468603 w 3748823"/>
              <a:gd name="connsiteY4" fmla="*/ 3280220 h 3748823"/>
              <a:gd name="connsiteX5" fmla="*/ 3280220 w 3748823"/>
              <a:gd name="connsiteY5" fmla="*/ 3280220 h 3748823"/>
              <a:gd name="connsiteX6" fmla="*/ 3280220 w 3748823"/>
              <a:gd name="connsiteY6" fmla="*/ 1691420 h 3748823"/>
              <a:gd name="connsiteX7" fmla="*/ 3748823 w 3748823"/>
              <a:gd name="connsiteY7" fmla="*/ 1691420 h 3748823"/>
              <a:gd name="connsiteX8" fmla="*/ 3748823 w 3748823"/>
              <a:gd name="connsiteY8" fmla="*/ 3748823 h 3748823"/>
              <a:gd name="connsiteX9" fmla="*/ 0 w 3748823"/>
              <a:gd name="connsiteY9" fmla="*/ 3748823 h 374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8823" h="3748823">
                <a:moveTo>
                  <a:pt x="0" y="0"/>
                </a:moveTo>
                <a:lnTo>
                  <a:pt x="2057403" y="0"/>
                </a:lnTo>
                <a:lnTo>
                  <a:pt x="2057403" y="468603"/>
                </a:lnTo>
                <a:lnTo>
                  <a:pt x="468603" y="468603"/>
                </a:lnTo>
                <a:lnTo>
                  <a:pt x="468603" y="3280220"/>
                </a:lnTo>
                <a:lnTo>
                  <a:pt x="3280220" y="3280220"/>
                </a:lnTo>
                <a:lnTo>
                  <a:pt x="3280220" y="1691420"/>
                </a:lnTo>
                <a:lnTo>
                  <a:pt x="3748823" y="1691420"/>
                </a:lnTo>
                <a:lnTo>
                  <a:pt x="3748823" y="3748823"/>
                </a:lnTo>
                <a:lnTo>
                  <a:pt x="0" y="37488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7E216-BFDD-4F39-AFAF-39F5EDB14FBC}"/>
              </a:ext>
            </a:extLst>
          </p:cNvPr>
          <p:cNvSpPr txBox="1"/>
          <p:nvPr/>
        </p:nvSpPr>
        <p:spPr>
          <a:xfrm>
            <a:off x="6653361" y="275467"/>
            <a:ext cx="53803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다음주 계획</a:t>
            </a:r>
            <a:endParaRPr lang="en-US" altLang="ko-KR" sz="4800" b="1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0F37DC-BFE9-473A-B6F1-4546F6CB69C2}"/>
              </a:ext>
            </a:extLst>
          </p:cNvPr>
          <p:cNvSpPr/>
          <p:nvPr/>
        </p:nvSpPr>
        <p:spPr>
          <a:xfrm>
            <a:off x="6503187" y="1368743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352E5-8256-4B33-82E1-EAA3FFED31AD}"/>
              </a:ext>
            </a:extLst>
          </p:cNvPr>
          <p:cNvSpPr/>
          <p:nvPr/>
        </p:nvSpPr>
        <p:spPr>
          <a:xfrm>
            <a:off x="7401494" y="3846106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FE6D68-F5F4-4356-9260-8F7961FA0D14}"/>
              </a:ext>
            </a:extLst>
          </p:cNvPr>
          <p:cNvGrpSpPr/>
          <p:nvPr/>
        </p:nvGrpSpPr>
        <p:grpSpPr>
          <a:xfrm rot="2422442">
            <a:off x="6273630" y="2733048"/>
            <a:ext cx="381092" cy="649916"/>
            <a:chOff x="4877940" y="1698632"/>
            <a:chExt cx="711288" cy="121303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6E8D1D-8CEF-4F36-943E-64CB76ECE45D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3F7D845-46FA-4A06-AA92-CFA0389BDC16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40A55D-6339-47DD-9950-A60AA2FE191B}"/>
              </a:ext>
            </a:extLst>
          </p:cNvPr>
          <p:cNvGrpSpPr/>
          <p:nvPr/>
        </p:nvGrpSpPr>
        <p:grpSpPr>
          <a:xfrm>
            <a:off x="6821403" y="4021231"/>
            <a:ext cx="337716" cy="553987"/>
            <a:chOff x="7997054" y="1606357"/>
            <a:chExt cx="796901" cy="130723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34ECA7-C9D8-4EA1-A192-EE08F70B3290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37D54F-40ED-4320-A173-B4695DAA5168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CF3686-9297-4230-9240-1A4207BA8349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A825D4-7A6E-4F5D-94F2-CCE07FD603A0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E0F4CCC-6CDA-4DAC-AF12-32793B6A0A68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B5A86D-5E7B-4436-9656-BA253A602756}"/>
              </a:ext>
            </a:extLst>
          </p:cNvPr>
          <p:cNvGrpSpPr/>
          <p:nvPr/>
        </p:nvGrpSpPr>
        <p:grpSpPr>
          <a:xfrm rot="2768740">
            <a:off x="5961763" y="1589435"/>
            <a:ext cx="212523" cy="646332"/>
            <a:chOff x="6719918" y="3648662"/>
            <a:chExt cx="734357" cy="2233354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52C7051-2F01-4234-8720-0DE68111B679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0562C06-0838-454D-B8B0-A11F8EEFA1D2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7DF7F094-E8CE-41BB-A49E-7CFF489D3C1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413" y="1871663"/>
            <a:ext cx="3327400" cy="3327400"/>
          </a:xfr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C87497-8A82-4781-8061-1957EC81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874" y="210217"/>
            <a:ext cx="602032" cy="86113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AFF861-A263-445B-A83D-49D3F75A2C55}"/>
              </a:ext>
            </a:extLst>
          </p:cNvPr>
          <p:cNvSpPr txBox="1"/>
          <p:nvPr/>
        </p:nvSpPr>
        <p:spPr>
          <a:xfrm>
            <a:off x="6767992" y="1610053"/>
            <a:ext cx="53803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UI </a:t>
            </a:r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구현</a:t>
            </a:r>
            <a:endParaRPr lang="en-US" altLang="ko-KR" sz="2800" b="1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56" name="Rectangle 37">
            <a:extLst>
              <a:ext uri="{FF2B5EF4-FFF2-40B4-BE49-F238E27FC236}">
                <a16:creationId xmlns:a16="http://schemas.microsoft.com/office/drawing/2014/main" id="{492155BA-46A4-48AE-B5D7-97BBC6D9671A}"/>
              </a:ext>
            </a:extLst>
          </p:cNvPr>
          <p:cNvSpPr/>
          <p:nvPr/>
        </p:nvSpPr>
        <p:spPr>
          <a:xfrm>
            <a:off x="6916050" y="2637605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1DE866-4F9F-4760-8FED-BAE39063414B}"/>
              </a:ext>
            </a:extLst>
          </p:cNvPr>
          <p:cNvSpPr txBox="1"/>
          <p:nvPr/>
        </p:nvSpPr>
        <p:spPr>
          <a:xfrm>
            <a:off x="7572119" y="4087416"/>
            <a:ext cx="53803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길찾기 알고리즘 만들기</a:t>
            </a:r>
            <a:endParaRPr lang="en-US" altLang="ko-KR" sz="2800" b="1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12698-89A0-4810-96C7-EAA30CD9E530}"/>
              </a:ext>
            </a:extLst>
          </p:cNvPr>
          <p:cNvSpPr txBox="1"/>
          <p:nvPr/>
        </p:nvSpPr>
        <p:spPr>
          <a:xfrm>
            <a:off x="7088648" y="2878915"/>
            <a:ext cx="53803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ObjectController </a:t>
            </a:r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구현</a:t>
            </a:r>
            <a:endParaRPr lang="en-US" altLang="ko-KR" sz="2800" b="1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4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6B764DB-1C88-4894-B6E9-17AD94BD0F9D}"/>
              </a:ext>
            </a:extLst>
          </p:cNvPr>
          <p:cNvSpPr>
            <a:spLocks/>
          </p:cNvSpPr>
          <p:nvPr/>
        </p:nvSpPr>
        <p:spPr bwMode="auto">
          <a:xfrm>
            <a:off x="8399666" y="6145526"/>
            <a:ext cx="3792334" cy="60398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40829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Thank You</a:t>
            </a:r>
            <a:endParaRPr lang="ko-KR" altLang="en-US" sz="600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C905E7-44E2-4312-8B50-C75C5073816A}"/>
              </a:ext>
            </a:extLst>
          </p:cNvPr>
          <p:cNvSpPr>
            <a:spLocks noEditPoints="1"/>
          </p:cNvSpPr>
          <p:nvPr/>
        </p:nvSpPr>
        <p:spPr bwMode="auto">
          <a:xfrm>
            <a:off x="0" y="4761206"/>
            <a:ext cx="5775158" cy="2106029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A1540-A398-4F6D-9BA0-74FC12594DA9}"/>
              </a:ext>
            </a:extLst>
          </p:cNvPr>
          <p:cNvSpPr/>
          <p:nvPr/>
        </p:nvSpPr>
        <p:spPr>
          <a:xfrm>
            <a:off x="4219074" y="6641432"/>
            <a:ext cx="7972926" cy="22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56935-DC7B-4194-B073-9A722DD50427}"/>
              </a:ext>
            </a:extLst>
          </p:cNvPr>
          <p:cNvGrpSpPr/>
          <p:nvPr/>
        </p:nvGrpSpPr>
        <p:grpSpPr>
          <a:xfrm flipH="1">
            <a:off x="10728236" y="5252130"/>
            <a:ext cx="1319386" cy="1305531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30FBBE0-3839-42FA-BF2D-FEAD7C28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DF6C43C-2FF2-4F80-8AD9-6E9BA4EFE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C6CF020-0440-4889-9E55-7E181ADD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83FF1DB-ADC0-4783-9693-F4BB3F89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7A67957-1DBB-4B37-B783-DC2FEC2E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3EC8EA1-3213-4C70-9EC1-DDB54845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704D3FA-4113-454E-A60E-195B1CF14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8D7FD53-A8BD-4AE8-A761-A4A6BA21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C7A1C43-C435-4A2D-95C1-730D0C2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29528E-C661-4315-8110-3E099C75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0887E4A-4204-473C-A730-A068D2041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1E31C5A-3ACA-4FA3-937C-685B279F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2554AC5-87DB-476E-BFD6-2F04A366C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CA4A482-17C4-4694-A71F-541FDB32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1D297ED-5966-46AB-B230-32962975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B1F61F9-E66F-48A6-90B2-F7A317D8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8ED6ACF-AFE6-4DD2-8C94-634CE0C6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F2C01E8-F557-4B8E-9469-5A3D2AF5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F12F38C-A784-4769-BB93-BEB25C03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B18217E7-975A-4252-BD4C-23FEB89D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5DB725A8-BE78-4A9A-8FDF-EEF1C05B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A51DD82-EE50-4045-8704-C1A12D1A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1C9C495-4C3D-45C3-9F96-6305616F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D4ED258A-1B93-4F39-9F7A-EE6D7F19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02AAB840-3010-4F10-B694-987E8320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2A00C6E2-246D-430C-B161-6E264D85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6BDD953B-8C98-4083-ACDE-8B50EB64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E36E5C2-77AD-4C35-9FD8-86FD01E3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41466637-1BB4-4C73-A223-4A5C647B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68FF509-FD62-427C-AF17-A4D94AA3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B53FA9C6-5F70-4E32-8318-0065281C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8B07098-2CEE-439B-A684-C269E107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3E2BCE5-D7F8-418F-8A15-C9AFD952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50D184A7-E5E3-4D35-BB66-82E18054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6072BE8-5A4F-4476-A5FE-B6D70D10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845C74B-1FCC-487F-B67C-7AC32889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6376C707-969D-47CE-81CA-BF090013E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88E0E642-2C6C-4862-AD0D-8F163EFA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854C093-ACD9-449F-968B-6C998188D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5A3E75A4-AD4E-4A9B-98FC-22F45717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31EE804-F995-4995-A8D9-879A3FA7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3B27DC9C-89B3-402B-A221-AC88ABBF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D80AB3DC-A5FE-42BC-8538-A96F5500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55CAABA4-44F2-42F6-9AF8-E65989C9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1D27D831-7D85-459F-B8BC-4F84C0A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9DDE899-A01A-455D-904B-40C07571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6E3D33-BDD2-4104-AB47-004491C2C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E75AD704-4635-4F3B-9827-8F2A1A1B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3EA00B8-BB9C-4A31-968C-508175DA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FBC46B5C-A44B-4CD4-934E-4F5795C31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0E2330A8-3932-4ECB-B37B-6FCCCE018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A7D6B8D0-8B1B-485B-AFFC-8CCDB300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8E21CE75-486E-4699-AF23-722C046D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70F0B29A-9177-4AE1-8809-12D4428F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D832766-C0F9-4B03-96F8-FB74E421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68191A5D-FEF9-4138-ADFB-75F9BAE41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0E1B00CD-92D9-463C-984D-20C77EBB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BF76EDC-3F22-4DF3-8E14-B2067CEF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A3429A8A-8BE2-43DC-BBF6-6D48A3A0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4D727443-F617-4E6B-BBF2-2526BB3F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E51A7D3E-1500-47DF-A034-F2124235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78E283E-E897-42E8-B756-FA94D866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A28B08D-C6F3-4AED-A8E6-238FC76A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11FD0F8D-5C37-4466-B947-D5DA45873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CBB36E4C-598F-450C-9629-C63DF671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695382CD-1D55-4F2F-ACDF-0C679B466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E631C064-A750-4A4B-AE7C-FDF7B4CD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F1A543AD-BD1B-4DDA-A780-2455B1AC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85367DF-8DC4-47C8-8029-8BF22C74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95F6D5A2-E27F-41FB-AE76-BC608495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8E3D338-7440-496E-939D-E3C46E26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7350E51F-6ADF-4874-83D0-C0529230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686AD2B7-4474-4383-9862-3DA023243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C420D568-D93D-4A1B-8BE2-C75B2936C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C9BA9E8D-C011-40E2-A44D-83B7D6C5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36DC91EE-447E-4D83-A2D8-A3579AC2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B2837E5B-C037-4D90-A97E-6D8B691C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902A64A8-6CF2-489A-9F90-A7CD0C5C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2804124A-4127-4217-9559-F4CEB777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4268B51E-8E92-417C-960D-8B3970276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5C9F3032-6476-4107-8093-1A0F86AE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E9116AB6-1454-4197-B133-956D6BE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C3E7896-2E2F-46CC-864B-8FE073A5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ABF692ED-9654-4B06-9600-9F3148E1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C9F8889F-8D96-4252-801F-26EC1315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699899DD-6A51-461B-AC44-ACC6953D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6D668B86-D173-434E-A0DA-9F19AF56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480AC855-0BF6-45B7-B6BE-8A9F1F84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C51850BF-ED3A-4DE3-8F1B-EFEC16B6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568BDB93-27C4-4F16-B39F-31D95AB7A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1D4BE679-7E19-4F73-926F-22949A55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D70A3459-A1AE-47E9-816E-E9695F65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8FA5C4C3-5B4C-4055-A04C-7C47F523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98692A75-D2A2-42C2-93F6-159E93BF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8DCCF4B5-09FD-48BE-8EE7-F207AE75D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665A8DAC-93B1-426C-9D9E-388F557B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5DB23F76-C46F-4D25-BAE3-3F63578C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98FB8992-41D8-4BCA-9F9B-7BB08EB2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1299055D-271D-4FE0-A61F-1E494C1F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DC3E0313-F5D2-446F-8C9E-0BB08F78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D50BFBCE-1EB5-437F-9FD7-638AB3DA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2F1E5086-8982-443D-BEF9-2058DE2C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740418B9-6504-4A49-9CB6-2F360F7F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CB743A0F-828B-4301-9A0C-834C8801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1618E242-9C49-428F-A32A-616B88D8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FF6000E8-694A-4928-952B-49DE66E6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610D562F-2DE8-4F64-A823-89325B8B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17F56CFB-9A92-469C-9D91-DB9BC07E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082643CD-2523-42B2-8502-F6B1FB7D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B1FED55C-27CF-4A88-BCF5-D8DE6FE3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D5FACEB9-08D3-40FE-BECB-0507FBE6C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C2B8C2F-810D-4963-AB28-37918035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5F5F0E86-6CE7-4E9D-8C26-2DE0C32D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4C9360A6-A811-496A-B1D2-D97366C44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58E21B91-117B-439A-A29F-5BA09F9A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CAE4B2B1-839D-46A4-8867-40047D2F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A6B6E817-489C-4D87-9D64-DEBDC50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C0DC8B36-D047-4C6E-9B62-68EF1ED9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C4CB6B29-E591-4385-B4C4-B9BD7454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168B1A0-661D-4125-B36B-F703E31D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D5400CFC-0D34-48DD-9E23-D1FE1E26A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5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그림 191">
            <a:extLst>
              <a:ext uri="{FF2B5EF4-FFF2-40B4-BE49-F238E27FC236}">
                <a16:creationId xmlns:a16="http://schemas.microsoft.com/office/drawing/2014/main" id="{53F15079-1F68-406E-93D7-15D39113C7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63" y="2988119"/>
            <a:ext cx="3285562" cy="32855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86723" y="103891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accent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Today’s</a:t>
            </a:r>
            <a:r>
              <a:rPr lang="en-US" altLang="ko-KR" sz="540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 Agenda</a:t>
            </a:r>
            <a:endParaRPr lang="ko-KR" altLang="en-US" sz="540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00497DD8-356E-4BAB-B211-B7C471D4EE7B}"/>
              </a:ext>
            </a:extLst>
          </p:cNvPr>
          <p:cNvGrpSpPr/>
          <p:nvPr/>
        </p:nvGrpSpPr>
        <p:grpSpPr>
          <a:xfrm>
            <a:off x="5910732" y="2329631"/>
            <a:ext cx="5640368" cy="830997"/>
            <a:chOff x="5610479" y="1770064"/>
            <a:chExt cx="5640368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6743155" y="1923998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Arial" pitchFamily="34" charset="0"/>
                </a:rPr>
                <a:t>진행상황 총 정리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Arial" pitchFamily="34" charset="0"/>
                </a:rPr>
                <a:t>01</a:t>
              </a:r>
              <a:endParaRPr lang="ko-KR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BC81C1B-CDB4-483C-840E-2603EBB1039B}"/>
              </a:ext>
            </a:extLst>
          </p:cNvPr>
          <p:cNvGrpSpPr/>
          <p:nvPr/>
        </p:nvGrpSpPr>
        <p:grpSpPr>
          <a:xfrm>
            <a:off x="366017" y="447152"/>
            <a:ext cx="4817208" cy="5827220"/>
            <a:chOff x="603493" y="456156"/>
            <a:chExt cx="4817208" cy="5827220"/>
          </a:xfrm>
          <a:solidFill>
            <a:schemeClr val="accent6"/>
          </a:solidFill>
        </p:grpSpPr>
        <p:sp>
          <p:nvSpPr>
            <p:cNvPr id="256" name="Rectangle 5">
              <a:extLst>
                <a:ext uri="{FF2B5EF4-FFF2-40B4-BE49-F238E27FC236}">
                  <a16:creationId xmlns:a16="http://schemas.microsoft.com/office/drawing/2014/main" id="{E8CD313F-96D3-4EB6-8B16-FF676E2F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714" y="3548606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57" name="Rectangle 6">
              <a:extLst>
                <a:ext uri="{FF2B5EF4-FFF2-40B4-BE49-F238E27FC236}">
                  <a16:creationId xmlns:a16="http://schemas.microsoft.com/office/drawing/2014/main" id="{A99DF9EE-3323-4B69-9985-222A1DF0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201" y="3548606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58" name="Rectangle 7">
              <a:extLst>
                <a:ext uri="{FF2B5EF4-FFF2-40B4-BE49-F238E27FC236}">
                  <a16:creationId xmlns:a16="http://schemas.microsoft.com/office/drawing/2014/main" id="{11001C15-3EAF-42F8-B578-23FF8521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60258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59" name="Freeform 8">
              <a:extLst>
                <a:ext uri="{FF2B5EF4-FFF2-40B4-BE49-F238E27FC236}">
                  <a16:creationId xmlns:a16="http://schemas.microsoft.com/office/drawing/2014/main" id="{B3F2AAD9-3C3E-4D7F-ADAD-50FBC14F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631156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FB69AB88-B326-4BFA-84E7-43FBD629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631156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1" name="Rectangle 10">
              <a:extLst>
                <a:ext uri="{FF2B5EF4-FFF2-40B4-BE49-F238E27FC236}">
                  <a16:creationId xmlns:a16="http://schemas.microsoft.com/office/drawing/2014/main" id="{FB6CB1A2-3879-4E80-8687-519C9047C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89626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02472A70-D136-4D8B-9E51-7135BA191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92484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5A0FE986-183C-4101-BB40-8D771609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92484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4" name="Rectangle 13">
              <a:extLst>
                <a:ext uri="{FF2B5EF4-FFF2-40B4-BE49-F238E27FC236}">
                  <a16:creationId xmlns:a16="http://schemas.microsoft.com/office/drawing/2014/main" id="{F7457D4D-CA0A-4CAC-B9AF-7DD2FB31E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418836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05FDA777-1808-4EAA-986C-5E8047499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216943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04955016-6BA8-48C1-AEDA-1C56D8DB9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216943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7" name="Rectangle 16">
              <a:extLst>
                <a:ext uri="{FF2B5EF4-FFF2-40B4-BE49-F238E27FC236}">
                  <a16:creationId xmlns:a16="http://schemas.microsoft.com/office/drawing/2014/main" id="{33D06CAF-811C-4CC5-B376-BF632CEAB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4482056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61A1BEEC-EE7C-46BD-8469-EDC7FD3D6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510631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B4AB533A-37B5-4718-ADE2-7E1D0569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510631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0" name="Rectangle 19">
              <a:extLst>
                <a:ext uri="{FF2B5EF4-FFF2-40B4-BE49-F238E27FC236}">
                  <a16:creationId xmlns:a16="http://schemas.microsoft.com/office/drawing/2014/main" id="{D1E18DBC-84AE-4CD8-A346-23350C7CA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714" y="2351631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1" name="Rectangle 20">
              <a:extLst>
                <a:ext uri="{FF2B5EF4-FFF2-40B4-BE49-F238E27FC236}">
                  <a16:creationId xmlns:a16="http://schemas.microsoft.com/office/drawing/2014/main" id="{C3768417-5004-461B-9424-6AEEC8E3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201" y="2351631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2" name="Rectangle 21">
              <a:extLst>
                <a:ext uri="{FF2B5EF4-FFF2-40B4-BE49-F238E27FC236}">
                  <a16:creationId xmlns:a16="http://schemas.microsoft.com/office/drawing/2014/main" id="{B6C03F19-6FEA-4531-A333-DD0CDB20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35163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8AEBDBC8-4861-40AB-B4A7-3F5276CE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380206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2ECBFC03-5C8D-42B1-9D0E-6F26D179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380206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5" name="Rectangle 24">
              <a:extLst>
                <a:ext uri="{FF2B5EF4-FFF2-40B4-BE49-F238E27FC236}">
                  <a16:creationId xmlns:a16="http://schemas.microsoft.com/office/drawing/2014/main" id="{AA56BDC3-8E00-49D8-B842-8636BA3D7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64373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CA249F19-76A7-4DF1-A699-0299883F9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672306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7" name="Freeform 26">
              <a:extLst>
                <a:ext uri="{FF2B5EF4-FFF2-40B4-BE49-F238E27FC236}">
                  <a16:creationId xmlns:a16="http://schemas.microsoft.com/office/drawing/2014/main" id="{9C430714-E500-4EC2-A0CC-E7D7802BB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672306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8" name="Rectangle 27">
              <a:extLst>
                <a:ext uri="{FF2B5EF4-FFF2-40B4-BE49-F238E27FC236}">
                  <a16:creationId xmlns:a16="http://schemas.microsoft.com/office/drawing/2014/main" id="{051C91D4-39D1-48CF-8661-0771C4A7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93741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6ABF17CC-E093-4B02-9886-1D317A26F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96599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778CC4A3-6D7C-47E7-A4ED-5B06E5B93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96599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1" name="Rectangle 30">
              <a:extLst>
                <a:ext uri="{FF2B5EF4-FFF2-40B4-BE49-F238E27FC236}">
                  <a16:creationId xmlns:a16="http://schemas.microsoft.com/office/drawing/2014/main" id="{A317D194-17E6-4232-8E28-76D991F46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22951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917F5AC4-0C63-4276-A628-A7273AE05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258093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C7279255-F0DD-473E-B4DD-B576FA04F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258093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4" name="Rectangle 33">
              <a:extLst>
                <a:ext uri="{FF2B5EF4-FFF2-40B4-BE49-F238E27FC236}">
                  <a16:creationId xmlns:a16="http://schemas.microsoft.com/office/drawing/2014/main" id="{9F50DA4A-15F6-4E9F-A5F7-78B17D438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373731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5" name="Rectangle 34">
              <a:extLst>
                <a:ext uri="{FF2B5EF4-FFF2-40B4-BE49-F238E27FC236}">
                  <a16:creationId xmlns:a16="http://schemas.microsoft.com/office/drawing/2014/main" id="{6DACBFD1-71C1-477F-B258-A6D19714F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101" y="1373731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6" name="Rectangle 35">
              <a:extLst>
                <a:ext uri="{FF2B5EF4-FFF2-40B4-BE49-F238E27FC236}">
                  <a16:creationId xmlns:a16="http://schemas.microsoft.com/office/drawing/2014/main" id="{1C73D63A-2BD9-4C36-A2CB-1F6161176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370556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7" name="Freeform 36">
              <a:extLst>
                <a:ext uri="{FF2B5EF4-FFF2-40B4-BE49-F238E27FC236}">
                  <a16:creationId xmlns:a16="http://schemas.microsoft.com/office/drawing/2014/main" id="{18EF1C78-8AC5-48C7-8C79-9EC9C6FA7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392781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8" name="Freeform 37">
              <a:extLst>
                <a:ext uri="{FF2B5EF4-FFF2-40B4-BE49-F238E27FC236}">
                  <a16:creationId xmlns:a16="http://schemas.microsoft.com/office/drawing/2014/main" id="{1194E952-FD2B-401E-81FD-B67E618D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392781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9" name="Rectangle 38">
              <a:extLst>
                <a:ext uri="{FF2B5EF4-FFF2-40B4-BE49-F238E27FC236}">
                  <a16:creationId xmlns:a16="http://schemas.microsoft.com/office/drawing/2014/main" id="{CF3C2201-1318-4910-8A47-7A382734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595981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0" name="Freeform 39">
              <a:extLst>
                <a:ext uri="{FF2B5EF4-FFF2-40B4-BE49-F238E27FC236}">
                  <a16:creationId xmlns:a16="http://schemas.microsoft.com/office/drawing/2014/main" id="{D19D8312-2C54-49C7-A3EB-DC7CD7A67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615031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1" name="Freeform 40">
              <a:extLst>
                <a:ext uri="{FF2B5EF4-FFF2-40B4-BE49-F238E27FC236}">
                  <a16:creationId xmlns:a16="http://schemas.microsoft.com/office/drawing/2014/main" id="{10F667A6-9D8A-4A97-8471-3E4BED31C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615031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2" name="Rectangle 41">
              <a:extLst>
                <a:ext uri="{FF2B5EF4-FFF2-40B4-BE49-F238E27FC236}">
                  <a16:creationId xmlns:a16="http://schemas.microsoft.com/office/drawing/2014/main" id="{57205092-8629-4666-9488-060B93E00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81981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3" name="Freeform 42">
              <a:extLst>
                <a:ext uri="{FF2B5EF4-FFF2-40B4-BE49-F238E27FC236}">
                  <a16:creationId xmlns:a16="http://schemas.microsoft.com/office/drawing/2014/main" id="{4BD345C5-BDF6-4AD0-875E-353C8D37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842043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4" name="Freeform 43">
              <a:extLst>
                <a:ext uri="{FF2B5EF4-FFF2-40B4-BE49-F238E27FC236}">
                  <a16:creationId xmlns:a16="http://schemas.microsoft.com/office/drawing/2014/main" id="{4A8EC181-BCBC-4CDE-A957-B31AB297C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842043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5" name="Rectangle 44">
              <a:extLst>
                <a:ext uri="{FF2B5EF4-FFF2-40B4-BE49-F238E27FC236}">
                  <a16:creationId xmlns:a16="http://schemas.microsoft.com/office/drawing/2014/main" id="{20B21C86-0457-4EF3-8FFF-F0EFE0AF9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2045243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6" name="Freeform 45">
              <a:extLst>
                <a:ext uri="{FF2B5EF4-FFF2-40B4-BE49-F238E27FC236}">
                  <a16:creationId xmlns:a16="http://schemas.microsoft.com/office/drawing/2014/main" id="{FA8B7904-51D0-4390-8C1F-78C3C345E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206429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7" name="Freeform 46">
              <a:extLst>
                <a:ext uri="{FF2B5EF4-FFF2-40B4-BE49-F238E27FC236}">
                  <a16:creationId xmlns:a16="http://schemas.microsoft.com/office/drawing/2014/main" id="{ADCB3A48-B630-43D5-B66F-593271964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206429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8" name="Rectangle 47">
              <a:extLst>
                <a:ext uri="{FF2B5EF4-FFF2-40B4-BE49-F238E27FC236}">
                  <a16:creationId xmlns:a16="http://schemas.microsoft.com/office/drawing/2014/main" id="{3A17829E-1C60-40DC-B237-032A163F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672056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9" name="Rectangle 48">
              <a:extLst>
                <a:ext uri="{FF2B5EF4-FFF2-40B4-BE49-F238E27FC236}">
                  <a16:creationId xmlns:a16="http://schemas.microsoft.com/office/drawing/2014/main" id="{25C803CB-B2E9-4E67-A8AB-E1C67D707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76" y="672056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0" name="Freeform 49">
              <a:extLst>
                <a:ext uri="{FF2B5EF4-FFF2-40B4-BE49-F238E27FC236}">
                  <a16:creationId xmlns:a16="http://schemas.microsoft.com/office/drawing/2014/main" id="{E2950A86-6A63-4C25-A437-466063D0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914" y="519656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1" name="Freeform 50">
              <a:extLst>
                <a:ext uri="{FF2B5EF4-FFF2-40B4-BE49-F238E27FC236}">
                  <a16:creationId xmlns:a16="http://schemas.microsoft.com/office/drawing/2014/main" id="{1A48C5B5-340E-4F23-A1D7-CAE752B16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681581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2" name="Freeform 51">
              <a:extLst>
                <a:ext uri="{FF2B5EF4-FFF2-40B4-BE49-F238E27FC236}">
                  <a16:creationId xmlns:a16="http://schemas.microsoft.com/office/drawing/2014/main" id="{B2975B0E-4FF6-468F-BA12-C5E20975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681581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3" name="Rectangle 52">
              <a:extLst>
                <a:ext uri="{FF2B5EF4-FFF2-40B4-BE49-F238E27FC236}">
                  <a16:creationId xmlns:a16="http://schemas.microsoft.com/office/drawing/2014/main" id="{0E4B10D1-8386-428C-B65D-BF696F67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88636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4" name="Freeform 53">
              <a:extLst>
                <a:ext uri="{FF2B5EF4-FFF2-40B4-BE49-F238E27FC236}">
                  <a16:creationId xmlns:a16="http://schemas.microsoft.com/office/drawing/2014/main" id="{A0195879-CD91-4B90-B2C2-A2C0350B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905418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5" name="Freeform 54">
              <a:extLst>
                <a:ext uri="{FF2B5EF4-FFF2-40B4-BE49-F238E27FC236}">
                  <a16:creationId xmlns:a16="http://schemas.microsoft.com/office/drawing/2014/main" id="{1A21B4E1-ECC4-45C7-B12C-9E9F773FB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905418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6" name="Rectangle 55">
              <a:extLst>
                <a:ext uri="{FF2B5EF4-FFF2-40B4-BE49-F238E27FC236}">
                  <a16:creationId xmlns:a16="http://schemas.microsoft.com/office/drawing/2014/main" id="{860DA315-DC95-437D-9E59-E40BF473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110861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7" name="Freeform 56">
              <a:extLst>
                <a:ext uri="{FF2B5EF4-FFF2-40B4-BE49-F238E27FC236}">
                  <a16:creationId xmlns:a16="http://schemas.microsoft.com/office/drawing/2014/main" id="{F47E77BC-F595-4A4D-BA11-730359BC2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1130843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8" name="Freeform 57">
              <a:extLst>
                <a:ext uri="{FF2B5EF4-FFF2-40B4-BE49-F238E27FC236}">
                  <a16:creationId xmlns:a16="http://schemas.microsoft.com/office/drawing/2014/main" id="{C1B3A39E-8562-472B-94A1-743B4E574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1130843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9" name="Rectangle 58">
              <a:extLst>
                <a:ext uri="{FF2B5EF4-FFF2-40B4-BE49-F238E27FC236}">
                  <a16:creationId xmlns:a16="http://schemas.microsoft.com/office/drawing/2014/main" id="{EF08E4A2-FC5F-469C-9EE1-CAD988FA0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89" y="1210218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0" name="Rectangle 59">
              <a:extLst>
                <a:ext uri="{FF2B5EF4-FFF2-40B4-BE49-F238E27FC236}">
                  <a16:creationId xmlns:a16="http://schemas.microsoft.com/office/drawing/2014/main" id="{6FBC52B3-C706-40B6-BD9E-A3351D48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89" y="1405481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1" name="Rectangle 60">
              <a:extLst>
                <a:ext uri="{FF2B5EF4-FFF2-40B4-BE49-F238E27FC236}">
                  <a16:creationId xmlns:a16="http://schemas.microsoft.com/office/drawing/2014/main" id="{83106E17-C82F-49FF-BB8A-BD298F91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089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2" name="Freeform 61">
              <a:extLst>
                <a:ext uri="{FF2B5EF4-FFF2-40B4-BE49-F238E27FC236}">
                  <a16:creationId xmlns:a16="http://schemas.microsoft.com/office/drawing/2014/main" id="{543158A8-4ADC-4E58-8E93-D925E51E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876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3" name="Freeform 62">
              <a:extLst>
                <a:ext uri="{FF2B5EF4-FFF2-40B4-BE49-F238E27FC236}">
                  <a16:creationId xmlns:a16="http://schemas.microsoft.com/office/drawing/2014/main" id="{74DEFD90-58FA-4E18-B268-AD3139220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876" y="1227681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4" name="Rectangle 63">
              <a:extLst>
                <a:ext uri="{FF2B5EF4-FFF2-40B4-BE49-F238E27FC236}">
                  <a16:creationId xmlns:a16="http://schemas.microsoft.com/office/drawing/2014/main" id="{760B7789-5300-410E-96B0-ACE4C07C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176" y="1210218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5" name="Freeform 64">
              <a:extLst>
                <a:ext uri="{FF2B5EF4-FFF2-40B4-BE49-F238E27FC236}">
                  <a16:creationId xmlns:a16="http://schemas.microsoft.com/office/drawing/2014/main" id="{9091A779-26B9-4F08-A8FC-744D8AC85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376" y="1227681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6" name="Freeform 65">
              <a:extLst>
                <a:ext uri="{FF2B5EF4-FFF2-40B4-BE49-F238E27FC236}">
                  <a16:creationId xmlns:a16="http://schemas.microsoft.com/office/drawing/2014/main" id="{543F7A84-EFD0-47AD-8276-97AC04B75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376" y="1227681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7" name="Rectangle 66">
              <a:extLst>
                <a:ext uri="{FF2B5EF4-FFF2-40B4-BE49-F238E27FC236}">
                  <a16:creationId xmlns:a16="http://schemas.microsoft.com/office/drawing/2014/main" id="{4524710E-947F-4892-983A-DAA14631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676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8" name="Freeform 67">
              <a:extLst>
                <a:ext uri="{FF2B5EF4-FFF2-40B4-BE49-F238E27FC236}">
                  <a16:creationId xmlns:a16="http://schemas.microsoft.com/office/drawing/2014/main" id="{2C29DAF8-C3D6-48FB-AD89-59EEEA258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051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9" name="Freeform 68">
              <a:extLst>
                <a:ext uri="{FF2B5EF4-FFF2-40B4-BE49-F238E27FC236}">
                  <a16:creationId xmlns:a16="http://schemas.microsoft.com/office/drawing/2014/main" id="{D6993175-D6E3-475B-8F23-410A2C20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051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0" name="Rectangle 69">
              <a:extLst>
                <a:ext uri="{FF2B5EF4-FFF2-40B4-BE49-F238E27FC236}">
                  <a16:creationId xmlns:a16="http://schemas.microsoft.com/office/drawing/2014/main" id="{ED254E37-6E46-48B5-BBAF-BCA446DD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764" y="1210218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1" name="Freeform 70">
              <a:extLst>
                <a:ext uri="{FF2B5EF4-FFF2-40B4-BE49-F238E27FC236}">
                  <a16:creationId xmlns:a16="http://schemas.microsoft.com/office/drawing/2014/main" id="{381DEFB8-9366-49B7-AD6C-076ABA33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139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2" name="Freeform 71">
              <a:extLst>
                <a:ext uri="{FF2B5EF4-FFF2-40B4-BE49-F238E27FC236}">
                  <a16:creationId xmlns:a16="http://schemas.microsoft.com/office/drawing/2014/main" id="{65CA2B05-69F2-4C5B-B697-615854F2D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139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3" name="Rectangle 72">
              <a:extLst>
                <a:ext uri="{FF2B5EF4-FFF2-40B4-BE49-F238E27FC236}">
                  <a16:creationId xmlns:a16="http://schemas.microsoft.com/office/drawing/2014/main" id="{1D8ED357-4F88-4A13-9D41-8BA6F4F88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76" y="1210218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4" name="Rectangle 73">
              <a:extLst>
                <a:ext uri="{FF2B5EF4-FFF2-40B4-BE49-F238E27FC236}">
                  <a16:creationId xmlns:a16="http://schemas.microsoft.com/office/drawing/2014/main" id="{9024AEF9-07B1-415D-90D2-B6ADB5B4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76" y="1405481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5" name="Rectangle 74">
              <a:extLst>
                <a:ext uri="{FF2B5EF4-FFF2-40B4-BE49-F238E27FC236}">
                  <a16:creationId xmlns:a16="http://schemas.microsoft.com/office/drawing/2014/main" id="{8B6C994F-6BD5-4AFC-A723-2B51B7728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576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6" name="Freeform 75">
              <a:extLst>
                <a:ext uri="{FF2B5EF4-FFF2-40B4-BE49-F238E27FC236}">
                  <a16:creationId xmlns:a16="http://schemas.microsoft.com/office/drawing/2014/main" id="{389E1893-84DB-4F6C-B7F9-31673A409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364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7" name="Freeform 76">
              <a:extLst>
                <a:ext uri="{FF2B5EF4-FFF2-40B4-BE49-F238E27FC236}">
                  <a16:creationId xmlns:a16="http://schemas.microsoft.com/office/drawing/2014/main" id="{A9723497-6A2F-47DE-B671-50A54D611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364" y="1227681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8" name="Rectangle 77">
              <a:extLst>
                <a:ext uri="{FF2B5EF4-FFF2-40B4-BE49-F238E27FC236}">
                  <a16:creationId xmlns:a16="http://schemas.microsoft.com/office/drawing/2014/main" id="{5F466615-8296-4863-A5B8-B7F25740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489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9" name="Freeform 78">
              <a:extLst>
                <a:ext uri="{FF2B5EF4-FFF2-40B4-BE49-F238E27FC236}">
                  <a16:creationId xmlns:a16="http://schemas.microsoft.com/office/drawing/2014/main" id="{610590F2-C76E-4DFD-A76F-9FFECEE8B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864" y="1227681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0" name="Freeform 79">
              <a:extLst>
                <a:ext uri="{FF2B5EF4-FFF2-40B4-BE49-F238E27FC236}">
                  <a16:creationId xmlns:a16="http://schemas.microsoft.com/office/drawing/2014/main" id="{8D2DE494-2B84-4CBB-9517-73E4B93EA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864" y="1227681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1" name="Rectangle 80">
              <a:extLst>
                <a:ext uri="{FF2B5EF4-FFF2-40B4-BE49-F238E27FC236}">
                  <a16:creationId xmlns:a16="http://schemas.microsoft.com/office/drawing/2014/main" id="{FEB4C99F-DACE-4946-A8EA-7CA207B41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64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2" name="Freeform 81">
              <a:extLst>
                <a:ext uri="{FF2B5EF4-FFF2-40B4-BE49-F238E27FC236}">
                  <a16:creationId xmlns:a16="http://schemas.microsoft.com/office/drawing/2014/main" id="{EEE1D4F9-3EB5-4D3C-BE64-8A2C20ECE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1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3" name="Freeform 82">
              <a:extLst>
                <a:ext uri="{FF2B5EF4-FFF2-40B4-BE49-F238E27FC236}">
                  <a16:creationId xmlns:a16="http://schemas.microsoft.com/office/drawing/2014/main" id="{D5BACE30-0D73-4F57-86D6-1C939DAB1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1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4" name="Rectangle 83">
              <a:extLst>
                <a:ext uri="{FF2B5EF4-FFF2-40B4-BE49-F238E27FC236}">
                  <a16:creationId xmlns:a16="http://schemas.microsoft.com/office/drawing/2014/main" id="{3857594D-8AC4-4565-AD63-4788683F0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251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5" name="Freeform 84">
              <a:extLst>
                <a:ext uri="{FF2B5EF4-FFF2-40B4-BE49-F238E27FC236}">
                  <a16:creationId xmlns:a16="http://schemas.microsoft.com/office/drawing/2014/main" id="{4715947C-FF39-4000-A232-C80B0BF22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626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6" name="Freeform 85">
              <a:extLst>
                <a:ext uri="{FF2B5EF4-FFF2-40B4-BE49-F238E27FC236}">
                  <a16:creationId xmlns:a16="http://schemas.microsoft.com/office/drawing/2014/main" id="{98AC3B1D-0FF8-436E-A6C2-276A3A28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626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7" name="Rectangle 86">
              <a:extLst>
                <a:ext uri="{FF2B5EF4-FFF2-40B4-BE49-F238E27FC236}">
                  <a16:creationId xmlns:a16="http://schemas.microsoft.com/office/drawing/2014/main" id="{BE964BAE-0B6C-4555-A57C-AE5B2B014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176" y="1210218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8" name="Freeform 87">
              <a:extLst>
                <a:ext uri="{FF2B5EF4-FFF2-40B4-BE49-F238E27FC236}">
                  <a16:creationId xmlns:a16="http://schemas.microsoft.com/office/drawing/2014/main" id="{B69D1120-554C-4E90-AD8A-11034970A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176" y="1405481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9" name="Freeform 88">
              <a:extLst>
                <a:ext uri="{FF2B5EF4-FFF2-40B4-BE49-F238E27FC236}">
                  <a16:creationId xmlns:a16="http://schemas.microsoft.com/office/drawing/2014/main" id="{C88C8E7B-001A-47C7-A12F-1B42895CB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176" y="1405481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0" name="Rectangle 89">
              <a:extLst>
                <a:ext uri="{FF2B5EF4-FFF2-40B4-BE49-F238E27FC236}">
                  <a16:creationId xmlns:a16="http://schemas.microsoft.com/office/drawing/2014/main" id="{586A8DB3-E62D-48C0-8FE0-0AD1DA7EB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576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1" name="Freeform 90">
              <a:extLst>
                <a:ext uri="{FF2B5EF4-FFF2-40B4-BE49-F238E27FC236}">
                  <a16:creationId xmlns:a16="http://schemas.microsoft.com/office/drawing/2014/main" id="{33B33182-DBA6-4BC7-A381-599562C03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364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2" name="Freeform 91">
              <a:extLst>
                <a:ext uri="{FF2B5EF4-FFF2-40B4-BE49-F238E27FC236}">
                  <a16:creationId xmlns:a16="http://schemas.microsoft.com/office/drawing/2014/main" id="{528F8135-FA85-487E-AD85-A5013EB3B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364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3" name="Rectangle 92">
              <a:extLst>
                <a:ext uri="{FF2B5EF4-FFF2-40B4-BE49-F238E27FC236}">
                  <a16:creationId xmlns:a16="http://schemas.microsoft.com/office/drawing/2014/main" id="{425FA9DF-6E0C-4F4B-BBC6-1CCC5FC0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664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4" name="Freeform 93">
              <a:extLst>
                <a:ext uri="{FF2B5EF4-FFF2-40B4-BE49-F238E27FC236}">
                  <a16:creationId xmlns:a16="http://schemas.microsoft.com/office/drawing/2014/main" id="{9FC3C249-4272-4508-B699-1D4F5B518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039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5" name="Freeform 94">
              <a:extLst>
                <a:ext uri="{FF2B5EF4-FFF2-40B4-BE49-F238E27FC236}">
                  <a16:creationId xmlns:a16="http://schemas.microsoft.com/office/drawing/2014/main" id="{0D289913-8D70-4B2B-8F49-F1A2AAB23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039" y="1227681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6" name="Rectangle 95">
              <a:extLst>
                <a:ext uri="{FF2B5EF4-FFF2-40B4-BE49-F238E27FC236}">
                  <a16:creationId xmlns:a16="http://schemas.microsoft.com/office/drawing/2014/main" id="{67A928CC-357F-4FDB-AA59-4E8D6D006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164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7" name="Freeform 96">
              <a:extLst>
                <a:ext uri="{FF2B5EF4-FFF2-40B4-BE49-F238E27FC236}">
                  <a16:creationId xmlns:a16="http://schemas.microsoft.com/office/drawing/2014/main" id="{972C90E1-C818-478C-823A-55B48408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951" y="1227681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8" name="Freeform 97">
              <a:extLst>
                <a:ext uri="{FF2B5EF4-FFF2-40B4-BE49-F238E27FC236}">
                  <a16:creationId xmlns:a16="http://schemas.microsoft.com/office/drawing/2014/main" id="{C839098B-DA7C-45DE-A652-CDF8AA86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951" y="1227681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9" name="Rectangle 98">
              <a:extLst>
                <a:ext uri="{FF2B5EF4-FFF2-40B4-BE49-F238E27FC236}">
                  <a16:creationId xmlns:a16="http://schemas.microsoft.com/office/drawing/2014/main" id="{8F898BAE-C047-452E-9658-677920F3C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251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0" name="Freeform 99">
              <a:extLst>
                <a:ext uri="{FF2B5EF4-FFF2-40B4-BE49-F238E27FC236}">
                  <a16:creationId xmlns:a16="http://schemas.microsoft.com/office/drawing/2014/main" id="{861399A1-8D73-414E-9AD3-C1FD2363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626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1" name="Freeform 100">
              <a:extLst>
                <a:ext uri="{FF2B5EF4-FFF2-40B4-BE49-F238E27FC236}">
                  <a16:creationId xmlns:a16="http://schemas.microsoft.com/office/drawing/2014/main" id="{4E7E0F68-B631-4CC2-A13D-D87F021A1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626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2" name="Freeform 101">
              <a:extLst>
                <a:ext uri="{FF2B5EF4-FFF2-40B4-BE49-F238E27FC236}">
                  <a16:creationId xmlns:a16="http://schemas.microsoft.com/office/drawing/2014/main" id="{9A95BB8D-A7D8-43D5-AFC2-733AC2B3D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739" y="1083218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3" name="Rectangle 102">
              <a:extLst>
                <a:ext uri="{FF2B5EF4-FFF2-40B4-BE49-F238E27FC236}">
                  <a16:creationId xmlns:a16="http://schemas.microsoft.com/office/drawing/2014/main" id="{2DA971D8-4EA3-4BA1-BC5C-BFA6BFC50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64" y="1153068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4" name="Freeform 103">
              <a:extLst>
                <a:ext uri="{FF2B5EF4-FFF2-40B4-BE49-F238E27FC236}">
                  <a16:creationId xmlns:a16="http://schemas.microsoft.com/office/drawing/2014/main" id="{20C054C9-2101-4A6B-829D-FC6EA7254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89" y="456156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5" name="Rectangle 104">
              <a:extLst>
                <a:ext uri="{FF2B5EF4-FFF2-40B4-BE49-F238E27FC236}">
                  <a16:creationId xmlns:a16="http://schemas.microsoft.com/office/drawing/2014/main" id="{CA05F819-C580-4351-B5B5-0F6DACE07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414" y="1421356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6" name="Rectangle 105">
              <a:extLst>
                <a:ext uri="{FF2B5EF4-FFF2-40B4-BE49-F238E27FC236}">
                  <a16:creationId xmlns:a16="http://schemas.microsoft.com/office/drawing/2014/main" id="{6C083038-7B7E-42F7-BB3A-87A15EED7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101" y="2392906"/>
              <a:ext cx="736600" cy="24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7" name="Rectangle 106">
              <a:extLst>
                <a:ext uri="{FF2B5EF4-FFF2-40B4-BE49-F238E27FC236}">
                  <a16:creationId xmlns:a16="http://schemas.microsoft.com/office/drawing/2014/main" id="{24622094-7596-4AC1-BDEE-FE6A0F36A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564" y="2310356"/>
              <a:ext cx="187325" cy="123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8" name="Rectangle 107">
              <a:extLst>
                <a:ext uri="{FF2B5EF4-FFF2-40B4-BE49-F238E27FC236}">
                  <a16:creationId xmlns:a16="http://schemas.microsoft.com/office/drawing/2014/main" id="{3F6FA18F-1C36-40A4-B56A-9E80F3FEB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051" y="1207043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59" name="Freeform 108">
              <a:extLst>
                <a:ext uri="{FF2B5EF4-FFF2-40B4-BE49-F238E27FC236}">
                  <a16:creationId xmlns:a16="http://schemas.microsoft.com/office/drawing/2014/main" id="{728147CB-2386-42BC-A22A-D29AB849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051" y="1354681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0" name="Rectangle 109">
              <a:extLst>
                <a:ext uri="{FF2B5EF4-FFF2-40B4-BE49-F238E27FC236}">
                  <a16:creationId xmlns:a16="http://schemas.microsoft.com/office/drawing/2014/main" id="{FD37DBD4-ED07-4C27-913B-C148F61FB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651" y="1207043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1" name="Rectangle 110">
              <a:extLst>
                <a:ext uri="{FF2B5EF4-FFF2-40B4-BE49-F238E27FC236}">
                  <a16:creationId xmlns:a16="http://schemas.microsoft.com/office/drawing/2014/main" id="{22BDDA8D-088A-4944-B225-6DCC92BE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926" y="1275306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2" name="Freeform 111">
              <a:extLst>
                <a:ext uri="{FF2B5EF4-FFF2-40B4-BE49-F238E27FC236}">
                  <a16:creationId xmlns:a16="http://schemas.microsoft.com/office/drawing/2014/main" id="{3C29CABA-1844-4A94-B290-C34F9B9EF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964" y="1222918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3" name="Freeform 112">
              <a:extLst>
                <a:ext uri="{FF2B5EF4-FFF2-40B4-BE49-F238E27FC236}">
                  <a16:creationId xmlns:a16="http://schemas.microsoft.com/office/drawing/2014/main" id="{360D7164-0EE0-498A-BCDC-67E06C1B1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526" y="1268956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4" name="Freeform 113">
              <a:extLst>
                <a:ext uri="{FF2B5EF4-FFF2-40B4-BE49-F238E27FC236}">
                  <a16:creationId xmlns:a16="http://schemas.microsoft.com/office/drawing/2014/main" id="{57230D07-797B-4E93-B605-3AEC10E4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964" y="1222918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5" name="Rectangle 114">
              <a:extLst>
                <a:ext uri="{FF2B5EF4-FFF2-40B4-BE49-F238E27FC236}">
                  <a16:creationId xmlns:a16="http://schemas.microsoft.com/office/drawing/2014/main" id="{E2F9FBF6-09B7-40CB-8944-E28BAEF04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264" y="1207043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6" name="Freeform 115">
              <a:extLst>
                <a:ext uri="{FF2B5EF4-FFF2-40B4-BE49-F238E27FC236}">
                  <a16:creationId xmlns:a16="http://schemas.microsoft.com/office/drawing/2014/main" id="{C656B9D0-BE23-4E4A-A61F-E8A0D60A1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39" y="1222918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7" name="Freeform 116">
              <a:extLst>
                <a:ext uri="{FF2B5EF4-FFF2-40B4-BE49-F238E27FC236}">
                  <a16:creationId xmlns:a16="http://schemas.microsoft.com/office/drawing/2014/main" id="{FB2646E9-9240-4BD6-802D-EB526A363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39" y="1222918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8" name="Rectangle 117">
              <a:extLst>
                <a:ext uri="{FF2B5EF4-FFF2-40B4-BE49-F238E27FC236}">
                  <a16:creationId xmlns:a16="http://schemas.microsoft.com/office/drawing/2014/main" id="{AEF9395A-E1FD-4C60-A799-2881A0874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639" y="1207043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69" name="Freeform 118">
              <a:extLst>
                <a:ext uri="{FF2B5EF4-FFF2-40B4-BE49-F238E27FC236}">
                  <a16:creationId xmlns:a16="http://schemas.microsoft.com/office/drawing/2014/main" id="{98E402CA-E272-4F23-94DD-5B2CF8238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951" y="1222918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70" name="Freeform 119">
              <a:extLst>
                <a:ext uri="{FF2B5EF4-FFF2-40B4-BE49-F238E27FC236}">
                  <a16:creationId xmlns:a16="http://schemas.microsoft.com/office/drawing/2014/main" id="{C92CBF54-448F-4155-9D77-D8D1B059F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951" y="1222918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71" name="Rectangle 120">
              <a:extLst>
                <a:ext uri="{FF2B5EF4-FFF2-40B4-BE49-F238E27FC236}">
                  <a16:creationId xmlns:a16="http://schemas.microsoft.com/office/drawing/2014/main" id="{A99E6B0A-E063-4A58-A351-4F6C1F62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426" y="1207043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72" name="Freeform 121">
              <a:extLst>
                <a:ext uri="{FF2B5EF4-FFF2-40B4-BE49-F238E27FC236}">
                  <a16:creationId xmlns:a16="http://schemas.microsoft.com/office/drawing/2014/main" id="{D8F965FA-7BCF-422F-B235-53718B28E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326" y="1222918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73" name="Freeform 122">
              <a:extLst>
                <a:ext uri="{FF2B5EF4-FFF2-40B4-BE49-F238E27FC236}">
                  <a16:creationId xmlns:a16="http://schemas.microsoft.com/office/drawing/2014/main" id="{674AC0D1-0F5D-44D4-82BB-88BFFA5FA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326" y="1222918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74" name="Rectangle 123">
              <a:extLst>
                <a:ext uri="{FF2B5EF4-FFF2-40B4-BE49-F238E27FC236}">
                  <a16:creationId xmlns:a16="http://schemas.microsoft.com/office/drawing/2014/main" id="{9C05359D-B3F2-45CF-BC6D-A5925A2F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101" y="2660554"/>
              <a:ext cx="736600" cy="242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75" name="Rectangle 124">
              <a:extLst>
                <a:ext uri="{FF2B5EF4-FFF2-40B4-BE49-F238E27FC236}">
                  <a16:creationId xmlns:a16="http://schemas.microsoft.com/office/drawing/2014/main" id="{D403C258-5125-428F-AF6A-1897211C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93" y="1149893"/>
              <a:ext cx="337283" cy="8581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76" name="Freeform 125">
              <a:extLst>
                <a:ext uri="{FF2B5EF4-FFF2-40B4-BE49-F238E27FC236}">
                  <a16:creationId xmlns:a16="http://schemas.microsoft.com/office/drawing/2014/main" id="{C165FDD5-1AFB-4E20-92BB-0531682DD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526" y="6075414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B278563E-0CEA-4D26-ACC1-8A788130A7E1}"/>
                </a:ext>
              </a:extLst>
            </p:cNvPr>
            <p:cNvGrpSpPr/>
            <p:nvPr/>
          </p:nvGrpSpPr>
          <p:grpSpPr>
            <a:xfrm>
              <a:off x="1867614" y="4818439"/>
              <a:ext cx="357188" cy="627063"/>
              <a:chOff x="2031389" y="4340768"/>
              <a:chExt cx="357188" cy="627063"/>
            </a:xfrm>
            <a:grpFill/>
          </p:grpSpPr>
          <p:sp>
            <p:nvSpPr>
              <p:cNvPr id="387" name="Rectangle 13">
                <a:extLst>
                  <a:ext uri="{FF2B5EF4-FFF2-40B4-BE49-F238E27FC236}">
                    <a16:creationId xmlns:a16="http://schemas.microsoft.com/office/drawing/2014/main" id="{C4826F3F-B7DE-4320-B172-F930D7EA5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34076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388" name="Freeform 14">
                <a:extLst>
                  <a:ext uri="{FF2B5EF4-FFF2-40B4-BE49-F238E27FC236}">
                    <a16:creationId xmlns:a16="http://schemas.microsoft.com/office/drawing/2014/main" id="{F0C17A0C-A980-4507-92B2-0D5D9214E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389" name="Freeform 15">
                <a:extLst>
                  <a:ext uri="{FF2B5EF4-FFF2-40B4-BE49-F238E27FC236}">
                    <a16:creationId xmlns:a16="http://schemas.microsoft.com/office/drawing/2014/main" id="{385BA6D9-518D-4BE2-893E-032939820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390" name="Rectangle 16">
                <a:extLst>
                  <a:ext uri="{FF2B5EF4-FFF2-40B4-BE49-F238E27FC236}">
                    <a16:creationId xmlns:a16="http://schemas.microsoft.com/office/drawing/2014/main" id="{17CA673C-3BF3-42C6-85CE-AC41B86A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634456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391" name="Freeform 17">
                <a:extLst>
                  <a:ext uri="{FF2B5EF4-FFF2-40B4-BE49-F238E27FC236}">
                    <a16:creationId xmlns:a16="http://schemas.microsoft.com/office/drawing/2014/main" id="{791DBD6E-6302-407C-88D7-8FBBD9E62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392" name="Freeform 18">
                <a:extLst>
                  <a:ext uri="{FF2B5EF4-FFF2-40B4-BE49-F238E27FC236}">
                    <a16:creationId xmlns:a16="http://schemas.microsoft.com/office/drawing/2014/main" id="{2140A29F-42C7-4028-9E18-8C67AF42F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378" name="Rectangle 5">
              <a:extLst>
                <a:ext uri="{FF2B5EF4-FFF2-40B4-BE49-F238E27FC236}">
                  <a16:creationId xmlns:a16="http://schemas.microsoft.com/office/drawing/2014/main" id="{AE1388DD-2958-44FF-8FE3-D969D5D5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86" y="4792833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79" name="Rectangle 6">
              <a:extLst>
                <a:ext uri="{FF2B5EF4-FFF2-40B4-BE49-F238E27FC236}">
                  <a16:creationId xmlns:a16="http://schemas.microsoft.com/office/drawing/2014/main" id="{A7B98014-F200-4DC1-8054-183F5A72E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73" y="4792833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3FC93A8E-3B8E-44D4-9399-3CAFAA0E676E}"/>
                </a:ext>
              </a:extLst>
            </p:cNvPr>
            <p:cNvGrpSpPr/>
            <p:nvPr/>
          </p:nvGrpSpPr>
          <p:grpSpPr>
            <a:xfrm>
              <a:off x="1897182" y="5434863"/>
              <a:ext cx="357188" cy="627063"/>
              <a:chOff x="2031389" y="4340768"/>
              <a:chExt cx="357188" cy="627063"/>
            </a:xfrm>
            <a:grpFill/>
          </p:grpSpPr>
          <p:sp>
            <p:nvSpPr>
              <p:cNvPr id="381" name="Rectangle 13">
                <a:extLst>
                  <a:ext uri="{FF2B5EF4-FFF2-40B4-BE49-F238E27FC236}">
                    <a16:creationId xmlns:a16="http://schemas.microsoft.com/office/drawing/2014/main" id="{95E99C4B-017B-4341-840C-427A0253B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34076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382" name="Freeform 14">
                <a:extLst>
                  <a:ext uri="{FF2B5EF4-FFF2-40B4-BE49-F238E27FC236}">
                    <a16:creationId xmlns:a16="http://schemas.microsoft.com/office/drawing/2014/main" id="{2F637765-37F2-49FD-B130-588FB8BA1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383" name="Freeform 15">
                <a:extLst>
                  <a:ext uri="{FF2B5EF4-FFF2-40B4-BE49-F238E27FC236}">
                    <a16:creationId xmlns:a16="http://schemas.microsoft.com/office/drawing/2014/main" id="{714F137C-8226-418B-999B-DB6061D3E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384" name="Rectangle 16">
                <a:extLst>
                  <a:ext uri="{FF2B5EF4-FFF2-40B4-BE49-F238E27FC236}">
                    <a16:creationId xmlns:a16="http://schemas.microsoft.com/office/drawing/2014/main" id="{FCA1FAAE-7C16-4F48-80DA-0F040D4B4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634456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385" name="Freeform 17">
                <a:extLst>
                  <a:ext uri="{FF2B5EF4-FFF2-40B4-BE49-F238E27FC236}">
                    <a16:creationId xmlns:a16="http://schemas.microsoft.com/office/drawing/2014/main" id="{87C99CA5-0A46-455F-AF28-050DA220A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386" name="Freeform 18">
                <a:extLst>
                  <a:ext uri="{FF2B5EF4-FFF2-40B4-BE49-F238E27FC236}">
                    <a16:creationId xmlns:a16="http://schemas.microsoft.com/office/drawing/2014/main" id="{32D786AA-E4BB-40BF-BDB2-168F8AC51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5CEF817-8F5B-46F1-9406-2B7F4E8632E4}"/>
              </a:ext>
            </a:extLst>
          </p:cNvPr>
          <p:cNvGrpSpPr/>
          <p:nvPr/>
        </p:nvGrpSpPr>
        <p:grpSpPr>
          <a:xfrm>
            <a:off x="132304" y="5071047"/>
            <a:ext cx="1051030" cy="1203325"/>
            <a:chOff x="4061465" y="3403600"/>
            <a:chExt cx="2688585" cy="3078163"/>
          </a:xfrm>
          <a:solidFill>
            <a:schemeClr val="accent6"/>
          </a:solidFill>
        </p:grpSpPr>
        <p:sp>
          <p:nvSpPr>
            <p:cNvPr id="396" name="Rectangle 129">
              <a:extLst>
                <a:ext uri="{FF2B5EF4-FFF2-40B4-BE49-F238E27FC236}">
                  <a16:creationId xmlns:a16="http://schemas.microsoft.com/office/drawing/2014/main" id="{0980A933-109D-4AB6-A0AA-4D7CF391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5254625"/>
              <a:ext cx="2678112" cy="1227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97" name="Rectangle 130">
              <a:extLst>
                <a:ext uri="{FF2B5EF4-FFF2-40B4-BE49-F238E27FC236}">
                  <a16:creationId xmlns:a16="http://schemas.microsoft.com/office/drawing/2014/main" id="{9B1C0B9C-8879-4FA8-B487-9BB41FB5C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513" y="3403600"/>
              <a:ext cx="98425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98" name="Rectangle 131">
              <a:extLst>
                <a:ext uri="{FF2B5EF4-FFF2-40B4-BE49-F238E27FC236}">
                  <a16:creationId xmlns:a16="http://schemas.microsoft.com/office/drawing/2014/main" id="{914CFD06-2852-4777-AD5B-9D18E809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25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99" name="Rectangle 132">
              <a:extLst>
                <a:ext uri="{FF2B5EF4-FFF2-40B4-BE49-F238E27FC236}">
                  <a16:creationId xmlns:a16="http://schemas.microsoft.com/office/drawing/2014/main" id="{A4DDD171-6F77-46E1-887B-82527F09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738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0" name="Rectangle 133">
              <a:extLst>
                <a:ext uri="{FF2B5EF4-FFF2-40B4-BE49-F238E27FC236}">
                  <a16:creationId xmlns:a16="http://schemas.microsoft.com/office/drawing/2014/main" id="{BB35C104-BF1A-4A83-8388-9F8C8B13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403600"/>
              <a:ext cx="100012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1" name="Rectangle 134">
              <a:extLst>
                <a:ext uri="{FF2B5EF4-FFF2-40B4-BE49-F238E27FC236}">
                  <a16:creationId xmlns:a16="http://schemas.microsoft.com/office/drawing/2014/main" id="{F77CD7C0-D6B7-495C-BA79-FEDD5C191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403600"/>
              <a:ext cx="100012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2" name="Rectangle 135">
              <a:extLst>
                <a:ext uri="{FF2B5EF4-FFF2-40B4-BE49-F238E27FC236}">
                  <a16:creationId xmlns:a16="http://schemas.microsoft.com/office/drawing/2014/main" id="{3ABCD400-780B-44FA-84FA-E5079270D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3" name="Rectangle 136">
              <a:extLst>
                <a:ext uri="{FF2B5EF4-FFF2-40B4-BE49-F238E27FC236}">
                  <a16:creationId xmlns:a16="http://schemas.microsoft.com/office/drawing/2014/main" id="{890D6AE1-03A4-43AA-89DC-D0AFD6FE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465" y="3403600"/>
              <a:ext cx="236537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4" name="Rectangle 137">
              <a:extLst>
                <a:ext uri="{FF2B5EF4-FFF2-40B4-BE49-F238E27FC236}">
                  <a16:creationId xmlns:a16="http://schemas.microsoft.com/office/drawing/2014/main" id="{9627E1FA-3E95-4B31-AB9E-8C23E793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289425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5" name="Rectangle 138">
              <a:extLst>
                <a:ext uri="{FF2B5EF4-FFF2-40B4-BE49-F238E27FC236}">
                  <a16:creationId xmlns:a16="http://schemas.microsoft.com/office/drawing/2014/main" id="{D2D6BA2B-91F1-4FCB-A8B5-BD1236C11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4014788"/>
              <a:ext cx="13049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6" name="Rectangle 139">
              <a:extLst>
                <a:ext uri="{FF2B5EF4-FFF2-40B4-BE49-F238E27FC236}">
                  <a16:creationId xmlns:a16="http://schemas.microsoft.com/office/drawing/2014/main" id="{D2D52CC8-713F-4EC0-8B6D-3549F08B4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3738563"/>
              <a:ext cx="13049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7" name="Rectangle 140">
              <a:extLst>
                <a:ext uri="{FF2B5EF4-FFF2-40B4-BE49-F238E27FC236}">
                  <a16:creationId xmlns:a16="http://schemas.microsoft.com/office/drawing/2014/main" id="{FDC50C4E-72B9-4DCF-BA89-A32178CD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541838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8" name="Rectangle 141">
              <a:extLst>
                <a:ext uri="{FF2B5EF4-FFF2-40B4-BE49-F238E27FC236}">
                  <a16:creationId xmlns:a16="http://schemas.microsoft.com/office/drawing/2014/main" id="{2C974C0D-7330-427C-902B-4C04BC2A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792663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9" name="Rectangle 142">
              <a:extLst>
                <a:ext uri="{FF2B5EF4-FFF2-40B4-BE49-F238E27FC236}">
                  <a16:creationId xmlns:a16="http://schemas.microsoft.com/office/drawing/2014/main" id="{6836E0F2-A2B7-424F-AC2E-35CD8BCF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5045075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10" name="Rectangle 143">
              <a:extLst>
                <a:ext uri="{FF2B5EF4-FFF2-40B4-BE49-F238E27FC236}">
                  <a16:creationId xmlns:a16="http://schemas.microsoft.com/office/drawing/2014/main" id="{B15A13CD-B137-4DFA-8D45-355BE67D6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938588"/>
              <a:ext cx="331787" cy="376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11" name="Rectangle 144">
              <a:extLst>
                <a:ext uri="{FF2B5EF4-FFF2-40B4-BE49-F238E27FC236}">
                  <a16:creationId xmlns:a16="http://schemas.microsoft.com/office/drawing/2014/main" id="{DDA38115-FEDD-4D01-91BF-E5B677EF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938" y="4314825"/>
              <a:ext cx="331787" cy="230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12" name="Rectangle 145">
              <a:extLst>
                <a:ext uri="{FF2B5EF4-FFF2-40B4-BE49-F238E27FC236}">
                  <a16:creationId xmlns:a16="http://schemas.microsoft.com/office/drawing/2014/main" id="{7E662B95-2D26-4DB0-87E7-DAED83A10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700" y="4805363"/>
              <a:ext cx="331787" cy="490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773323BB-6F36-4FD3-ABCE-738811481F30}"/>
              </a:ext>
            </a:extLst>
          </p:cNvPr>
          <p:cNvGrpSpPr/>
          <p:nvPr/>
        </p:nvGrpSpPr>
        <p:grpSpPr>
          <a:xfrm>
            <a:off x="2456381" y="5626592"/>
            <a:ext cx="1343686" cy="647780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414" name="Rectangle 129">
              <a:extLst>
                <a:ext uri="{FF2B5EF4-FFF2-40B4-BE49-F238E27FC236}">
                  <a16:creationId xmlns:a16="http://schemas.microsoft.com/office/drawing/2014/main" id="{CCBC2921-E964-45C4-9EEE-D97112D9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15" name="Rectangle 129">
              <a:extLst>
                <a:ext uri="{FF2B5EF4-FFF2-40B4-BE49-F238E27FC236}">
                  <a16:creationId xmlns:a16="http://schemas.microsoft.com/office/drawing/2014/main" id="{AE764D2A-25D3-43F6-B794-BB0FE5136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16" name="Rectangle 129">
              <a:extLst>
                <a:ext uri="{FF2B5EF4-FFF2-40B4-BE49-F238E27FC236}">
                  <a16:creationId xmlns:a16="http://schemas.microsoft.com/office/drawing/2014/main" id="{8AB809FB-3337-4539-91AA-3CD5E394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17" name="Rectangle 129">
              <a:extLst>
                <a:ext uri="{FF2B5EF4-FFF2-40B4-BE49-F238E27FC236}">
                  <a16:creationId xmlns:a16="http://schemas.microsoft.com/office/drawing/2014/main" id="{1C7BFB05-4F50-4434-AF2A-E3A03983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8861397A-F7C7-40F8-BAF2-9CDEEF0B34DF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892DED0D-52A6-42B8-8553-62DC089010FE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AAD6B18-FAC3-4DD2-AE4D-3BE6FE0C3F9B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078CFBA2-D054-42BD-A235-DAE54DF7D12B}"/>
              </a:ext>
            </a:extLst>
          </p:cNvPr>
          <p:cNvGrpSpPr/>
          <p:nvPr/>
        </p:nvGrpSpPr>
        <p:grpSpPr>
          <a:xfrm>
            <a:off x="3848793" y="5626592"/>
            <a:ext cx="1341414" cy="647780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514" name="Rectangle 129">
              <a:extLst>
                <a:ext uri="{FF2B5EF4-FFF2-40B4-BE49-F238E27FC236}">
                  <a16:creationId xmlns:a16="http://schemas.microsoft.com/office/drawing/2014/main" id="{14CAA18C-CB4E-41FE-A967-1BB14449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5" name="Rectangle 129">
              <a:extLst>
                <a:ext uri="{FF2B5EF4-FFF2-40B4-BE49-F238E27FC236}">
                  <a16:creationId xmlns:a16="http://schemas.microsoft.com/office/drawing/2014/main" id="{7243B1AC-AF3D-430D-B7A5-0DC2CB9F0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6" name="Rectangle 129">
              <a:extLst>
                <a:ext uri="{FF2B5EF4-FFF2-40B4-BE49-F238E27FC236}">
                  <a16:creationId xmlns:a16="http://schemas.microsoft.com/office/drawing/2014/main" id="{B5016880-637B-42B1-B816-BC7C71BB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8FAD785-8AC8-49C3-9097-096756178E13}"/>
              </a:ext>
            </a:extLst>
          </p:cNvPr>
          <p:cNvGrpSpPr/>
          <p:nvPr/>
        </p:nvGrpSpPr>
        <p:grpSpPr>
          <a:xfrm>
            <a:off x="5913004" y="3328193"/>
            <a:ext cx="5640368" cy="830997"/>
            <a:chOff x="5610479" y="1770064"/>
            <a:chExt cx="5640368" cy="830997"/>
          </a:xfrm>
        </p:grpSpPr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831105A-5E4E-47C1-8CFA-567C10A0F2EB}"/>
                </a:ext>
              </a:extLst>
            </p:cNvPr>
            <p:cNvSpPr txBox="1"/>
            <p:nvPr/>
          </p:nvSpPr>
          <p:spPr>
            <a:xfrm>
              <a:off x="6743155" y="1923952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Arial" pitchFamily="34" charset="0"/>
                </a:rPr>
                <a:t>이번주 진행상황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CA4229A1-7E6B-497E-ABCB-53CF7F63B457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Arial" pitchFamily="34" charset="0"/>
                </a:rPr>
                <a:t>02</a:t>
              </a:r>
              <a:endParaRPr lang="ko-KR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41ECBB98-E891-4FC6-BDE8-370D937679A8}"/>
              </a:ext>
            </a:extLst>
          </p:cNvPr>
          <p:cNvGrpSpPr/>
          <p:nvPr/>
        </p:nvGrpSpPr>
        <p:grpSpPr>
          <a:xfrm>
            <a:off x="5915276" y="4326755"/>
            <a:ext cx="5640368" cy="830997"/>
            <a:chOff x="5610479" y="1770064"/>
            <a:chExt cx="5640368" cy="830997"/>
          </a:xfrm>
        </p:grpSpPr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EF6561FD-7370-4EC5-9755-4A2683568965}"/>
                </a:ext>
              </a:extLst>
            </p:cNvPr>
            <p:cNvSpPr txBox="1"/>
            <p:nvPr/>
          </p:nvSpPr>
          <p:spPr>
            <a:xfrm>
              <a:off x="6743155" y="192390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Arial" pitchFamily="34" charset="0"/>
                </a:rPr>
                <a:t>다음주 계획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FC8A8104-67B1-40D1-996D-4A3EEC17B248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Arial" pitchFamily="34" charset="0"/>
                </a:rPr>
                <a:t>03</a:t>
              </a:r>
              <a:endParaRPr lang="ko-KR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73642" y="2071582"/>
            <a:ext cx="48447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Section 1</a:t>
            </a:r>
            <a:endParaRPr lang="ko-KR" altLang="en-US" sz="480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785679" y="3283308"/>
            <a:ext cx="26686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진행상황 총 정리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27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0FD440-AB89-4322-AC35-C4701C3F68C0}"/>
              </a:ext>
            </a:extLst>
          </p:cNvPr>
          <p:cNvGrpSpPr/>
          <p:nvPr/>
        </p:nvGrpSpPr>
        <p:grpSpPr>
          <a:xfrm rot="10800000">
            <a:off x="5116091" y="1398127"/>
            <a:ext cx="3617077" cy="4289892"/>
            <a:chOff x="4101938" y="1506192"/>
            <a:chExt cx="3617077" cy="4289892"/>
          </a:xfrm>
        </p:grpSpPr>
        <p:sp>
          <p:nvSpPr>
            <p:cNvPr id="44" name="Rectangle 76">
              <a:extLst>
                <a:ext uri="{FF2B5EF4-FFF2-40B4-BE49-F238E27FC236}">
                  <a16:creationId xmlns:a16="http://schemas.microsoft.com/office/drawing/2014/main" id="{CE843EB3-4AC6-48FE-B89E-7F8B201756F1}"/>
                </a:ext>
              </a:extLst>
            </p:cNvPr>
            <p:cNvSpPr/>
            <p:nvPr/>
          </p:nvSpPr>
          <p:spPr>
            <a:xfrm flipH="1" flipV="1">
              <a:off x="5890215" y="3466896"/>
              <a:ext cx="1828800" cy="557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rgbClr val="FF0000"/>
                </a:solidFill>
                <a:ea typeface="Tmon몬소리 Black" panose="02000A03000000000000" pitchFamily="2" charset="-127"/>
              </a:endParaRPr>
            </a:p>
          </p:txBody>
        </p:sp>
        <p:sp>
          <p:nvSpPr>
            <p:cNvPr id="45" name="Rectangle 65">
              <a:extLst>
                <a:ext uri="{FF2B5EF4-FFF2-40B4-BE49-F238E27FC236}">
                  <a16:creationId xmlns:a16="http://schemas.microsoft.com/office/drawing/2014/main" id="{D9AC5ADC-74CB-496E-837C-52483190834B}"/>
                </a:ext>
              </a:extLst>
            </p:cNvPr>
            <p:cNvSpPr/>
            <p:nvPr/>
          </p:nvSpPr>
          <p:spPr>
            <a:xfrm flipH="1" flipV="1">
              <a:off x="4108489" y="1506192"/>
              <a:ext cx="594864" cy="5948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rgbClr val="FF0000"/>
                </a:solidFill>
                <a:ea typeface="Tmon몬소리 Black" panose="02000A03000000000000" pitchFamily="2" charset="-127"/>
              </a:endParaRPr>
            </a:p>
          </p:txBody>
        </p:sp>
        <p:sp>
          <p:nvSpPr>
            <p:cNvPr id="46" name="Freeform 50">
              <a:extLst>
                <a:ext uri="{FF2B5EF4-FFF2-40B4-BE49-F238E27FC236}">
                  <a16:creationId xmlns:a16="http://schemas.microsoft.com/office/drawing/2014/main" id="{1A1DB672-2C42-4D06-9568-231D5B279E3F}"/>
                </a:ext>
              </a:extLst>
            </p:cNvPr>
            <p:cNvSpPr/>
            <p:nvPr/>
          </p:nvSpPr>
          <p:spPr>
            <a:xfrm flipH="1">
              <a:off x="4701448" y="1506748"/>
              <a:ext cx="1202632" cy="2016763"/>
            </a:xfrm>
            <a:custGeom>
              <a:avLst/>
              <a:gdLst>
                <a:gd name="connsiteX0" fmla="*/ 0 w 1177747"/>
                <a:gd name="connsiteY0" fmla="*/ 1945843 h 1945843"/>
                <a:gd name="connsiteX1" fmla="*/ 1177747 w 1177747"/>
                <a:gd name="connsiteY1" fmla="*/ 0 h 1945843"/>
                <a:gd name="connsiteX2" fmla="*/ 1177747 w 1177747"/>
                <a:gd name="connsiteY2" fmla="*/ 563270 h 1945843"/>
                <a:gd name="connsiteX3" fmla="*/ 0 w 1177747"/>
                <a:gd name="connsiteY3" fmla="*/ 1945843 h 1945843"/>
                <a:gd name="connsiteX0" fmla="*/ 0 w 1177747"/>
                <a:gd name="connsiteY0" fmla="*/ 1945843 h 2001427"/>
                <a:gd name="connsiteX1" fmla="*/ 1177747 w 1177747"/>
                <a:gd name="connsiteY1" fmla="*/ 0 h 2001427"/>
                <a:gd name="connsiteX2" fmla="*/ 1177747 w 1177747"/>
                <a:gd name="connsiteY2" fmla="*/ 563270 h 2001427"/>
                <a:gd name="connsiteX3" fmla="*/ 4432 w 1177747"/>
                <a:gd name="connsiteY3" fmla="*/ 2001427 h 2001427"/>
                <a:gd name="connsiteX4" fmla="*/ 0 w 1177747"/>
                <a:gd name="connsiteY4" fmla="*/ 1945843 h 2001427"/>
                <a:gd name="connsiteX0" fmla="*/ 0 w 1177747"/>
                <a:gd name="connsiteY0" fmla="*/ 1905052 h 2001427"/>
                <a:gd name="connsiteX1" fmla="*/ 1177747 w 1177747"/>
                <a:gd name="connsiteY1" fmla="*/ 0 h 2001427"/>
                <a:gd name="connsiteX2" fmla="*/ 1177747 w 1177747"/>
                <a:gd name="connsiteY2" fmla="*/ 563270 h 2001427"/>
                <a:gd name="connsiteX3" fmla="*/ 4432 w 1177747"/>
                <a:gd name="connsiteY3" fmla="*/ 2001427 h 2001427"/>
                <a:gd name="connsiteX4" fmla="*/ 0 w 1177747"/>
                <a:gd name="connsiteY4" fmla="*/ 1905052 h 2001427"/>
                <a:gd name="connsiteX0" fmla="*/ 0 w 1177747"/>
                <a:gd name="connsiteY0" fmla="*/ 1905052 h 1967434"/>
                <a:gd name="connsiteX1" fmla="*/ 1177747 w 1177747"/>
                <a:gd name="connsiteY1" fmla="*/ 0 h 1967434"/>
                <a:gd name="connsiteX2" fmla="*/ 1177747 w 1177747"/>
                <a:gd name="connsiteY2" fmla="*/ 563270 h 1967434"/>
                <a:gd name="connsiteX3" fmla="*/ 4432 w 1177747"/>
                <a:gd name="connsiteY3" fmla="*/ 1967434 h 1967434"/>
                <a:gd name="connsiteX4" fmla="*/ 0 w 1177747"/>
                <a:gd name="connsiteY4" fmla="*/ 1905052 h 1967434"/>
                <a:gd name="connsiteX0" fmla="*/ 0 w 1181147"/>
                <a:gd name="connsiteY0" fmla="*/ 1905052 h 1967434"/>
                <a:gd name="connsiteX1" fmla="*/ 1177747 w 1181147"/>
                <a:gd name="connsiteY1" fmla="*/ 0 h 1967434"/>
                <a:gd name="connsiteX2" fmla="*/ 1181147 w 1181147"/>
                <a:gd name="connsiteY2" fmla="*/ 580267 h 1967434"/>
                <a:gd name="connsiteX3" fmla="*/ 4432 w 1181147"/>
                <a:gd name="connsiteY3" fmla="*/ 1967434 h 1967434"/>
                <a:gd name="connsiteX4" fmla="*/ 0 w 1181147"/>
                <a:gd name="connsiteY4" fmla="*/ 1905052 h 1967434"/>
                <a:gd name="connsiteX0" fmla="*/ 0 w 1181147"/>
                <a:gd name="connsiteY0" fmla="*/ 1891455 h 1953837"/>
                <a:gd name="connsiteX1" fmla="*/ 1174347 w 1181147"/>
                <a:gd name="connsiteY1" fmla="*/ 0 h 1953837"/>
                <a:gd name="connsiteX2" fmla="*/ 1181147 w 1181147"/>
                <a:gd name="connsiteY2" fmla="*/ 566670 h 1953837"/>
                <a:gd name="connsiteX3" fmla="*/ 4432 w 1181147"/>
                <a:gd name="connsiteY3" fmla="*/ 1953837 h 1953837"/>
                <a:gd name="connsiteX4" fmla="*/ 0 w 1181147"/>
                <a:gd name="connsiteY4" fmla="*/ 1891455 h 1953837"/>
                <a:gd name="connsiteX0" fmla="*/ 0 w 1184694"/>
                <a:gd name="connsiteY0" fmla="*/ 1891455 h 1953837"/>
                <a:gd name="connsiteX1" fmla="*/ 1184544 w 1184694"/>
                <a:gd name="connsiteY1" fmla="*/ 0 h 1953837"/>
                <a:gd name="connsiteX2" fmla="*/ 1181147 w 1184694"/>
                <a:gd name="connsiteY2" fmla="*/ 566670 h 1953837"/>
                <a:gd name="connsiteX3" fmla="*/ 4432 w 1184694"/>
                <a:gd name="connsiteY3" fmla="*/ 1953837 h 1953837"/>
                <a:gd name="connsiteX4" fmla="*/ 0 w 1184694"/>
                <a:gd name="connsiteY4" fmla="*/ 1891455 h 1953837"/>
                <a:gd name="connsiteX0" fmla="*/ 0 w 1184694"/>
                <a:gd name="connsiteY0" fmla="*/ 1891455 h 1953837"/>
                <a:gd name="connsiteX1" fmla="*/ 1184544 w 1184694"/>
                <a:gd name="connsiteY1" fmla="*/ 0 h 1953837"/>
                <a:gd name="connsiteX2" fmla="*/ 1181147 w 1184694"/>
                <a:gd name="connsiteY2" fmla="*/ 573468 h 1953837"/>
                <a:gd name="connsiteX3" fmla="*/ 4432 w 1184694"/>
                <a:gd name="connsiteY3" fmla="*/ 1953837 h 1953837"/>
                <a:gd name="connsiteX4" fmla="*/ 0 w 1184694"/>
                <a:gd name="connsiteY4" fmla="*/ 1891455 h 1953837"/>
                <a:gd name="connsiteX0" fmla="*/ 457 w 1180262"/>
                <a:gd name="connsiteY0" fmla="*/ 1903679 h 1953837"/>
                <a:gd name="connsiteX1" fmla="*/ 1180112 w 1180262"/>
                <a:gd name="connsiteY1" fmla="*/ 0 h 1953837"/>
                <a:gd name="connsiteX2" fmla="*/ 1176715 w 1180262"/>
                <a:gd name="connsiteY2" fmla="*/ 573468 h 1953837"/>
                <a:gd name="connsiteX3" fmla="*/ 0 w 1180262"/>
                <a:gd name="connsiteY3" fmla="*/ 1953837 h 1953837"/>
                <a:gd name="connsiteX4" fmla="*/ 457 w 1180262"/>
                <a:gd name="connsiteY4" fmla="*/ 1903679 h 1953837"/>
                <a:gd name="connsiteX0" fmla="*/ 457 w 1183065"/>
                <a:gd name="connsiteY0" fmla="*/ 1903679 h 1953837"/>
                <a:gd name="connsiteX1" fmla="*/ 1180112 w 1183065"/>
                <a:gd name="connsiteY1" fmla="*/ 0 h 1953837"/>
                <a:gd name="connsiteX2" fmla="*/ 1183065 w 1183065"/>
                <a:gd name="connsiteY2" fmla="*/ 560768 h 1953837"/>
                <a:gd name="connsiteX3" fmla="*/ 0 w 1183065"/>
                <a:gd name="connsiteY3" fmla="*/ 1953837 h 1953837"/>
                <a:gd name="connsiteX4" fmla="*/ 457 w 1183065"/>
                <a:gd name="connsiteY4" fmla="*/ 1903679 h 1953837"/>
                <a:gd name="connsiteX0" fmla="*/ 457 w 1186612"/>
                <a:gd name="connsiteY0" fmla="*/ 1903679 h 1953837"/>
                <a:gd name="connsiteX1" fmla="*/ 1186462 w 1186612"/>
                <a:gd name="connsiteY1" fmla="*/ 0 h 1953837"/>
                <a:gd name="connsiteX2" fmla="*/ 1183065 w 1186612"/>
                <a:gd name="connsiteY2" fmla="*/ 560768 h 1953837"/>
                <a:gd name="connsiteX3" fmla="*/ 0 w 1186612"/>
                <a:gd name="connsiteY3" fmla="*/ 1953837 h 1953837"/>
                <a:gd name="connsiteX4" fmla="*/ 457 w 1186612"/>
                <a:gd name="connsiteY4" fmla="*/ 1903679 h 1953837"/>
                <a:gd name="connsiteX0" fmla="*/ 457 w 1183065"/>
                <a:gd name="connsiteY0" fmla="*/ 1903679 h 1953837"/>
                <a:gd name="connsiteX1" fmla="*/ 1180112 w 1183065"/>
                <a:gd name="connsiteY1" fmla="*/ 0 h 1953837"/>
                <a:gd name="connsiteX2" fmla="*/ 1183065 w 1183065"/>
                <a:gd name="connsiteY2" fmla="*/ 560768 h 1953837"/>
                <a:gd name="connsiteX3" fmla="*/ 0 w 1183065"/>
                <a:gd name="connsiteY3" fmla="*/ 1953837 h 1953837"/>
                <a:gd name="connsiteX4" fmla="*/ 457 w 1183065"/>
                <a:gd name="connsiteY4" fmla="*/ 1903679 h 1953837"/>
                <a:gd name="connsiteX0" fmla="*/ 457 w 1183262"/>
                <a:gd name="connsiteY0" fmla="*/ 1912094 h 1962252"/>
                <a:gd name="connsiteX1" fmla="*/ 1182917 w 1183262"/>
                <a:gd name="connsiteY1" fmla="*/ 0 h 1962252"/>
                <a:gd name="connsiteX2" fmla="*/ 1183065 w 1183262"/>
                <a:gd name="connsiteY2" fmla="*/ 569183 h 1962252"/>
                <a:gd name="connsiteX3" fmla="*/ 0 w 1183262"/>
                <a:gd name="connsiteY3" fmla="*/ 1962252 h 1962252"/>
                <a:gd name="connsiteX4" fmla="*/ 457 w 1183262"/>
                <a:gd name="connsiteY4" fmla="*/ 1912094 h 1962252"/>
                <a:gd name="connsiteX0" fmla="*/ 457 w 1183262"/>
                <a:gd name="connsiteY0" fmla="*/ 1912094 h 1962252"/>
                <a:gd name="connsiteX1" fmla="*/ 1182917 w 1183262"/>
                <a:gd name="connsiteY1" fmla="*/ 0 h 1962252"/>
                <a:gd name="connsiteX2" fmla="*/ 1183065 w 1183262"/>
                <a:gd name="connsiteY2" fmla="*/ 574518 h 1962252"/>
                <a:gd name="connsiteX3" fmla="*/ 0 w 1183262"/>
                <a:gd name="connsiteY3" fmla="*/ 1962252 h 1962252"/>
                <a:gd name="connsiteX4" fmla="*/ 457 w 1183262"/>
                <a:gd name="connsiteY4" fmla="*/ 1912094 h 1962252"/>
                <a:gd name="connsiteX0" fmla="*/ 3 w 1182808"/>
                <a:gd name="connsiteY0" fmla="*/ 1912094 h 1946110"/>
                <a:gd name="connsiteX1" fmla="*/ 1182463 w 1182808"/>
                <a:gd name="connsiteY1" fmla="*/ 0 h 1946110"/>
                <a:gd name="connsiteX2" fmla="*/ 1182611 w 1182808"/>
                <a:gd name="connsiteY2" fmla="*/ 574518 h 1946110"/>
                <a:gd name="connsiteX3" fmla="*/ 6561 w 1182808"/>
                <a:gd name="connsiteY3" fmla="*/ 1946110 h 1946110"/>
                <a:gd name="connsiteX4" fmla="*/ 3 w 1182808"/>
                <a:gd name="connsiteY4" fmla="*/ 1912094 h 1946110"/>
                <a:gd name="connsiteX0" fmla="*/ 8 w 1178136"/>
                <a:gd name="connsiteY0" fmla="*/ 1895953 h 1946110"/>
                <a:gd name="connsiteX1" fmla="*/ 1177791 w 1178136"/>
                <a:gd name="connsiteY1" fmla="*/ 0 h 1946110"/>
                <a:gd name="connsiteX2" fmla="*/ 1177939 w 1178136"/>
                <a:gd name="connsiteY2" fmla="*/ 574518 h 1946110"/>
                <a:gd name="connsiteX3" fmla="*/ 1889 w 1178136"/>
                <a:gd name="connsiteY3" fmla="*/ 1946110 h 1946110"/>
                <a:gd name="connsiteX4" fmla="*/ 8 w 1178136"/>
                <a:gd name="connsiteY4" fmla="*/ 1895953 h 1946110"/>
                <a:gd name="connsiteX0" fmla="*/ 457 w 1178585"/>
                <a:gd name="connsiteY0" fmla="*/ 1895953 h 1953027"/>
                <a:gd name="connsiteX1" fmla="*/ 1178240 w 1178585"/>
                <a:gd name="connsiteY1" fmla="*/ 0 h 1953027"/>
                <a:gd name="connsiteX2" fmla="*/ 1178388 w 1178585"/>
                <a:gd name="connsiteY2" fmla="*/ 574518 h 1953027"/>
                <a:gd name="connsiteX3" fmla="*/ 0 w 1178585"/>
                <a:gd name="connsiteY3" fmla="*/ 1953027 h 1953027"/>
                <a:gd name="connsiteX4" fmla="*/ 457 w 1178585"/>
                <a:gd name="connsiteY4" fmla="*/ 1895953 h 1953027"/>
                <a:gd name="connsiteX0" fmla="*/ 457 w 1178585"/>
                <a:gd name="connsiteY0" fmla="*/ 1895953 h 1953027"/>
                <a:gd name="connsiteX1" fmla="*/ 1178240 w 1178585"/>
                <a:gd name="connsiteY1" fmla="*/ 0 h 1953027"/>
                <a:gd name="connsiteX2" fmla="*/ 1178388 w 1178585"/>
                <a:gd name="connsiteY2" fmla="*/ 574518 h 1953027"/>
                <a:gd name="connsiteX3" fmla="*/ 0 w 1178585"/>
                <a:gd name="connsiteY3" fmla="*/ 1953027 h 1953027"/>
                <a:gd name="connsiteX4" fmla="*/ 457 w 1178585"/>
                <a:gd name="connsiteY4" fmla="*/ 1895953 h 1953027"/>
                <a:gd name="connsiteX0" fmla="*/ 2795 w 1180923"/>
                <a:gd name="connsiteY0" fmla="*/ 1895953 h 1948415"/>
                <a:gd name="connsiteX1" fmla="*/ 1180578 w 1180923"/>
                <a:gd name="connsiteY1" fmla="*/ 0 h 1948415"/>
                <a:gd name="connsiteX2" fmla="*/ 1180726 w 1180923"/>
                <a:gd name="connsiteY2" fmla="*/ 574518 h 1948415"/>
                <a:gd name="connsiteX3" fmla="*/ 0 w 1180923"/>
                <a:gd name="connsiteY3" fmla="*/ 1948415 h 1948415"/>
                <a:gd name="connsiteX4" fmla="*/ 2795 w 1180923"/>
                <a:gd name="connsiteY4" fmla="*/ 1895953 h 1948415"/>
                <a:gd name="connsiteX0" fmla="*/ 2795 w 1180923"/>
                <a:gd name="connsiteY0" fmla="*/ 1895953 h 1953027"/>
                <a:gd name="connsiteX1" fmla="*/ 1180578 w 1180923"/>
                <a:gd name="connsiteY1" fmla="*/ 0 h 1953027"/>
                <a:gd name="connsiteX2" fmla="*/ 1180726 w 1180923"/>
                <a:gd name="connsiteY2" fmla="*/ 574518 h 1953027"/>
                <a:gd name="connsiteX3" fmla="*/ 0 w 1180923"/>
                <a:gd name="connsiteY3" fmla="*/ 1953027 h 1953027"/>
                <a:gd name="connsiteX4" fmla="*/ 2795 w 1180923"/>
                <a:gd name="connsiteY4" fmla="*/ 1895953 h 1953027"/>
                <a:gd name="connsiteX0" fmla="*/ 456 w 1180923"/>
                <a:gd name="connsiteY0" fmla="*/ 1895953 h 1953027"/>
                <a:gd name="connsiteX1" fmla="*/ 1180578 w 1180923"/>
                <a:gd name="connsiteY1" fmla="*/ 0 h 1953027"/>
                <a:gd name="connsiteX2" fmla="*/ 1180726 w 1180923"/>
                <a:gd name="connsiteY2" fmla="*/ 574518 h 1953027"/>
                <a:gd name="connsiteX3" fmla="*/ 0 w 1180923"/>
                <a:gd name="connsiteY3" fmla="*/ 1953027 h 1953027"/>
                <a:gd name="connsiteX4" fmla="*/ 456 w 1180923"/>
                <a:gd name="connsiteY4" fmla="*/ 1895953 h 195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923" h="1953027">
                  <a:moveTo>
                    <a:pt x="456" y="1895953"/>
                  </a:moveTo>
                  <a:lnTo>
                    <a:pt x="1180578" y="0"/>
                  </a:lnTo>
                  <a:cubicBezTo>
                    <a:pt x="1181711" y="193422"/>
                    <a:pt x="1179593" y="381096"/>
                    <a:pt x="1180726" y="574518"/>
                  </a:cubicBezTo>
                  <a:lnTo>
                    <a:pt x="0" y="1953027"/>
                  </a:lnTo>
                  <a:cubicBezTo>
                    <a:pt x="152" y="1936308"/>
                    <a:pt x="304" y="1912672"/>
                    <a:pt x="456" y="18959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rgbClr val="FF0000"/>
                </a:solidFill>
                <a:ea typeface="Tmon몬소리 Black" panose="02000A03000000000000" pitchFamily="2" charset="-127"/>
              </a:endParaRPr>
            </a:p>
          </p:txBody>
        </p:sp>
        <p:sp>
          <p:nvSpPr>
            <p:cNvPr id="48" name="Rectangle 72">
              <a:extLst>
                <a:ext uri="{FF2B5EF4-FFF2-40B4-BE49-F238E27FC236}">
                  <a16:creationId xmlns:a16="http://schemas.microsoft.com/office/drawing/2014/main" id="{C7CA1B73-CCFF-411F-B040-F5DB98F00EA4}"/>
                </a:ext>
              </a:extLst>
            </p:cNvPr>
            <p:cNvSpPr/>
            <p:nvPr/>
          </p:nvSpPr>
          <p:spPr>
            <a:xfrm rot="10800000">
              <a:off x="5890215" y="3779518"/>
              <a:ext cx="1828800" cy="55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49" name="Rectangle 73">
              <a:extLst>
                <a:ext uri="{FF2B5EF4-FFF2-40B4-BE49-F238E27FC236}">
                  <a16:creationId xmlns:a16="http://schemas.microsoft.com/office/drawing/2014/main" id="{B87CBB2A-7E13-4BCE-BD9D-65DC88FAC8DB}"/>
                </a:ext>
              </a:extLst>
            </p:cNvPr>
            <p:cNvSpPr/>
            <p:nvPr/>
          </p:nvSpPr>
          <p:spPr>
            <a:xfrm rot="10800000">
              <a:off x="5890215" y="3702266"/>
              <a:ext cx="1828800" cy="55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50" name="Rectangle 74">
              <a:extLst>
                <a:ext uri="{FF2B5EF4-FFF2-40B4-BE49-F238E27FC236}">
                  <a16:creationId xmlns:a16="http://schemas.microsoft.com/office/drawing/2014/main" id="{9D5D3460-A285-49D3-B7C6-C3244E8A4043}"/>
                </a:ext>
              </a:extLst>
            </p:cNvPr>
            <p:cNvSpPr/>
            <p:nvPr/>
          </p:nvSpPr>
          <p:spPr>
            <a:xfrm rot="10800000">
              <a:off x="5890215" y="3625014"/>
              <a:ext cx="1828800" cy="55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51" name="Rectangle 75">
              <a:extLst>
                <a:ext uri="{FF2B5EF4-FFF2-40B4-BE49-F238E27FC236}">
                  <a16:creationId xmlns:a16="http://schemas.microsoft.com/office/drawing/2014/main" id="{4BCE06A9-E1F0-4DCE-B7F3-7F89964B93C6}"/>
                </a:ext>
              </a:extLst>
            </p:cNvPr>
            <p:cNvSpPr/>
            <p:nvPr/>
          </p:nvSpPr>
          <p:spPr>
            <a:xfrm rot="10800000">
              <a:off x="5890215" y="3547762"/>
              <a:ext cx="1828800" cy="557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E65C60D5-2E67-4484-B50C-C1710EFA3833}"/>
                </a:ext>
              </a:extLst>
            </p:cNvPr>
            <p:cNvSpPr/>
            <p:nvPr/>
          </p:nvSpPr>
          <p:spPr>
            <a:xfrm rot="10800000">
              <a:off x="4108489" y="2432662"/>
              <a:ext cx="594864" cy="5948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53" name="Rectangle 63">
              <a:extLst>
                <a:ext uri="{FF2B5EF4-FFF2-40B4-BE49-F238E27FC236}">
                  <a16:creationId xmlns:a16="http://schemas.microsoft.com/office/drawing/2014/main" id="{491CFA90-9EE6-4939-B565-5453FA34659C}"/>
                </a:ext>
              </a:extLst>
            </p:cNvPr>
            <p:cNvSpPr/>
            <p:nvPr/>
          </p:nvSpPr>
          <p:spPr>
            <a:xfrm rot="10800000">
              <a:off x="4108489" y="3355515"/>
              <a:ext cx="594864" cy="594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3392944B-4B2A-49E8-AEA3-FCDB29092F9E}"/>
                </a:ext>
              </a:extLst>
            </p:cNvPr>
            <p:cNvSpPr/>
            <p:nvPr/>
          </p:nvSpPr>
          <p:spPr>
            <a:xfrm rot="10800000">
              <a:off x="4108489" y="4278367"/>
              <a:ext cx="594864" cy="594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03A2C3A7-D30A-4B19-BA2A-21BB7CFEE3F3}"/>
                </a:ext>
              </a:extLst>
            </p:cNvPr>
            <p:cNvSpPr/>
            <p:nvPr/>
          </p:nvSpPr>
          <p:spPr>
            <a:xfrm rot="10800000">
              <a:off x="4108489" y="5201220"/>
              <a:ext cx="594864" cy="5948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56114F2-50F7-4492-A154-A32CFD991E06}"/>
                </a:ext>
              </a:extLst>
            </p:cNvPr>
            <p:cNvSpPr/>
            <p:nvPr/>
          </p:nvSpPr>
          <p:spPr>
            <a:xfrm rot="10800000">
              <a:off x="4701449" y="3776100"/>
              <a:ext cx="1204814" cy="2019981"/>
            </a:xfrm>
            <a:custGeom>
              <a:avLst/>
              <a:gdLst>
                <a:gd name="connsiteX0" fmla="*/ 0 w 1177747"/>
                <a:gd name="connsiteY0" fmla="*/ 1945843 h 1945843"/>
                <a:gd name="connsiteX1" fmla="*/ 1177747 w 1177747"/>
                <a:gd name="connsiteY1" fmla="*/ 0 h 1945843"/>
                <a:gd name="connsiteX2" fmla="*/ 1177747 w 1177747"/>
                <a:gd name="connsiteY2" fmla="*/ 563270 h 1945843"/>
                <a:gd name="connsiteX3" fmla="*/ 0 w 1177747"/>
                <a:gd name="connsiteY3" fmla="*/ 1945843 h 1945843"/>
                <a:gd name="connsiteX0" fmla="*/ 0 w 1177747"/>
                <a:gd name="connsiteY0" fmla="*/ 1945843 h 2001427"/>
                <a:gd name="connsiteX1" fmla="*/ 1177747 w 1177747"/>
                <a:gd name="connsiteY1" fmla="*/ 0 h 2001427"/>
                <a:gd name="connsiteX2" fmla="*/ 1177747 w 1177747"/>
                <a:gd name="connsiteY2" fmla="*/ 563270 h 2001427"/>
                <a:gd name="connsiteX3" fmla="*/ 4432 w 1177747"/>
                <a:gd name="connsiteY3" fmla="*/ 2001427 h 2001427"/>
                <a:gd name="connsiteX4" fmla="*/ 0 w 1177747"/>
                <a:gd name="connsiteY4" fmla="*/ 1945843 h 2001427"/>
                <a:gd name="connsiteX0" fmla="*/ 0 w 1177747"/>
                <a:gd name="connsiteY0" fmla="*/ 1905052 h 2001427"/>
                <a:gd name="connsiteX1" fmla="*/ 1177747 w 1177747"/>
                <a:gd name="connsiteY1" fmla="*/ 0 h 2001427"/>
                <a:gd name="connsiteX2" fmla="*/ 1177747 w 1177747"/>
                <a:gd name="connsiteY2" fmla="*/ 563270 h 2001427"/>
                <a:gd name="connsiteX3" fmla="*/ 4432 w 1177747"/>
                <a:gd name="connsiteY3" fmla="*/ 2001427 h 2001427"/>
                <a:gd name="connsiteX4" fmla="*/ 0 w 1177747"/>
                <a:gd name="connsiteY4" fmla="*/ 1905052 h 2001427"/>
                <a:gd name="connsiteX0" fmla="*/ 0 w 1177747"/>
                <a:gd name="connsiteY0" fmla="*/ 1905052 h 1967434"/>
                <a:gd name="connsiteX1" fmla="*/ 1177747 w 1177747"/>
                <a:gd name="connsiteY1" fmla="*/ 0 h 1967434"/>
                <a:gd name="connsiteX2" fmla="*/ 1177747 w 1177747"/>
                <a:gd name="connsiteY2" fmla="*/ 563270 h 1967434"/>
                <a:gd name="connsiteX3" fmla="*/ 4432 w 1177747"/>
                <a:gd name="connsiteY3" fmla="*/ 1967434 h 1967434"/>
                <a:gd name="connsiteX4" fmla="*/ 0 w 1177747"/>
                <a:gd name="connsiteY4" fmla="*/ 1905052 h 1967434"/>
                <a:gd name="connsiteX0" fmla="*/ 0 w 1181147"/>
                <a:gd name="connsiteY0" fmla="*/ 1905052 h 1967434"/>
                <a:gd name="connsiteX1" fmla="*/ 1177747 w 1181147"/>
                <a:gd name="connsiteY1" fmla="*/ 0 h 1967434"/>
                <a:gd name="connsiteX2" fmla="*/ 1181147 w 1181147"/>
                <a:gd name="connsiteY2" fmla="*/ 580267 h 1967434"/>
                <a:gd name="connsiteX3" fmla="*/ 4432 w 1181147"/>
                <a:gd name="connsiteY3" fmla="*/ 1967434 h 1967434"/>
                <a:gd name="connsiteX4" fmla="*/ 0 w 1181147"/>
                <a:gd name="connsiteY4" fmla="*/ 1905052 h 1967434"/>
                <a:gd name="connsiteX0" fmla="*/ 0 w 1181147"/>
                <a:gd name="connsiteY0" fmla="*/ 1891455 h 1953837"/>
                <a:gd name="connsiteX1" fmla="*/ 1174347 w 1181147"/>
                <a:gd name="connsiteY1" fmla="*/ 0 h 1953837"/>
                <a:gd name="connsiteX2" fmla="*/ 1181147 w 1181147"/>
                <a:gd name="connsiteY2" fmla="*/ 566670 h 1953837"/>
                <a:gd name="connsiteX3" fmla="*/ 4432 w 1181147"/>
                <a:gd name="connsiteY3" fmla="*/ 1953837 h 1953837"/>
                <a:gd name="connsiteX4" fmla="*/ 0 w 1181147"/>
                <a:gd name="connsiteY4" fmla="*/ 1891455 h 1953837"/>
                <a:gd name="connsiteX0" fmla="*/ 0 w 1184694"/>
                <a:gd name="connsiteY0" fmla="*/ 1891455 h 1953837"/>
                <a:gd name="connsiteX1" fmla="*/ 1184544 w 1184694"/>
                <a:gd name="connsiteY1" fmla="*/ 0 h 1953837"/>
                <a:gd name="connsiteX2" fmla="*/ 1181147 w 1184694"/>
                <a:gd name="connsiteY2" fmla="*/ 566670 h 1953837"/>
                <a:gd name="connsiteX3" fmla="*/ 4432 w 1184694"/>
                <a:gd name="connsiteY3" fmla="*/ 1953837 h 1953837"/>
                <a:gd name="connsiteX4" fmla="*/ 0 w 1184694"/>
                <a:gd name="connsiteY4" fmla="*/ 1891455 h 1953837"/>
                <a:gd name="connsiteX0" fmla="*/ 0 w 1184694"/>
                <a:gd name="connsiteY0" fmla="*/ 1891455 h 1953837"/>
                <a:gd name="connsiteX1" fmla="*/ 1184544 w 1184694"/>
                <a:gd name="connsiteY1" fmla="*/ 0 h 1953837"/>
                <a:gd name="connsiteX2" fmla="*/ 1181147 w 1184694"/>
                <a:gd name="connsiteY2" fmla="*/ 573468 h 1953837"/>
                <a:gd name="connsiteX3" fmla="*/ 4432 w 1184694"/>
                <a:gd name="connsiteY3" fmla="*/ 1953837 h 1953837"/>
                <a:gd name="connsiteX4" fmla="*/ 0 w 1184694"/>
                <a:gd name="connsiteY4" fmla="*/ 1891455 h 1953837"/>
                <a:gd name="connsiteX0" fmla="*/ 457 w 1180262"/>
                <a:gd name="connsiteY0" fmla="*/ 1903679 h 1953837"/>
                <a:gd name="connsiteX1" fmla="*/ 1180112 w 1180262"/>
                <a:gd name="connsiteY1" fmla="*/ 0 h 1953837"/>
                <a:gd name="connsiteX2" fmla="*/ 1176715 w 1180262"/>
                <a:gd name="connsiteY2" fmla="*/ 573468 h 1953837"/>
                <a:gd name="connsiteX3" fmla="*/ 0 w 1180262"/>
                <a:gd name="connsiteY3" fmla="*/ 1953837 h 1953837"/>
                <a:gd name="connsiteX4" fmla="*/ 457 w 1180262"/>
                <a:gd name="connsiteY4" fmla="*/ 1903679 h 1953837"/>
                <a:gd name="connsiteX0" fmla="*/ 457 w 1183065"/>
                <a:gd name="connsiteY0" fmla="*/ 1903679 h 1953837"/>
                <a:gd name="connsiteX1" fmla="*/ 1180112 w 1183065"/>
                <a:gd name="connsiteY1" fmla="*/ 0 h 1953837"/>
                <a:gd name="connsiteX2" fmla="*/ 1183065 w 1183065"/>
                <a:gd name="connsiteY2" fmla="*/ 567118 h 1953837"/>
                <a:gd name="connsiteX3" fmla="*/ 0 w 1183065"/>
                <a:gd name="connsiteY3" fmla="*/ 1953837 h 1953837"/>
                <a:gd name="connsiteX4" fmla="*/ 457 w 1183065"/>
                <a:gd name="connsiteY4" fmla="*/ 1903679 h 1953837"/>
                <a:gd name="connsiteX0" fmla="*/ 457 w 1183065"/>
                <a:gd name="connsiteY0" fmla="*/ 1903679 h 1953837"/>
                <a:gd name="connsiteX1" fmla="*/ 1180112 w 1183065"/>
                <a:gd name="connsiteY1" fmla="*/ 0 h 1953837"/>
                <a:gd name="connsiteX2" fmla="*/ 1183065 w 1183065"/>
                <a:gd name="connsiteY2" fmla="*/ 569785 h 1953837"/>
                <a:gd name="connsiteX3" fmla="*/ 0 w 1183065"/>
                <a:gd name="connsiteY3" fmla="*/ 1953837 h 1953837"/>
                <a:gd name="connsiteX4" fmla="*/ 457 w 1183065"/>
                <a:gd name="connsiteY4" fmla="*/ 1903679 h 1953837"/>
                <a:gd name="connsiteX0" fmla="*/ 457 w 1183065"/>
                <a:gd name="connsiteY0" fmla="*/ 1903679 h 1953837"/>
                <a:gd name="connsiteX1" fmla="*/ 1180112 w 1183065"/>
                <a:gd name="connsiteY1" fmla="*/ 0 h 1953837"/>
                <a:gd name="connsiteX2" fmla="*/ 1183065 w 1183065"/>
                <a:gd name="connsiteY2" fmla="*/ 572452 h 1953837"/>
                <a:gd name="connsiteX3" fmla="*/ 0 w 1183065"/>
                <a:gd name="connsiteY3" fmla="*/ 1953837 h 1953837"/>
                <a:gd name="connsiteX4" fmla="*/ 457 w 1183065"/>
                <a:gd name="connsiteY4" fmla="*/ 1903679 h 1953837"/>
                <a:gd name="connsiteX0" fmla="*/ 457 w 1183065"/>
                <a:gd name="connsiteY0" fmla="*/ 1901373 h 1953837"/>
                <a:gd name="connsiteX1" fmla="*/ 1180112 w 1183065"/>
                <a:gd name="connsiteY1" fmla="*/ 0 h 1953837"/>
                <a:gd name="connsiteX2" fmla="*/ 1183065 w 1183065"/>
                <a:gd name="connsiteY2" fmla="*/ 572452 h 1953837"/>
                <a:gd name="connsiteX3" fmla="*/ 0 w 1183065"/>
                <a:gd name="connsiteY3" fmla="*/ 1953837 h 1953837"/>
                <a:gd name="connsiteX4" fmla="*/ 457 w 1183065"/>
                <a:gd name="connsiteY4" fmla="*/ 1901373 h 1953837"/>
                <a:gd name="connsiteX0" fmla="*/ 457 w 1183065"/>
                <a:gd name="connsiteY0" fmla="*/ 1901373 h 1956143"/>
                <a:gd name="connsiteX1" fmla="*/ 1180112 w 1183065"/>
                <a:gd name="connsiteY1" fmla="*/ 0 h 1956143"/>
                <a:gd name="connsiteX2" fmla="*/ 1183065 w 1183065"/>
                <a:gd name="connsiteY2" fmla="*/ 572452 h 1956143"/>
                <a:gd name="connsiteX3" fmla="*/ 0 w 1183065"/>
                <a:gd name="connsiteY3" fmla="*/ 1956143 h 1956143"/>
                <a:gd name="connsiteX4" fmla="*/ 457 w 1183065"/>
                <a:gd name="connsiteY4" fmla="*/ 1901373 h 195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065" h="1956143">
                  <a:moveTo>
                    <a:pt x="457" y="1901373"/>
                  </a:moveTo>
                  <a:lnTo>
                    <a:pt x="1180112" y="0"/>
                  </a:lnTo>
                  <a:cubicBezTo>
                    <a:pt x="1181245" y="193422"/>
                    <a:pt x="1181932" y="379030"/>
                    <a:pt x="1183065" y="572452"/>
                  </a:cubicBezTo>
                  <a:lnTo>
                    <a:pt x="0" y="1956143"/>
                  </a:lnTo>
                  <a:cubicBezTo>
                    <a:pt x="152" y="1939424"/>
                    <a:pt x="305" y="1918092"/>
                    <a:pt x="457" y="1901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EA74BEA-F7B2-43B4-B949-ED571C28C168}"/>
                </a:ext>
              </a:extLst>
            </p:cNvPr>
            <p:cNvSpPr/>
            <p:nvPr/>
          </p:nvSpPr>
          <p:spPr>
            <a:xfrm rot="10800000">
              <a:off x="4701447" y="3701503"/>
              <a:ext cx="1204719" cy="1171728"/>
            </a:xfrm>
            <a:custGeom>
              <a:avLst/>
              <a:gdLst>
                <a:gd name="connsiteX0" fmla="*/ 3399 w 1186340"/>
                <a:gd name="connsiteY0" fmla="*/ 1104759 h 1159147"/>
                <a:gd name="connsiteX1" fmla="*/ 1182941 w 1186340"/>
                <a:gd name="connsiteY1" fmla="*/ 0 h 1159147"/>
                <a:gd name="connsiteX2" fmla="*/ 1186340 w 1186340"/>
                <a:gd name="connsiteY2" fmla="*/ 554079 h 1159147"/>
                <a:gd name="connsiteX3" fmla="*/ 0 w 1186340"/>
                <a:gd name="connsiteY3" fmla="*/ 1159147 h 1159147"/>
                <a:gd name="connsiteX4" fmla="*/ 3399 w 1186340"/>
                <a:gd name="connsiteY4" fmla="*/ 1104759 h 1159147"/>
                <a:gd name="connsiteX0" fmla="*/ 3399 w 1187831"/>
                <a:gd name="connsiteY0" fmla="*/ 1104759 h 1159147"/>
                <a:gd name="connsiteX1" fmla="*/ 1187831 w 1187831"/>
                <a:gd name="connsiteY1" fmla="*/ 0 h 1159147"/>
                <a:gd name="connsiteX2" fmla="*/ 1186340 w 1187831"/>
                <a:gd name="connsiteY2" fmla="*/ 554079 h 1159147"/>
                <a:gd name="connsiteX3" fmla="*/ 0 w 1187831"/>
                <a:gd name="connsiteY3" fmla="*/ 1159147 h 1159147"/>
                <a:gd name="connsiteX4" fmla="*/ 3399 w 1187831"/>
                <a:gd name="connsiteY4" fmla="*/ 1104759 h 1159147"/>
                <a:gd name="connsiteX0" fmla="*/ 3399 w 1187831"/>
                <a:gd name="connsiteY0" fmla="*/ 1104759 h 1159147"/>
                <a:gd name="connsiteX1" fmla="*/ 1187831 w 1187831"/>
                <a:gd name="connsiteY1" fmla="*/ 0 h 1159147"/>
                <a:gd name="connsiteX2" fmla="*/ 1183895 w 1187831"/>
                <a:gd name="connsiteY2" fmla="*/ 566304 h 1159147"/>
                <a:gd name="connsiteX3" fmla="*/ 0 w 1187831"/>
                <a:gd name="connsiteY3" fmla="*/ 1159147 h 1159147"/>
                <a:gd name="connsiteX4" fmla="*/ 3399 w 1187831"/>
                <a:gd name="connsiteY4" fmla="*/ 1104759 h 1159147"/>
                <a:gd name="connsiteX0" fmla="*/ 13179 w 1187831"/>
                <a:gd name="connsiteY0" fmla="*/ 1080310 h 1159147"/>
                <a:gd name="connsiteX1" fmla="*/ 1187831 w 1187831"/>
                <a:gd name="connsiteY1" fmla="*/ 0 h 1159147"/>
                <a:gd name="connsiteX2" fmla="*/ 1183895 w 1187831"/>
                <a:gd name="connsiteY2" fmla="*/ 566304 h 1159147"/>
                <a:gd name="connsiteX3" fmla="*/ 0 w 1187831"/>
                <a:gd name="connsiteY3" fmla="*/ 1159147 h 1159147"/>
                <a:gd name="connsiteX4" fmla="*/ 13179 w 1187831"/>
                <a:gd name="connsiteY4" fmla="*/ 1080310 h 1159147"/>
                <a:gd name="connsiteX0" fmla="*/ 955 w 1175607"/>
                <a:gd name="connsiteY0" fmla="*/ 1080310 h 1134698"/>
                <a:gd name="connsiteX1" fmla="*/ 1175607 w 1175607"/>
                <a:gd name="connsiteY1" fmla="*/ 0 h 1134698"/>
                <a:gd name="connsiteX2" fmla="*/ 1171671 w 1175607"/>
                <a:gd name="connsiteY2" fmla="*/ 566304 h 1134698"/>
                <a:gd name="connsiteX3" fmla="*/ 0 w 1175607"/>
                <a:gd name="connsiteY3" fmla="*/ 1134698 h 1134698"/>
                <a:gd name="connsiteX4" fmla="*/ 955 w 1175607"/>
                <a:gd name="connsiteY4" fmla="*/ 1080310 h 1134698"/>
                <a:gd name="connsiteX0" fmla="*/ 10 w 1181997"/>
                <a:gd name="connsiteY0" fmla="*/ 1082755 h 1134698"/>
                <a:gd name="connsiteX1" fmla="*/ 1181997 w 1181997"/>
                <a:gd name="connsiteY1" fmla="*/ 0 h 1134698"/>
                <a:gd name="connsiteX2" fmla="*/ 1178061 w 1181997"/>
                <a:gd name="connsiteY2" fmla="*/ 566304 h 1134698"/>
                <a:gd name="connsiteX3" fmla="*/ 6390 w 1181997"/>
                <a:gd name="connsiteY3" fmla="*/ 1134698 h 1134698"/>
                <a:gd name="connsiteX4" fmla="*/ 10 w 1181997"/>
                <a:gd name="connsiteY4" fmla="*/ 1082755 h 1134698"/>
                <a:gd name="connsiteX0" fmla="*/ 32 w 1182019"/>
                <a:gd name="connsiteY0" fmla="*/ 1082755 h 1134698"/>
                <a:gd name="connsiteX1" fmla="*/ 1182019 w 1182019"/>
                <a:gd name="connsiteY1" fmla="*/ 0 h 1134698"/>
                <a:gd name="connsiteX2" fmla="*/ 1178083 w 1182019"/>
                <a:gd name="connsiteY2" fmla="*/ 566304 h 1134698"/>
                <a:gd name="connsiteX3" fmla="*/ 1522 w 1182019"/>
                <a:gd name="connsiteY3" fmla="*/ 1134698 h 1134698"/>
                <a:gd name="connsiteX4" fmla="*/ 32 w 1182019"/>
                <a:gd name="connsiteY4" fmla="*/ 1082755 h 1134698"/>
                <a:gd name="connsiteX0" fmla="*/ 32 w 1182019"/>
                <a:gd name="connsiteY0" fmla="*/ 1082755 h 1134698"/>
                <a:gd name="connsiteX1" fmla="*/ 1182019 w 1182019"/>
                <a:gd name="connsiteY1" fmla="*/ 0 h 1134698"/>
                <a:gd name="connsiteX2" fmla="*/ 1173193 w 1182019"/>
                <a:gd name="connsiteY2" fmla="*/ 573639 h 1134698"/>
                <a:gd name="connsiteX3" fmla="*/ 1522 w 1182019"/>
                <a:gd name="connsiteY3" fmla="*/ 1134698 h 1134698"/>
                <a:gd name="connsiteX4" fmla="*/ 32 w 1182019"/>
                <a:gd name="connsiteY4" fmla="*/ 1082755 h 1134698"/>
                <a:gd name="connsiteX0" fmla="*/ 32 w 1182019"/>
                <a:gd name="connsiteY0" fmla="*/ 1082755 h 1134698"/>
                <a:gd name="connsiteX1" fmla="*/ 1182019 w 1182019"/>
                <a:gd name="connsiteY1" fmla="*/ 0 h 1134698"/>
                <a:gd name="connsiteX2" fmla="*/ 1175638 w 1182019"/>
                <a:gd name="connsiteY2" fmla="*/ 573639 h 1134698"/>
                <a:gd name="connsiteX3" fmla="*/ 1522 w 1182019"/>
                <a:gd name="connsiteY3" fmla="*/ 1134698 h 1134698"/>
                <a:gd name="connsiteX4" fmla="*/ 32 w 1182019"/>
                <a:gd name="connsiteY4" fmla="*/ 1082755 h 1134698"/>
                <a:gd name="connsiteX0" fmla="*/ 32 w 1182972"/>
                <a:gd name="connsiteY0" fmla="*/ 1082755 h 1134698"/>
                <a:gd name="connsiteX1" fmla="*/ 1182019 w 1182972"/>
                <a:gd name="connsiteY1" fmla="*/ 0 h 1134698"/>
                <a:gd name="connsiteX2" fmla="*/ 1182972 w 1182972"/>
                <a:gd name="connsiteY2" fmla="*/ 573639 h 1134698"/>
                <a:gd name="connsiteX3" fmla="*/ 1522 w 1182972"/>
                <a:gd name="connsiteY3" fmla="*/ 1134698 h 1134698"/>
                <a:gd name="connsiteX4" fmla="*/ 32 w 1182972"/>
                <a:gd name="connsiteY4" fmla="*/ 1082755 h 1134698"/>
                <a:gd name="connsiteX0" fmla="*/ 32 w 1182972"/>
                <a:gd name="connsiteY0" fmla="*/ 1082755 h 1134698"/>
                <a:gd name="connsiteX1" fmla="*/ 1182019 w 1182972"/>
                <a:gd name="connsiteY1" fmla="*/ 0 h 1134698"/>
                <a:gd name="connsiteX2" fmla="*/ 1182972 w 1182972"/>
                <a:gd name="connsiteY2" fmla="*/ 578973 h 1134698"/>
                <a:gd name="connsiteX3" fmla="*/ 1522 w 1182972"/>
                <a:gd name="connsiteY3" fmla="*/ 1134698 h 1134698"/>
                <a:gd name="connsiteX4" fmla="*/ 32 w 1182972"/>
                <a:gd name="connsiteY4" fmla="*/ 1082755 h 113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972" h="1134698">
                  <a:moveTo>
                    <a:pt x="32" y="1082755"/>
                  </a:moveTo>
                  <a:lnTo>
                    <a:pt x="1182019" y="0"/>
                  </a:lnTo>
                  <a:cubicBezTo>
                    <a:pt x="1182337" y="191213"/>
                    <a:pt x="1182654" y="387760"/>
                    <a:pt x="1182972" y="578973"/>
                  </a:cubicBezTo>
                  <a:lnTo>
                    <a:pt x="1522" y="1134698"/>
                  </a:lnTo>
                  <a:cubicBezTo>
                    <a:pt x="1840" y="1116569"/>
                    <a:pt x="-286" y="1100884"/>
                    <a:pt x="32" y="10827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C8EB5445-1C69-434E-A3B5-743C311B1809}"/>
                </a:ext>
              </a:extLst>
            </p:cNvPr>
            <p:cNvSpPr/>
            <p:nvPr/>
          </p:nvSpPr>
          <p:spPr>
            <a:xfrm rot="10800000">
              <a:off x="4701449" y="3355968"/>
              <a:ext cx="1204775" cy="594533"/>
            </a:xfrm>
            <a:custGeom>
              <a:avLst/>
              <a:gdLst>
                <a:gd name="connsiteX0" fmla="*/ 0 w 1182941"/>
                <a:gd name="connsiteY0" fmla="*/ 339925 h 571075"/>
                <a:gd name="connsiteX1" fmla="*/ 1182941 w 1182941"/>
                <a:gd name="connsiteY1" fmla="*/ 571075 h 571075"/>
                <a:gd name="connsiteX2" fmla="*/ 1182941 w 1182941"/>
                <a:gd name="connsiteY2" fmla="*/ 0 h 571075"/>
                <a:gd name="connsiteX3" fmla="*/ 0 w 1182941"/>
                <a:gd name="connsiteY3" fmla="*/ 339925 h 571075"/>
                <a:gd name="connsiteX0" fmla="*/ 0 w 1182941"/>
                <a:gd name="connsiteY0" fmla="*/ 259242 h 571075"/>
                <a:gd name="connsiteX1" fmla="*/ 1182941 w 1182941"/>
                <a:gd name="connsiteY1" fmla="*/ 571075 h 571075"/>
                <a:gd name="connsiteX2" fmla="*/ 1182941 w 1182941"/>
                <a:gd name="connsiteY2" fmla="*/ 0 h 571075"/>
                <a:gd name="connsiteX3" fmla="*/ 0 w 1182941"/>
                <a:gd name="connsiteY3" fmla="*/ 259242 h 571075"/>
                <a:gd name="connsiteX0" fmla="*/ 576 w 1183517"/>
                <a:gd name="connsiteY0" fmla="*/ 259242 h 571075"/>
                <a:gd name="connsiteX1" fmla="*/ 9283 w 1183517"/>
                <a:gd name="connsiteY1" fmla="*/ 305851 h 571075"/>
                <a:gd name="connsiteX2" fmla="*/ 1183517 w 1183517"/>
                <a:gd name="connsiteY2" fmla="*/ 571075 h 571075"/>
                <a:gd name="connsiteX3" fmla="*/ 1183517 w 1183517"/>
                <a:gd name="connsiteY3" fmla="*/ 0 h 571075"/>
                <a:gd name="connsiteX4" fmla="*/ 576 w 1183517"/>
                <a:gd name="connsiteY4" fmla="*/ 259242 h 571075"/>
                <a:gd name="connsiteX0" fmla="*/ 0 w 1182941"/>
                <a:gd name="connsiteY0" fmla="*/ 259242 h 571075"/>
                <a:gd name="connsiteX1" fmla="*/ 8707 w 1182941"/>
                <a:gd name="connsiteY1" fmla="*/ 305851 h 571075"/>
                <a:gd name="connsiteX2" fmla="*/ 1182941 w 1182941"/>
                <a:gd name="connsiteY2" fmla="*/ 571075 h 571075"/>
                <a:gd name="connsiteX3" fmla="*/ 1182941 w 1182941"/>
                <a:gd name="connsiteY3" fmla="*/ 0 h 571075"/>
                <a:gd name="connsiteX4" fmla="*/ 0 w 1182941"/>
                <a:gd name="connsiteY4" fmla="*/ 259242 h 571075"/>
                <a:gd name="connsiteX0" fmla="*/ 0 w 1182941"/>
                <a:gd name="connsiteY0" fmla="*/ 259242 h 571075"/>
                <a:gd name="connsiteX1" fmla="*/ 8707 w 1182941"/>
                <a:gd name="connsiteY1" fmla="*/ 305851 h 571075"/>
                <a:gd name="connsiteX2" fmla="*/ 1182941 w 1182941"/>
                <a:gd name="connsiteY2" fmla="*/ 571075 h 571075"/>
                <a:gd name="connsiteX3" fmla="*/ 1182941 w 1182941"/>
                <a:gd name="connsiteY3" fmla="*/ 0 h 571075"/>
                <a:gd name="connsiteX4" fmla="*/ 0 w 1182941"/>
                <a:gd name="connsiteY4" fmla="*/ 259242 h 571075"/>
                <a:gd name="connsiteX0" fmla="*/ 1610 w 1184551"/>
                <a:gd name="connsiteY0" fmla="*/ 259242 h 571075"/>
                <a:gd name="connsiteX1" fmla="*/ 2982 w 1184551"/>
                <a:gd name="connsiteY1" fmla="*/ 303406 h 571075"/>
                <a:gd name="connsiteX2" fmla="*/ 1184551 w 1184551"/>
                <a:gd name="connsiteY2" fmla="*/ 571075 h 571075"/>
                <a:gd name="connsiteX3" fmla="*/ 1184551 w 1184551"/>
                <a:gd name="connsiteY3" fmla="*/ 0 h 571075"/>
                <a:gd name="connsiteX4" fmla="*/ 1610 w 1184551"/>
                <a:gd name="connsiteY4" fmla="*/ 259242 h 571075"/>
                <a:gd name="connsiteX0" fmla="*/ 0 w 1182941"/>
                <a:gd name="connsiteY0" fmla="*/ 259242 h 571075"/>
                <a:gd name="connsiteX1" fmla="*/ 1372 w 1182941"/>
                <a:gd name="connsiteY1" fmla="*/ 303406 h 571075"/>
                <a:gd name="connsiteX2" fmla="*/ 1182941 w 1182941"/>
                <a:gd name="connsiteY2" fmla="*/ 571075 h 571075"/>
                <a:gd name="connsiteX3" fmla="*/ 1182941 w 1182941"/>
                <a:gd name="connsiteY3" fmla="*/ 0 h 571075"/>
                <a:gd name="connsiteX4" fmla="*/ 0 w 1182941"/>
                <a:gd name="connsiteY4" fmla="*/ 259242 h 571075"/>
                <a:gd name="connsiteX0" fmla="*/ 0 w 1182941"/>
                <a:gd name="connsiteY0" fmla="*/ 266577 h 578410"/>
                <a:gd name="connsiteX1" fmla="*/ 1372 w 1182941"/>
                <a:gd name="connsiteY1" fmla="*/ 310741 h 578410"/>
                <a:gd name="connsiteX2" fmla="*/ 1182941 w 1182941"/>
                <a:gd name="connsiteY2" fmla="*/ 578410 h 578410"/>
                <a:gd name="connsiteX3" fmla="*/ 1180496 w 1182941"/>
                <a:gd name="connsiteY3" fmla="*/ 0 h 578410"/>
                <a:gd name="connsiteX4" fmla="*/ 0 w 1182941"/>
                <a:gd name="connsiteY4" fmla="*/ 266577 h 578410"/>
                <a:gd name="connsiteX0" fmla="*/ 0 w 1182941"/>
                <a:gd name="connsiteY0" fmla="*/ 266577 h 575743"/>
                <a:gd name="connsiteX1" fmla="*/ 1372 w 1182941"/>
                <a:gd name="connsiteY1" fmla="*/ 310741 h 575743"/>
                <a:gd name="connsiteX2" fmla="*/ 1182941 w 1182941"/>
                <a:gd name="connsiteY2" fmla="*/ 575743 h 575743"/>
                <a:gd name="connsiteX3" fmla="*/ 1180496 w 1182941"/>
                <a:gd name="connsiteY3" fmla="*/ 0 h 575743"/>
                <a:gd name="connsiteX4" fmla="*/ 0 w 1182941"/>
                <a:gd name="connsiteY4" fmla="*/ 266577 h 575743"/>
                <a:gd name="connsiteX0" fmla="*/ 0 w 1182941"/>
                <a:gd name="connsiteY0" fmla="*/ 261965 h 575743"/>
                <a:gd name="connsiteX1" fmla="*/ 1372 w 1182941"/>
                <a:gd name="connsiteY1" fmla="*/ 310741 h 575743"/>
                <a:gd name="connsiteX2" fmla="*/ 1182941 w 1182941"/>
                <a:gd name="connsiteY2" fmla="*/ 575743 h 575743"/>
                <a:gd name="connsiteX3" fmla="*/ 1180496 w 1182941"/>
                <a:gd name="connsiteY3" fmla="*/ 0 h 575743"/>
                <a:gd name="connsiteX4" fmla="*/ 0 w 1182941"/>
                <a:gd name="connsiteY4" fmla="*/ 261965 h 575743"/>
                <a:gd name="connsiteX0" fmla="*/ 0 w 1182941"/>
                <a:gd name="connsiteY0" fmla="*/ 261965 h 575743"/>
                <a:gd name="connsiteX1" fmla="*/ 1372 w 1182941"/>
                <a:gd name="connsiteY1" fmla="*/ 317659 h 575743"/>
                <a:gd name="connsiteX2" fmla="*/ 1182941 w 1182941"/>
                <a:gd name="connsiteY2" fmla="*/ 575743 h 575743"/>
                <a:gd name="connsiteX3" fmla="*/ 1180496 w 1182941"/>
                <a:gd name="connsiteY3" fmla="*/ 0 h 575743"/>
                <a:gd name="connsiteX4" fmla="*/ 0 w 1182941"/>
                <a:gd name="connsiteY4" fmla="*/ 261965 h 575743"/>
                <a:gd name="connsiteX0" fmla="*/ 966 w 1181569"/>
                <a:gd name="connsiteY0" fmla="*/ 261965 h 575743"/>
                <a:gd name="connsiteX1" fmla="*/ 0 w 1181569"/>
                <a:gd name="connsiteY1" fmla="*/ 317659 h 575743"/>
                <a:gd name="connsiteX2" fmla="*/ 1181569 w 1181569"/>
                <a:gd name="connsiteY2" fmla="*/ 575743 h 575743"/>
                <a:gd name="connsiteX3" fmla="*/ 1179124 w 1181569"/>
                <a:gd name="connsiteY3" fmla="*/ 0 h 575743"/>
                <a:gd name="connsiteX4" fmla="*/ 966 w 1181569"/>
                <a:gd name="connsiteY4" fmla="*/ 261965 h 575743"/>
                <a:gd name="connsiteX0" fmla="*/ 966 w 1181569"/>
                <a:gd name="connsiteY0" fmla="*/ 261965 h 575743"/>
                <a:gd name="connsiteX1" fmla="*/ 0 w 1181569"/>
                <a:gd name="connsiteY1" fmla="*/ 317659 h 575743"/>
                <a:gd name="connsiteX2" fmla="*/ 1181569 w 1181569"/>
                <a:gd name="connsiteY2" fmla="*/ 575743 h 575743"/>
                <a:gd name="connsiteX3" fmla="*/ 1179124 w 1181569"/>
                <a:gd name="connsiteY3" fmla="*/ 0 h 575743"/>
                <a:gd name="connsiteX4" fmla="*/ 966 w 1181569"/>
                <a:gd name="connsiteY4" fmla="*/ 261965 h 575743"/>
                <a:gd name="connsiteX0" fmla="*/ 1982 w 1182585"/>
                <a:gd name="connsiteY0" fmla="*/ 261965 h 575743"/>
                <a:gd name="connsiteX1" fmla="*/ 1016 w 1182585"/>
                <a:gd name="connsiteY1" fmla="*/ 317659 h 575743"/>
                <a:gd name="connsiteX2" fmla="*/ 1182585 w 1182585"/>
                <a:gd name="connsiteY2" fmla="*/ 575743 h 575743"/>
                <a:gd name="connsiteX3" fmla="*/ 1180140 w 1182585"/>
                <a:gd name="connsiteY3" fmla="*/ 0 h 575743"/>
                <a:gd name="connsiteX4" fmla="*/ 1982 w 1182585"/>
                <a:gd name="connsiteY4" fmla="*/ 261965 h 575743"/>
                <a:gd name="connsiteX0" fmla="*/ 2423 w 1183026"/>
                <a:gd name="connsiteY0" fmla="*/ 261965 h 575743"/>
                <a:gd name="connsiteX1" fmla="*/ 1457 w 1183026"/>
                <a:gd name="connsiteY1" fmla="*/ 317659 h 575743"/>
                <a:gd name="connsiteX2" fmla="*/ 1183026 w 1183026"/>
                <a:gd name="connsiteY2" fmla="*/ 575743 h 575743"/>
                <a:gd name="connsiteX3" fmla="*/ 1180581 w 1183026"/>
                <a:gd name="connsiteY3" fmla="*/ 0 h 575743"/>
                <a:gd name="connsiteX4" fmla="*/ 2423 w 1183026"/>
                <a:gd name="connsiteY4" fmla="*/ 261965 h 575743"/>
                <a:gd name="connsiteX0" fmla="*/ 1940 w 1182543"/>
                <a:gd name="connsiteY0" fmla="*/ 261965 h 575743"/>
                <a:gd name="connsiteX1" fmla="*/ 3312 w 1182543"/>
                <a:gd name="connsiteY1" fmla="*/ 317659 h 575743"/>
                <a:gd name="connsiteX2" fmla="*/ 1182543 w 1182543"/>
                <a:gd name="connsiteY2" fmla="*/ 575743 h 575743"/>
                <a:gd name="connsiteX3" fmla="*/ 1180098 w 1182543"/>
                <a:gd name="connsiteY3" fmla="*/ 0 h 575743"/>
                <a:gd name="connsiteX4" fmla="*/ 1940 w 1182543"/>
                <a:gd name="connsiteY4" fmla="*/ 261965 h 575743"/>
                <a:gd name="connsiteX0" fmla="*/ 2423 w 1183026"/>
                <a:gd name="connsiteY0" fmla="*/ 261965 h 575743"/>
                <a:gd name="connsiteX1" fmla="*/ 1457 w 1183026"/>
                <a:gd name="connsiteY1" fmla="*/ 315354 h 575743"/>
                <a:gd name="connsiteX2" fmla="*/ 1183026 w 1183026"/>
                <a:gd name="connsiteY2" fmla="*/ 575743 h 575743"/>
                <a:gd name="connsiteX3" fmla="*/ 1180581 w 1183026"/>
                <a:gd name="connsiteY3" fmla="*/ 0 h 575743"/>
                <a:gd name="connsiteX4" fmla="*/ 2423 w 1183026"/>
                <a:gd name="connsiteY4" fmla="*/ 261965 h 57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026" h="575743">
                  <a:moveTo>
                    <a:pt x="2423" y="261965"/>
                  </a:moveTo>
                  <a:cubicBezTo>
                    <a:pt x="-3106" y="295430"/>
                    <a:pt x="2736" y="276999"/>
                    <a:pt x="1457" y="315354"/>
                  </a:cubicBezTo>
                  <a:lnTo>
                    <a:pt x="1183026" y="575743"/>
                  </a:lnTo>
                  <a:lnTo>
                    <a:pt x="1180581" y="0"/>
                  </a:lnTo>
                  <a:lnTo>
                    <a:pt x="2423" y="26196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8BC2C9E-C006-4C1A-B621-B023B01B2AD5}"/>
                </a:ext>
              </a:extLst>
            </p:cNvPr>
            <p:cNvSpPr/>
            <p:nvPr/>
          </p:nvSpPr>
          <p:spPr>
            <a:xfrm rot="10800000" flipV="1">
              <a:off x="4701447" y="2429042"/>
              <a:ext cx="1204719" cy="1174482"/>
            </a:xfrm>
            <a:custGeom>
              <a:avLst/>
              <a:gdLst>
                <a:gd name="connsiteX0" fmla="*/ 3399 w 1186340"/>
                <a:gd name="connsiteY0" fmla="*/ 1104759 h 1159147"/>
                <a:gd name="connsiteX1" fmla="*/ 1182941 w 1186340"/>
                <a:gd name="connsiteY1" fmla="*/ 0 h 1159147"/>
                <a:gd name="connsiteX2" fmla="*/ 1186340 w 1186340"/>
                <a:gd name="connsiteY2" fmla="*/ 554079 h 1159147"/>
                <a:gd name="connsiteX3" fmla="*/ 0 w 1186340"/>
                <a:gd name="connsiteY3" fmla="*/ 1159147 h 1159147"/>
                <a:gd name="connsiteX4" fmla="*/ 3399 w 1186340"/>
                <a:gd name="connsiteY4" fmla="*/ 1104759 h 1159147"/>
                <a:gd name="connsiteX0" fmla="*/ 3399 w 1187831"/>
                <a:gd name="connsiteY0" fmla="*/ 1104759 h 1159147"/>
                <a:gd name="connsiteX1" fmla="*/ 1187831 w 1187831"/>
                <a:gd name="connsiteY1" fmla="*/ 0 h 1159147"/>
                <a:gd name="connsiteX2" fmla="*/ 1186340 w 1187831"/>
                <a:gd name="connsiteY2" fmla="*/ 554079 h 1159147"/>
                <a:gd name="connsiteX3" fmla="*/ 0 w 1187831"/>
                <a:gd name="connsiteY3" fmla="*/ 1159147 h 1159147"/>
                <a:gd name="connsiteX4" fmla="*/ 3399 w 1187831"/>
                <a:gd name="connsiteY4" fmla="*/ 1104759 h 1159147"/>
                <a:gd name="connsiteX0" fmla="*/ 3399 w 1187831"/>
                <a:gd name="connsiteY0" fmla="*/ 1104759 h 1159147"/>
                <a:gd name="connsiteX1" fmla="*/ 1187831 w 1187831"/>
                <a:gd name="connsiteY1" fmla="*/ 0 h 1159147"/>
                <a:gd name="connsiteX2" fmla="*/ 1183895 w 1187831"/>
                <a:gd name="connsiteY2" fmla="*/ 566304 h 1159147"/>
                <a:gd name="connsiteX3" fmla="*/ 0 w 1187831"/>
                <a:gd name="connsiteY3" fmla="*/ 1159147 h 1159147"/>
                <a:gd name="connsiteX4" fmla="*/ 3399 w 1187831"/>
                <a:gd name="connsiteY4" fmla="*/ 1104759 h 1159147"/>
                <a:gd name="connsiteX0" fmla="*/ 13179 w 1187831"/>
                <a:gd name="connsiteY0" fmla="*/ 1080310 h 1159147"/>
                <a:gd name="connsiteX1" fmla="*/ 1187831 w 1187831"/>
                <a:gd name="connsiteY1" fmla="*/ 0 h 1159147"/>
                <a:gd name="connsiteX2" fmla="*/ 1183895 w 1187831"/>
                <a:gd name="connsiteY2" fmla="*/ 566304 h 1159147"/>
                <a:gd name="connsiteX3" fmla="*/ 0 w 1187831"/>
                <a:gd name="connsiteY3" fmla="*/ 1159147 h 1159147"/>
                <a:gd name="connsiteX4" fmla="*/ 13179 w 1187831"/>
                <a:gd name="connsiteY4" fmla="*/ 1080310 h 1159147"/>
                <a:gd name="connsiteX0" fmla="*/ 955 w 1175607"/>
                <a:gd name="connsiteY0" fmla="*/ 1080310 h 1134698"/>
                <a:gd name="connsiteX1" fmla="*/ 1175607 w 1175607"/>
                <a:gd name="connsiteY1" fmla="*/ 0 h 1134698"/>
                <a:gd name="connsiteX2" fmla="*/ 1171671 w 1175607"/>
                <a:gd name="connsiteY2" fmla="*/ 566304 h 1134698"/>
                <a:gd name="connsiteX3" fmla="*/ 0 w 1175607"/>
                <a:gd name="connsiteY3" fmla="*/ 1134698 h 1134698"/>
                <a:gd name="connsiteX4" fmla="*/ 955 w 1175607"/>
                <a:gd name="connsiteY4" fmla="*/ 1080310 h 1134698"/>
                <a:gd name="connsiteX0" fmla="*/ 10 w 1181997"/>
                <a:gd name="connsiteY0" fmla="*/ 1082755 h 1134698"/>
                <a:gd name="connsiteX1" fmla="*/ 1181997 w 1181997"/>
                <a:gd name="connsiteY1" fmla="*/ 0 h 1134698"/>
                <a:gd name="connsiteX2" fmla="*/ 1178061 w 1181997"/>
                <a:gd name="connsiteY2" fmla="*/ 566304 h 1134698"/>
                <a:gd name="connsiteX3" fmla="*/ 6390 w 1181997"/>
                <a:gd name="connsiteY3" fmla="*/ 1134698 h 1134698"/>
                <a:gd name="connsiteX4" fmla="*/ 10 w 1181997"/>
                <a:gd name="connsiteY4" fmla="*/ 1082755 h 1134698"/>
                <a:gd name="connsiteX0" fmla="*/ 32 w 1182019"/>
                <a:gd name="connsiteY0" fmla="*/ 1082755 h 1134698"/>
                <a:gd name="connsiteX1" fmla="*/ 1182019 w 1182019"/>
                <a:gd name="connsiteY1" fmla="*/ 0 h 1134698"/>
                <a:gd name="connsiteX2" fmla="*/ 1178083 w 1182019"/>
                <a:gd name="connsiteY2" fmla="*/ 566304 h 1134698"/>
                <a:gd name="connsiteX3" fmla="*/ 1522 w 1182019"/>
                <a:gd name="connsiteY3" fmla="*/ 1134698 h 1134698"/>
                <a:gd name="connsiteX4" fmla="*/ 32 w 1182019"/>
                <a:gd name="connsiteY4" fmla="*/ 1082755 h 1134698"/>
                <a:gd name="connsiteX0" fmla="*/ 32 w 1182019"/>
                <a:gd name="connsiteY0" fmla="*/ 1082755 h 1134698"/>
                <a:gd name="connsiteX1" fmla="*/ 1182019 w 1182019"/>
                <a:gd name="connsiteY1" fmla="*/ 0 h 1134698"/>
                <a:gd name="connsiteX2" fmla="*/ 1173193 w 1182019"/>
                <a:gd name="connsiteY2" fmla="*/ 573639 h 1134698"/>
                <a:gd name="connsiteX3" fmla="*/ 1522 w 1182019"/>
                <a:gd name="connsiteY3" fmla="*/ 1134698 h 1134698"/>
                <a:gd name="connsiteX4" fmla="*/ 32 w 1182019"/>
                <a:gd name="connsiteY4" fmla="*/ 1082755 h 1134698"/>
                <a:gd name="connsiteX0" fmla="*/ 32 w 1182019"/>
                <a:gd name="connsiteY0" fmla="*/ 1082755 h 1134698"/>
                <a:gd name="connsiteX1" fmla="*/ 1182019 w 1182019"/>
                <a:gd name="connsiteY1" fmla="*/ 0 h 1134698"/>
                <a:gd name="connsiteX2" fmla="*/ 1175638 w 1182019"/>
                <a:gd name="connsiteY2" fmla="*/ 573639 h 1134698"/>
                <a:gd name="connsiteX3" fmla="*/ 1522 w 1182019"/>
                <a:gd name="connsiteY3" fmla="*/ 1134698 h 1134698"/>
                <a:gd name="connsiteX4" fmla="*/ 32 w 1182019"/>
                <a:gd name="connsiteY4" fmla="*/ 1082755 h 1134698"/>
                <a:gd name="connsiteX0" fmla="*/ 32 w 1182972"/>
                <a:gd name="connsiteY0" fmla="*/ 1082755 h 1134698"/>
                <a:gd name="connsiteX1" fmla="*/ 1182019 w 1182972"/>
                <a:gd name="connsiteY1" fmla="*/ 0 h 1134698"/>
                <a:gd name="connsiteX2" fmla="*/ 1182972 w 1182972"/>
                <a:gd name="connsiteY2" fmla="*/ 573639 h 1134698"/>
                <a:gd name="connsiteX3" fmla="*/ 1522 w 1182972"/>
                <a:gd name="connsiteY3" fmla="*/ 1134698 h 1134698"/>
                <a:gd name="connsiteX4" fmla="*/ 32 w 1182972"/>
                <a:gd name="connsiteY4" fmla="*/ 1082755 h 1134698"/>
                <a:gd name="connsiteX0" fmla="*/ 32 w 1182972"/>
                <a:gd name="connsiteY0" fmla="*/ 1085422 h 1137365"/>
                <a:gd name="connsiteX1" fmla="*/ 1182019 w 1182972"/>
                <a:gd name="connsiteY1" fmla="*/ 0 h 1137365"/>
                <a:gd name="connsiteX2" fmla="*/ 1182972 w 1182972"/>
                <a:gd name="connsiteY2" fmla="*/ 576306 h 1137365"/>
                <a:gd name="connsiteX3" fmla="*/ 1522 w 1182972"/>
                <a:gd name="connsiteY3" fmla="*/ 1137365 h 1137365"/>
                <a:gd name="connsiteX4" fmla="*/ 32 w 1182972"/>
                <a:gd name="connsiteY4" fmla="*/ 1085422 h 113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972" h="1137365">
                  <a:moveTo>
                    <a:pt x="32" y="1085422"/>
                  </a:moveTo>
                  <a:lnTo>
                    <a:pt x="1182019" y="0"/>
                  </a:lnTo>
                  <a:cubicBezTo>
                    <a:pt x="1182337" y="191213"/>
                    <a:pt x="1182654" y="385093"/>
                    <a:pt x="1182972" y="576306"/>
                  </a:cubicBezTo>
                  <a:lnTo>
                    <a:pt x="1522" y="1137365"/>
                  </a:lnTo>
                  <a:cubicBezTo>
                    <a:pt x="1840" y="1119236"/>
                    <a:pt x="-286" y="1103551"/>
                    <a:pt x="32" y="108542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9BC7E068-DC51-4C13-9F14-A8328EA04A7A}"/>
                </a:ext>
              </a:extLst>
            </p:cNvPr>
            <p:cNvSpPr/>
            <p:nvPr/>
          </p:nvSpPr>
          <p:spPr>
            <a:xfrm rot="10800000">
              <a:off x="4101938" y="4280249"/>
              <a:ext cx="594864" cy="594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E667522F-D685-45B1-BD89-D7F8BB884948}"/>
                </a:ext>
              </a:extLst>
            </p:cNvPr>
            <p:cNvSpPr/>
            <p:nvPr/>
          </p:nvSpPr>
          <p:spPr>
            <a:xfrm rot="10800000">
              <a:off x="4694896" y="3702495"/>
              <a:ext cx="1204719" cy="1171728"/>
            </a:xfrm>
            <a:custGeom>
              <a:avLst/>
              <a:gdLst>
                <a:gd name="connsiteX0" fmla="*/ 3399 w 1186340"/>
                <a:gd name="connsiteY0" fmla="*/ 1104759 h 1159147"/>
                <a:gd name="connsiteX1" fmla="*/ 1182941 w 1186340"/>
                <a:gd name="connsiteY1" fmla="*/ 0 h 1159147"/>
                <a:gd name="connsiteX2" fmla="*/ 1186340 w 1186340"/>
                <a:gd name="connsiteY2" fmla="*/ 554079 h 1159147"/>
                <a:gd name="connsiteX3" fmla="*/ 0 w 1186340"/>
                <a:gd name="connsiteY3" fmla="*/ 1159147 h 1159147"/>
                <a:gd name="connsiteX4" fmla="*/ 3399 w 1186340"/>
                <a:gd name="connsiteY4" fmla="*/ 1104759 h 1159147"/>
                <a:gd name="connsiteX0" fmla="*/ 3399 w 1187831"/>
                <a:gd name="connsiteY0" fmla="*/ 1104759 h 1159147"/>
                <a:gd name="connsiteX1" fmla="*/ 1187831 w 1187831"/>
                <a:gd name="connsiteY1" fmla="*/ 0 h 1159147"/>
                <a:gd name="connsiteX2" fmla="*/ 1186340 w 1187831"/>
                <a:gd name="connsiteY2" fmla="*/ 554079 h 1159147"/>
                <a:gd name="connsiteX3" fmla="*/ 0 w 1187831"/>
                <a:gd name="connsiteY3" fmla="*/ 1159147 h 1159147"/>
                <a:gd name="connsiteX4" fmla="*/ 3399 w 1187831"/>
                <a:gd name="connsiteY4" fmla="*/ 1104759 h 1159147"/>
                <a:gd name="connsiteX0" fmla="*/ 3399 w 1187831"/>
                <a:gd name="connsiteY0" fmla="*/ 1104759 h 1159147"/>
                <a:gd name="connsiteX1" fmla="*/ 1187831 w 1187831"/>
                <a:gd name="connsiteY1" fmla="*/ 0 h 1159147"/>
                <a:gd name="connsiteX2" fmla="*/ 1183895 w 1187831"/>
                <a:gd name="connsiteY2" fmla="*/ 566304 h 1159147"/>
                <a:gd name="connsiteX3" fmla="*/ 0 w 1187831"/>
                <a:gd name="connsiteY3" fmla="*/ 1159147 h 1159147"/>
                <a:gd name="connsiteX4" fmla="*/ 3399 w 1187831"/>
                <a:gd name="connsiteY4" fmla="*/ 1104759 h 1159147"/>
                <a:gd name="connsiteX0" fmla="*/ 13179 w 1187831"/>
                <a:gd name="connsiteY0" fmla="*/ 1080310 h 1159147"/>
                <a:gd name="connsiteX1" fmla="*/ 1187831 w 1187831"/>
                <a:gd name="connsiteY1" fmla="*/ 0 h 1159147"/>
                <a:gd name="connsiteX2" fmla="*/ 1183895 w 1187831"/>
                <a:gd name="connsiteY2" fmla="*/ 566304 h 1159147"/>
                <a:gd name="connsiteX3" fmla="*/ 0 w 1187831"/>
                <a:gd name="connsiteY3" fmla="*/ 1159147 h 1159147"/>
                <a:gd name="connsiteX4" fmla="*/ 13179 w 1187831"/>
                <a:gd name="connsiteY4" fmla="*/ 1080310 h 1159147"/>
                <a:gd name="connsiteX0" fmla="*/ 955 w 1175607"/>
                <a:gd name="connsiteY0" fmla="*/ 1080310 h 1134698"/>
                <a:gd name="connsiteX1" fmla="*/ 1175607 w 1175607"/>
                <a:gd name="connsiteY1" fmla="*/ 0 h 1134698"/>
                <a:gd name="connsiteX2" fmla="*/ 1171671 w 1175607"/>
                <a:gd name="connsiteY2" fmla="*/ 566304 h 1134698"/>
                <a:gd name="connsiteX3" fmla="*/ 0 w 1175607"/>
                <a:gd name="connsiteY3" fmla="*/ 1134698 h 1134698"/>
                <a:gd name="connsiteX4" fmla="*/ 955 w 1175607"/>
                <a:gd name="connsiteY4" fmla="*/ 1080310 h 1134698"/>
                <a:gd name="connsiteX0" fmla="*/ 10 w 1181997"/>
                <a:gd name="connsiteY0" fmla="*/ 1082755 h 1134698"/>
                <a:gd name="connsiteX1" fmla="*/ 1181997 w 1181997"/>
                <a:gd name="connsiteY1" fmla="*/ 0 h 1134698"/>
                <a:gd name="connsiteX2" fmla="*/ 1178061 w 1181997"/>
                <a:gd name="connsiteY2" fmla="*/ 566304 h 1134698"/>
                <a:gd name="connsiteX3" fmla="*/ 6390 w 1181997"/>
                <a:gd name="connsiteY3" fmla="*/ 1134698 h 1134698"/>
                <a:gd name="connsiteX4" fmla="*/ 10 w 1181997"/>
                <a:gd name="connsiteY4" fmla="*/ 1082755 h 1134698"/>
                <a:gd name="connsiteX0" fmla="*/ 32 w 1182019"/>
                <a:gd name="connsiteY0" fmla="*/ 1082755 h 1134698"/>
                <a:gd name="connsiteX1" fmla="*/ 1182019 w 1182019"/>
                <a:gd name="connsiteY1" fmla="*/ 0 h 1134698"/>
                <a:gd name="connsiteX2" fmla="*/ 1178083 w 1182019"/>
                <a:gd name="connsiteY2" fmla="*/ 566304 h 1134698"/>
                <a:gd name="connsiteX3" fmla="*/ 1522 w 1182019"/>
                <a:gd name="connsiteY3" fmla="*/ 1134698 h 1134698"/>
                <a:gd name="connsiteX4" fmla="*/ 32 w 1182019"/>
                <a:gd name="connsiteY4" fmla="*/ 1082755 h 1134698"/>
                <a:gd name="connsiteX0" fmla="*/ 32 w 1182019"/>
                <a:gd name="connsiteY0" fmla="*/ 1082755 h 1134698"/>
                <a:gd name="connsiteX1" fmla="*/ 1182019 w 1182019"/>
                <a:gd name="connsiteY1" fmla="*/ 0 h 1134698"/>
                <a:gd name="connsiteX2" fmla="*/ 1173193 w 1182019"/>
                <a:gd name="connsiteY2" fmla="*/ 573639 h 1134698"/>
                <a:gd name="connsiteX3" fmla="*/ 1522 w 1182019"/>
                <a:gd name="connsiteY3" fmla="*/ 1134698 h 1134698"/>
                <a:gd name="connsiteX4" fmla="*/ 32 w 1182019"/>
                <a:gd name="connsiteY4" fmla="*/ 1082755 h 1134698"/>
                <a:gd name="connsiteX0" fmla="*/ 32 w 1182019"/>
                <a:gd name="connsiteY0" fmla="*/ 1082755 h 1134698"/>
                <a:gd name="connsiteX1" fmla="*/ 1182019 w 1182019"/>
                <a:gd name="connsiteY1" fmla="*/ 0 h 1134698"/>
                <a:gd name="connsiteX2" fmla="*/ 1175638 w 1182019"/>
                <a:gd name="connsiteY2" fmla="*/ 573639 h 1134698"/>
                <a:gd name="connsiteX3" fmla="*/ 1522 w 1182019"/>
                <a:gd name="connsiteY3" fmla="*/ 1134698 h 1134698"/>
                <a:gd name="connsiteX4" fmla="*/ 32 w 1182019"/>
                <a:gd name="connsiteY4" fmla="*/ 1082755 h 1134698"/>
                <a:gd name="connsiteX0" fmla="*/ 32 w 1182972"/>
                <a:gd name="connsiteY0" fmla="*/ 1082755 h 1134698"/>
                <a:gd name="connsiteX1" fmla="*/ 1182019 w 1182972"/>
                <a:gd name="connsiteY1" fmla="*/ 0 h 1134698"/>
                <a:gd name="connsiteX2" fmla="*/ 1182972 w 1182972"/>
                <a:gd name="connsiteY2" fmla="*/ 573639 h 1134698"/>
                <a:gd name="connsiteX3" fmla="*/ 1522 w 1182972"/>
                <a:gd name="connsiteY3" fmla="*/ 1134698 h 1134698"/>
                <a:gd name="connsiteX4" fmla="*/ 32 w 1182972"/>
                <a:gd name="connsiteY4" fmla="*/ 1082755 h 1134698"/>
                <a:gd name="connsiteX0" fmla="*/ 32 w 1182972"/>
                <a:gd name="connsiteY0" fmla="*/ 1082755 h 1134698"/>
                <a:gd name="connsiteX1" fmla="*/ 1182019 w 1182972"/>
                <a:gd name="connsiteY1" fmla="*/ 0 h 1134698"/>
                <a:gd name="connsiteX2" fmla="*/ 1182972 w 1182972"/>
                <a:gd name="connsiteY2" fmla="*/ 578973 h 1134698"/>
                <a:gd name="connsiteX3" fmla="*/ 1522 w 1182972"/>
                <a:gd name="connsiteY3" fmla="*/ 1134698 h 1134698"/>
                <a:gd name="connsiteX4" fmla="*/ 32 w 1182972"/>
                <a:gd name="connsiteY4" fmla="*/ 1082755 h 113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972" h="1134698">
                  <a:moveTo>
                    <a:pt x="32" y="1082755"/>
                  </a:moveTo>
                  <a:lnTo>
                    <a:pt x="1182019" y="0"/>
                  </a:lnTo>
                  <a:cubicBezTo>
                    <a:pt x="1182337" y="191213"/>
                    <a:pt x="1182654" y="387760"/>
                    <a:pt x="1182972" y="578973"/>
                  </a:cubicBezTo>
                  <a:lnTo>
                    <a:pt x="1522" y="1134698"/>
                  </a:lnTo>
                  <a:cubicBezTo>
                    <a:pt x="1840" y="1116569"/>
                    <a:pt x="-286" y="1100884"/>
                    <a:pt x="32" y="10827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Tmon몬소리 Black" panose="02000A03000000000000" pitchFamily="2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E4F7C313-D1B8-4C43-8258-63DD3393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44371" y="4307993"/>
              <a:ext cx="521194" cy="521194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A08C669B-A9BB-4151-93FF-204F06779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44371" y="3388177"/>
              <a:ext cx="521194" cy="521194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A1397D9-FBEF-4DE6-9411-C6BD71E503E0}"/>
              </a:ext>
            </a:extLst>
          </p:cNvPr>
          <p:cNvGrpSpPr/>
          <p:nvPr/>
        </p:nvGrpSpPr>
        <p:grpSpPr>
          <a:xfrm>
            <a:off x="-16042" y="0"/>
            <a:ext cx="12210572" cy="379656"/>
            <a:chOff x="3638881" y="1932349"/>
            <a:chExt cx="12210572" cy="3796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AC47050-8874-48BC-BD9A-606D16AC073B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504AEF8-CC56-47B3-BFF2-3F3EADDFBCA6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429DDA0-B1B8-47BC-8D60-2A9CC3C68E75}"/>
              </a:ext>
            </a:extLst>
          </p:cNvPr>
          <p:cNvGrpSpPr/>
          <p:nvPr/>
        </p:nvGrpSpPr>
        <p:grpSpPr>
          <a:xfrm>
            <a:off x="-18720" y="6478344"/>
            <a:ext cx="12210572" cy="379656"/>
            <a:chOff x="3638881" y="1932349"/>
            <a:chExt cx="12210572" cy="37965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505BD3C-27E0-4BB6-B46D-4C6B10CEBFA3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323F488-2DE7-4137-97A5-27646E2B41FE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69E110F-68E3-4098-9A65-7C20C1806648}"/>
              </a:ext>
            </a:extLst>
          </p:cNvPr>
          <p:cNvSpPr/>
          <p:nvPr/>
        </p:nvSpPr>
        <p:spPr>
          <a:xfrm>
            <a:off x="8773326" y="2251414"/>
            <a:ext cx="3836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0" spc="110" err="1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CGameObj</a:t>
            </a:r>
            <a:r>
              <a:rPr lang="en-US" altLang="ko-KR" sz="1600" spc="110" err="1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Pool</a:t>
            </a:r>
            <a:r>
              <a:rPr lang="ko-KR" altLang="en-US" sz="1600" kern="0" spc="540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 </a:t>
            </a:r>
            <a:r>
              <a:rPr lang="en-US" altLang="ko-KR" sz="1600" kern="0" spc="75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Class</a:t>
            </a:r>
            <a:b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내 </a:t>
            </a:r>
            <a:r>
              <a:rPr lang="ko-KR" altLang="en-US" sz="2000" spc="-150">
                <a:solidFill>
                  <a:srgbClr val="B55B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오브젝트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애니메이션 </a:t>
            </a:r>
            <a:r>
              <a:rPr lang="ko-KR" altLang="en-US" sz="2000" spc="-150">
                <a:solidFill>
                  <a:srgbClr val="B55B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로드</a:t>
            </a:r>
            <a:endParaRPr lang="ko-KR" altLang="en-US" sz="2400" spc="-150">
              <a:solidFill>
                <a:srgbClr val="B55B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E2F1C5C-8BFE-4C3C-B74B-96A649593568}"/>
              </a:ext>
            </a:extLst>
          </p:cNvPr>
          <p:cNvSpPr/>
          <p:nvPr/>
        </p:nvSpPr>
        <p:spPr>
          <a:xfrm>
            <a:off x="8773326" y="3159703"/>
            <a:ext cx="3836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110" err="1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CGameObjMgr</a:t>
            </a:r>
            <a:r>
              <a:rPr lang="en-US" altLang="ko-KR" sz="1600" spc="540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 </a:t>
            </a:r>
            <a:r>
              <a:rPr lang="en-US" altLang="ko-KR" sz="1600" spc="75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Class</a:t>
            </a:r>
            <a:b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내 </a:t>
            </a:r>
            <a:r>
              <a:rPr lang="ko-KR" altLang="en-US" sz="2000" spc="-150">
                <a:solidFill>
                  <a:srgbClr val="B55B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오브젝트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관리</a:t>
            </a:r>
            <a:endParaRPr lang="ko-KR" altLang="en-US" sz="2400" spc="-15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9296C1-AF20-45B7-B5A0-E57D0E892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881" y="1414995"/>
            <a:ext cx="532511" cy="5325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298BDD-70E1-496B-9867-D3FE05E27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69" y="4231654"/>
            <a:ext cx="466881" cy="4668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1271CC3-E9E1-451D-AB3D-3D86CE58F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881" y="5153445"/>
            <a:ext cx="490783" cy="490783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7B8C55-F3F9-401D-8792-430DD84B5F45}"/>
              </a:ext>
            </a:extLst>
          </p:cNvPr>
          <p:cNvSpPr/>
          <p:nvPr/>
        </p:nvSpPr>
        <p:spPr>
          <a:xfrm>
            <a:off x="8773326" y="4140951"/>
            <a:ext cx="3836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110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CGameContainer</a:t>
            </a:r>
            <a:r>
              <a:rPr lang="en-US" altLang="ko-KR" sz="1600" spc="540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 </a:t>
            </a:r>
            <a:r>
              <a:rPr lang="en-US" altLang="ko-KR" sz="1600" spc="75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Class</a:t>
            </a:r>
            <a:b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내 </a:t>
            </a:r>
            <a:r>
              <a:rPr lang="ko-KR" altLang="en-US" sz="2000" spc="-150">
                <a:solidFill>
                  <a:srgbClr val="B55B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오브젝트 </a:t>
            </a:r>
            <a:r>
              <a:rPr lang="ko-KR" altLang="en-US" sz="2000" spc="-150">
                <a:solidFill>
                  <a:srgbClr val="26262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</a:t>
            </a:r>
            <a:r>
              <a:rPr lang="ko-KR" altLang="en-US" sz="2000" spc="-150">
                <a:solidFill>
                  <a:srgbClr val="B55B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업데이트</a:t>
            </a:r>
            <a:endParaRPr lang="ko-KR" altLang="en-US" sz="2400" spc="-15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005C01-F431-4000-AF03-C8EE2DB043F0}"/>
              </a:ext>
            </a:extLst>
          </p:cNvPr>
          <p:cNvSpPr/>
          <p:nvPr/>
        </p:nvSpPr>
        <p:spPr>
          <a:xfrm>
            <a:off x="8773326" y="5093155"/>
            <a:ext cx="3836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0" spc="110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CGameObj </a:t>
            </a:r>
            <a:r>
              <a:rPr lang="en-US" altLang="ko-KR" sz="1600" kern="0" spc="75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Class</a:t>
            </a:r>
            <a:b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내 </a:t>
            </a:r>
            <a:r>
              <a:rPr lang="ko-KR" altLang="en-US" sz="2000" spc="-150">
                <a:solidFill>
                  <a:srgbClr val="B55B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오브젝트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 저장</a:t>
            </a:r>
            <a:endParaRPr lang="ko-KR" altLang="en-US" sz="2400" spc="-15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D77F769-1520-4920-AC09-A9B4328922C1}"/>
              </a:ext>
            </a:extLst>
          </p:cNvPr>
          <p:cNvSpPr/>
          <p:nvPr/>
        </p:nvSpPr>
        <p:spPr>
          <a:xfrm>
            <a:off x="8773326" y="1366695"/>
            <a:ext cx="3836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0" spc="110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CAniObj</a:t>
            </a:r>
            <a:r>
              <a:rPr lang="ko-KR" altLang="en-US" sz="1600" kern="0" spc="540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 </a:t>
            </a:r>
            <a:r>
              <a:rPr lang="en-US" altLang="ko-KR" sz="1600" kern="0" spc="75">
                <a:latin typeface="Tmon몬소리 Black" panose="02000A03000000000000" pitchFamily="2" charset="-127"/>
                <a:ea typeface="Tmon몬소리 Black" panose="02000A03000000000000" pitchFamily="2" charset="-127"/>
                <a:cs typeface="Segoe UI Semibold" panose="020B0702040204020203" pitchFamily="34" charset="0"/>
              </a:rPr>
              <a:t>Class</a:t>
            </a:r>
            <a:b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애니메이션 </a:t>
            </a:r>
            <a:endParaRPr lang="ko-KR" altLang="en-US" sz="2400" spc="-15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FC03D6-7716-4950-A178-3B5E6B1E9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83" y="728682"/>
            <a:ext cx="4463693" cy="5239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3C3AA6-6737-4C39-B42F-D4D48979B717}"/>
              </a:ext>
            </a:extLst>
          </p:cNvPr>
          <p:cNvSpPr txBox="1"/>
          <p:nvPr/>
        </p:nvSpPr>
        <p:spPr>
          <a:xfrm>
            <a:off x="2349018" y="194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5058C3-99C3-4E27-8051-74D5A194C537}"/>
              </a:ext>
            </a:extLst>
          </p:cNvPr>
          <p:cNvSpPr txBox="1"/>
          <p:nvPr/>
        </p:nvSpPr>
        <p:spPr>
          <a:xfrm>
            <a:off x="2349018" y="30318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56221A-83C5-47B4-9096-878598C7C881}"/>
              </a:ext>
            </a:extLst>
          </p:cNvPr>
          <p:cNvSpPr txBox="1"/>
          <p:nvPr/>
        </p:nvSpPr>
        <p:spPr>
          <a:xfrm>
            <a:off x="2349018" y="4142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9F17B0-4106-4A48-B800-4B251519A312}"/>
              </a:ext>
            </a:extLst>
          </p:cNvPr>
          <p:cNvSpPr txBox="1"/>
          <p:nvPr/>
        </p:nvSpPr>
        <p:spPr>
          <a:xfrm>
            <a:off x="3144425" y="5018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의존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57CB10-40B6-4C5E-A9D9-B9CA6BEFC0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722" y="-1082"/>
            <a:ext cx="5213718" cy="6858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D84E0A4-515E-470B-ACE9-33F4D28BB755}"/>
              </a:ext>
            </a:extLst>
          </p:cNvPr>
          <p:cNvSpPr txBox="1"/>
          <p:nvPr/>
        </p:nvSpPr>
        <p:spPr>
          <a:xfrm>
            <a:off x="474117" y="193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BDF861-1F3B-4DEA-B5B2-5497D6249357}"/>
              </a:ext>
            </a:extLst>
          </p:cNvPr>
          <p:cNvSpPr txBox="1"/>
          <p:nvPr/>
        </p:nvSpPr>
        <p:spPr>
          <a:xfrm>
            <a:off x="1066460" y="7775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연관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184EE0-0909-4DD1-B5D0-7C79ECB42DED}"/>
              </a:ext>
            </a:extLst>
          </p:cNvPr>
          <p:cNvSpPr txBox="1"/>
          <p:nvPr/>
        </p:nvSpPr>
        <p:spPr>
          <a:xfrm>
            <a:off x="2581584" y="27843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6D0C0C-B952-4E63-8E6D-CB0F521B9307}"/>
              </a:ext>
            </a:extLst>
          </p:cNvPr>
          <p:cNvSpPr txBox="1"/>
          <p:nvPr/>
        </p:nvSpPr>
        <p:spPr>
          <a:xfrm>
            <a:off x="3072472" y="53741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의존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9376AF9-956D-403C-972F-6A5348594F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4627" y="379655"/>
            <a:ext cx="873710" cy="29648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2D675CB-BA45-449A-B18D-D89EBBDEBA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817" y="1777555"/>
            <a:ext cx="1712248" cy="32078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7259D37-8CFC-4272-AF64-BB7E781E24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7073" y="2783590"/>
            <a:ext cx="685858" cy="6750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92F20D7-5AE1-4DDB-BDBB-61B3C4414E11}"/>
              </a:ext>
            </a:extLst>
          </p:cNvPr>
          <p:cNvCxnSpPr>
            <a:cxnSpLocks/>
          </p:cNvCxnSpPr>
          <p:nvPr/>
        </p:nvCxnSpPr>
        <p:spPr>
          <a:xfrm>
            <a:off x="3329190" y="5334433"/>
            <a:ext cx="815294" cy="35303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1" grpId="0"/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7BB29-DF1F-4DD2-B3EF-25B3885C8532}"/>
              </a:ext>
            </a:extLst>
          </p:cNvPr>
          <p:cNvSpPr txBox="1"/>
          <p:nvPr/>
        </p:nvSpPr>
        <p:spPr>
          <a:xfrm>
            <a:off x="5132231" y="89508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오브젝트 관련 클래스를 강조하는 이유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00B57-49F4-412C-967A-11B10309FA99}"/>
              </a:ext>
            </a:extLst>
          </p:cNvPr>
          <p:cNvSpPr txBox="1"/>
          <p:nvPr/>
        </p:nvSpPr>
        <p:spPr>
          <a:xfrm>
            <a:off x="4984717" y="2015542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게임엔진 구성 요소 중 가장 핵심적인 부분</a:t>
            </a:r>
            <a:endParaRPr lang="en-US" altLang="ko-KR" sz="2400"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sz="2400"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4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유기적이고 효율적인 관계 설계가</a:t>
            </a:r>
            <a:br>
              <a:rPr lang="en-US" altLang="ko-KR" sz="24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	performance</a:t>
            </a:r>
            <a:r>
              <a:rPr lang="ko-KR" altLang="en-US" sz="24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 영향을 미친다</a:t>
            </a:r>
            <a:endParaRPr lang="en-US" altLang="ko-KR" sz="2400"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sz="2400"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  </a:t>
            </a:r>
            <a:r>
              <a:rPr lang="ko-KR" altLang="en-US" sz="24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</a:t>
            </a:r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Recycle</a:t>
            </a:r>
            <a:r>
              <a:rPr lang="ko-KR" altLang="en-US" sz="24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 유리하다</a:t>
            </a:r>
            <a:endParaRPr lang="en-US" altLang="ko-KR" sz="2400"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41FE21-AEFC-4331-970F-6C36EF95745E}"/>
              </a:ext>
            </a:extLst>
          </p:cNvPr>
          <p:cNvSpPr/>
          <p:nvPr/>
        </p:nvSpPr>
        <p:spPr>
          <a:xfrm>
            <a:off x="4675979" y="310306"/>
            <a:ext cx="617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88824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A1397D9-FBEF-4DE6-9411-C6BD71E503E0}"/>
              </a:ext>
            </a:extLst>
          </p:cNvPr>
          <p:cNvGrpSpPr/>
          <p:nvPr/>
        </p:nvGrpSpPr>
        <p:grpSpPr>
          <a:xfrm>
            <a:off x="-16042" y="873371"/>
            <a:ext cx="12210572" cy="379656"/>
            <a:chOff x="3638881" y="1932349"/>
            <a:chExt cx="12210572" cy="3796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AC47050-8874-48BC-BD9A-606D16AC073B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504AEF8-CC56-47B3-BFF2-3F3EADDFBCA6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18719" y="3831779"/>
            <a:ext cx="122107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Section 2</a:t>
            </a:r>
            <a:endParaRPr lang="ko-KR" altLang="en-US" sz="540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429DDA0-B1B8-47BC-8D60-2A9CC3C68E75}"/>
              </a:ext>
            </a:extLst>
          </p:cNvPr>
          <p:cNvGrpSpPr/>
          <p:nvPr/>
        </p:nvGrpSpPr>
        <p:grpSpPr>
          <a:xfrm>
            <a:off x="-18720" y="5663823"/>
            <a:ext cx="12210572" cy="379656"/>
            <a:chOff x="3638881" y="1932349"/>
            <a:chExt cx="12210572" cy="37965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505BD3C-27E0-4BB6-B46D-4C6B10CEBFA3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323F488-2DE7-4137-97A5-27646E2B41FE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051466A-A203-4529-899E-424D880CDB5A}"/>
              </a:ext>
            </a:extLst>
          </p:cNvPr>
          <p:cNvGrpSpPr/>
          <p:nvPr/>
        </p:nvGrpSpPr>
        <p:grpSpPr>
          <a:xfrm>
            <a:off x="5299720" y="1890106"/>
            <a:ext cx="1592559" cy="1728262"/>
            <a:chOff x="6064791" y="2003286"/>
            <a:chExt cx="4244393" cy="4606061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F95DFBD-336F-4D44-92D6-A52E7EFF25AA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ECE2E61-01CA-4703-B690-3908F654F75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82B6A80-372B-4F9B-8099-C9F645137CB0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1CA8C6A-D849-4498-99F5-80BDE119B365}"/>
                </a:ext>
              </a:extLst>
            </p:cNvPr>
            <p:cNvSpPr/>
            <p:nvPr/>
          </p:nvSpPr>
          <p:spPr>
            <a:xfrm>
              <a:off x="6709772" y="4870332"/>
              <a:ext cx="2954430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ADC0D5B-0BD1-4318-9D72-D33FAAD38B46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3557AFE-41D9-4626-9A94-B621EEDDA65F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C5355ED-645F-42C9-AB4E-099A961B1D02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A3C22D-FE00-4481-BE30-D5A9E6DE1319}"/>
              </a:ext>
            </a:extLst>
          </p:cNvPr>
          <p:cNvSpPr/>
          <p:nvPr/>
        </p:nvSpPr>
        <p:spPr>
          <a:xfrm>
            <a:off x="4621336" y="4690812"/>
            <a:ext cx="2930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이번 주 진행상황 보고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A32C5EDE-3BCF-476E-A090-BC749D8251EE}"/>
              </a:ext>
            </a:extLst>
          </p:cNvPr>
          <p:cNvSpPr/>
          <p:nvPr/>
        </p:nvSpPr>
        <p:spPr>
          <a:xfrm>
            <a:off x="2086175" y="4214828"/>
            <a:ext cx="1036890" cy="5835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5CADC0-D105-456E-A458-B31CEF7A61BC}"/>
              </a:ext>
            </a:extLst>
          </p:cNvPr>
          <p:cNvSpPr/>
          <p:nvPr/>
        </p:nvSpPr>
        <p:spPr>
          <a:xfrm>
            <a:off x="2093994" y="4048017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6236BD-10E9-4C8A-ACA2-E5612D696267}"/>
              </a:ext>
            </a:extLst>
          </p:cNvPr>
          <p:cNvSpPr/>
          <p:nvPr/>
        </p:nvSpPr>
        <p:spPr>
          <a:xfrm>
            <a:off x="3123068" y="4054337"/>
            <a:ext cx="169101" cy="744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4DE6A1-E851-43C6-9A4D-2FC32D025E92}"/>
              </a:ext>
            </a:extLst>
          </p:cNvPr>
          <p:cNvSpPr/>
          <p:nvPr/>
        </p:nvSpPr>
        <p:spPr>
          <a:xfrm>
            <a:off x="3123066" y="4629282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D562FC-0243-4044-A718-0EC65AE4106C}"/>
              </a:ext>
            </a:extLst>
          </p:cNvPr>
          <p:cNvSpPr/>
          <p:nvPr/>
        </p:nvSpPr>
        <p:spPr>
          <a:xfrm>
            <a:off x="4166045" y="4635603"/>
            <a:ext cx="169101" cy="744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F69AFE-16C6-4D2B-A1F8-C5A4F19CBD8D}"/>
              </a:ext>
            </a:extLst>
          </p:cNvPr>
          <p:cNvSpPr/>
          <p:nvPr/>
        </p:nvSpPr>
        <p:spPr>
          <a:xfrm>
            <a:off x="4166042" y="5210546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A3F32-270B-4E2A-B77C-89F44B084157}"/>
              </a:ext>
            </a:extLst>
          </p:cNvPr>
          <p:cNvSpPr/>
          <p:nvPr/>
        </p:nvSpPr>
        <p:spPr>
          <a:xfrm>
            <a:off x="5199090" y="5210544"/>
            <a:ext cx="169101" cy="7503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8F465B-768A-4D65-800A-26534DDADF16}"/>
              </a:ext>
            </a:extLst>
          </p:cNvPr>
          <p:cNvSpPr/>
          <p:nvPr/>
        </p:nvSpPr>
        <p:spPr>
          <a:xfrm>
            <a:off x="5199086" y="5791810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F442FD-630C-42D2-97BC-568597374869}"/>
              </a:ext>
            </a:extLst>
          </p:cNvPr>
          <p:cNvSpPr/>
          <p:nvPr/>
        </p:nvSpPr>
        <p:spPr>
          <a:xfrm>
            <a:off x="6233542" y="5791812"/>
            <a:ext cx="169101" cy="676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5E2E53-517C-40F4-A216-3DFD085730F0}"/>
              </a:ext>
            </a:extLst>
          </p:cNvPr>
          <p:cNvSpPr/>
          <p:nvPr/>
        </p:nvSpPr>
        <p:spPr>
          <a:xfrm>
            <a:off x="6233539" y="6373077"/>
            <a:ext cx="2952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CE4F5E-E200-48AA-B811-E265901ED759}"/>
              </a:ext>
            </a:extLst>
          </p:cNvPr>
          <p:cNvSpPr/>
          <p:nvPr/>
        </p:nvSpPr>
        <p:spPr>
          <a:xfrm>
            <a:off x="9016442" y="4817347"/>
            <a:ext cx="169101" cy="1724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B9B6A1-7FFF-4414-BDB2-700CFADA01A5}"/>
              </a:ext>
            </a:extLst>
          </p:cNvPr>
          <p:cNvSpPr/>
          <p:nvPr/>
        </p:nvSpPr>
        <p:spPr>
          <a:xfrm>
            <a:off x="9040892" y="4817349"/>
            <a:ext cx="1285166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85DE02-5742-489E-8EAE-4D2A8E05AE5F}"/>
              </a:ext>
            </a:extLst>
          </p:cNvPr>
          <p:cNvSpPr/>
          <p:nvPr/>
        </p:nvSpPr>
        <p:spPr>
          <a:xfrm>
            <a:off x="10216594" y="4817347"/>
            <a:ext cx="169101" cy="1724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A2708A-74A4-486C-B5E7-E8BAD556119E}"/>
              </a:ext>
            </a:extLst>
          </p:cNvPr>
          <p:cNvSpPr/>
          <p:nvPr/>
        </p:nvSpPr>
        <p:spPr>
          <a:xfrm>
            <a:off x="10216590" y="6373077"/>
            <a:ext cx="1980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2FF62D-36F5-4164-AD4C-7C31E190CD34}"/>
              </a:ext>
            </a:extLst>
          </p:cNvPr>
          <p:cNvSpPr/>
          <p:nvPr/>
        </p:nvSpPr>
        <p:spPr>
          <a:xfrm>
            <a:off x="9317678" y="5724696"/>
            <a:ext cx="134234" cy="134234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7" name="Freeform 57">
            <a:extLst>
              <a:ext uri="{FF2B5EF4-FFF2-40B4-BE49-F238E27FC236}">
                <a16:creationId xmlns:a16="http://schemas.microsoft.com/office/drawing/2014/main" id="{ED68EBB9-39EB-462C-90B9-AF9063F4CD76}"/>
              </a:ext>
            </a:extLst>
          </p:cNvPr>
          <p:cNvSpPr/>
          <p:nvPr/>
        </p:nvSpPr>
        <p:spPr>
          <a:xfrm>
            <a:off x="3002944" y="2524205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8" name="Freeform 59">
            <a:extLst>
              <a:ext uri="{FF2B5EF4-FFF2-40B4-BE49-F238E27FC236}">
                <a16:creationId xmlns:a16="http://schemas.microsoft.com/office/drawing/2014/main" id="{578E43DA-5D59-4695-9113-B76C6AA5320F}"/>
              </a:ext>
            </a:extLst>
          </p:cNvPr>
          <p:cNvSpPr/>
          <p:nvPr/>
        </p:nvSpPr>
        <p:spPr>
          <a:xfrm>
            <a:off x="4041152" y="3133915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3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9" name="Freeform 60">
            <a:extLst>
              <a:ext uri="{FF2B5EF4-FFF2-40B4-BE49-F238E27FC236}">
                <a16:creationId xmlns:a16="http://schemas.microsoft.com/office/drawing/2014/main" id="{DC5B8144-D392-4A29-B61A-100967DC8A58}"/>
              </a:ext>
            </a:extLst>
          </p:cNvPr>
          <p:cNvSpPr/>
          <p:nvPr/>
        </p:nvSpPr>
        <p:spPr>
          <a:xfrm>
            <a:off x="5079360" y="3743627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4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0" name="Freeform 61">
            <a:extLst>
              <a:ext uri="{FF2B5EF4-FFF2-40B4-BE49-F238E27FC236}">
                <a16:creationId xmlns:a16="http://schemas.microsoft.com/office/drawing/2014/main" id="{07897F56-0315-4019-B2F2-74A35CFFEEB9}"/>
              </a:ext>
            </a:extLst>
          </p:cNvPr>
          <p:cNvSpPr/>
          <p:nvPr/>
        </p:nvSpPr>
        <p:spPr>
          <a:xfrm>
            <a:off x="6117568" y="4353337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5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3" name="직사각형 52">
            <a:extLst>
              <a:ext uri="{FF2B5EF4-FFF2-40B4-BE49-F238E27FC236}">
                <a16:creationId xmlns:a16="http://schemas.microsoft.com/office/drawing/2014/main" id="{EAF1E196-AF0E-4E25-AF6D-EEE6B5CD56F0}"/>
              </a:ext>
            </a:extLst>
          </p:cNvPr>
          <p:cNvSpPr/>
          <p:nvPr/>
        </p:nvSpPr>
        <p:spPr>
          <a:xfrm>
            <a:off x="2093993" y="4797310"/>
            <a:ext cx="2072050" cy="5823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4" name="직사각형 53">
            <a:extLst>
              <a:ext uri="{FF2B5EF4-FFF2-40B4-BE49-F238E27FC236}">
                <a16:creationId xmlns:a16="http://schemas.microsoft.com/office/drawing/2014/main" id="{0E890D17-35D9-4908-AA62-50744FA3CE30}"/>
              </a:ext>
            </a:extLst>
          </p:cNvPr>
          <p:cNvSpPr/>
          <p:nvPr/>
        </p:nvSpPr>
        <p:spPr>
          <a:xfrm>
            <a:off x="2093994" y="5379645"/>
            <a:ext cx="3108494" cy="581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5" name="직사각형 54">
            <a:extLst>
              <a:ext uri="{FF2B5EF4-FFF2-40B4-BE49-F238E27FC236}">
                <a16:creationId xmlns:a16="http://schemas.microsoft.com/office/drawing/2014/main" id="{0F62010E-4487-4C14-AD1B-BB563FE6D95E}"/>
              </a:ext>
            </a:extLst>
          </p:cNvPr>
          <p:cNvSpPr/>
          <p:nvPr/>
        </p:nvSpPr>
        <p:spPr>
          <a:xfrm>
            <a:off x="2093994" y="5953639"/>
            <a:ext cx="4139546" cy="5875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0D3A0E-073F-450E-A3C3-8B9DB2FA7B4C}"/>
              </a:ext>
            </a:extLst>
          </p:cNvPr>
          <p:cNvSpPr txBox="1"/>
          <p:nvPr/>
        </p:nvSpPr>
        <p:spPr>
          <a:xfrm>
            <a:off x="3384750" y="4791013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02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56B9EA-CA6C-4FFB-B75E-F3B14FE06EE7}"/>
              </a:ext>
            </a:extLst>
          </p:cNvPr>
          <p:cNvSpPr txBox="1"/>
          <p:nvPr/>
        </p:nvSpPr>
        <p:spPr>
          <a:xfrm>
            <a:off x="5454812" y="5974211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04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773E34-8536-4628-856D-BBA3ABE00F9E}"/>
              </a:ext>
            </a:extLst>
          </p:cNvPr>
          <p:cNvSpPr txBox="1"/>
          <p:nvPr/>
        </p:nvSpPr>
        <p:spPr>
          <a:xfrm>
            <a:off x="4419781" y="5364907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03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81" name="Text Placeholder 9">
            <a:extLst>
              <a:ext uri="{FF2B5EF4-FFF2-40B4-BE49-F238E27FC236}">
                <a16:creationId xmlns:a16="http://schemas.microsoft.com/office/drawing/2014/main" id="{8061160E-4ECB-4678-B02A-CB5FEEFE1E90}"/>
              </a:ext>
            </a:extLst>
          </p:cNvPr>
          <p:cNvSpPr txBox="1">
            <a:spLocks/>
          </p:cNvSpPr>
          <p:nvPr/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4800">
                <a:solidFill>
                  <a:prstClr val="black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About</a:t>
            </a:r>
            <a:r>
              <a:rPr lang="en-US" altLang="ko-KR" sz="4800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Object </a:t>
            </a:r>
            <a:r>
              <a:rPr lang="en-US" altLang="ko-KR" sz="4800">
                <a:solidFill>
                  <a:prstClr val="black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classes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D254AA-0C8E-42C6-A206-79183F6A2839}"/>
              </a:ext>
            </a:extLst>
          </p:cNvPr>
          <p:cNvSpPr/>
          <p:nvPr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7A5E6B-8447-4A00-8313-775318AD7BEA}"/>
              </a:ext>
            </a:extLst>
          </p:cNvPr>
          <p:cNvSpPr/>
          <p:nvPr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E41C156-E4AA-49BC-9BBF-B7D703E75620}"/>
              </a:ext>
            </a:extLst>
          </p:cNvPr>
          <p:cNvGrpSpPr/>
          <p:nvPr/>
        </p:nvGrpSpPr>
        <p:grpSpPr>
          <a:xfrm rot="2218954">
            <a:off x="4688925" y="4670964"/>
            <a:ext cx="224382" cy="495978"/>
            <a:chOff x="9501391" y="4122779"/>
            <a:chExt cx="922752" cy="2039667"/>
          </a:xfrm>
          <a:solidFill>
            <a:schemeClr val="accent4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E8E6179-6FA6-4BD1-BA29-B7D4D549F75C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8FFFB38-9E77-4C3B-996A-575FEE8A0620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26A27A3-C966-475F-B6C8-DC63F9F38BD9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08FCF99-F314-4F14-886F-710AC75F3F86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1F595BB-4217-4A95-9BC4-14F7C94BD83D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4AF3F12-4494-4406-830C-B203B5B8A222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5F8E571-BBF9-4F37-9B55-8340FC12585C}"/>
              </a:ext>
            </a:extLst>
          </p:cNvPr>
          <p:cNvGrpSpPr/>
          <p:nvPr/>
        </p:nvGrpSpPr>
        <p:grpSpPr>
          <a:xfrm>
            <a:off x="7957856" y="4865898"/>
            <a:ext cx="926451" cy="1591729"/>
            <a:chOff x="433001" y="1399349"/>
            <a:chExt cx="2505075" cy="4618131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6689324-C08C-455E-9AAF-9FB70045DB87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F45E473-C475-4788-B774-AF992D0B4CD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2CAC2BC-AF69-4CCB-A582-4D24406DCAF6}"/>
              </a:ext>
            </a:extLst>
          </p:cNvPr>
          <p:cNvGrpSpPr/>
          <p:nvPr/>
        </p:nvGrpSpPr>
        <p:grpSpPr>
          <a:xfrm>
            <a:off x="-18572" y="6508203"/>
            <a:ext cx="12210572" cy="379656"/>
            <a:chOff x="3638881" y="1932349"/>
            <a:chExt cx="12210572" cy="37965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71F0B1F-2DD4-42FB-AC96-8EC1559D4FCF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408C510-752A-43F1-A901-C73DE7CDD096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8EE1D5B-0247-4ED0-9A78-293ECA4758D9}"/>
              </a:ext>
            </a:extLst>
          </p:cNvPr>
          <p:cNvGrpSpPr/>
          <p:nvPr/>
        </p:nvGrpSpPr>
        <p:grpSpPr>
          <a:xfrm>
            <a:off x="375790" y="1074504"/>
            <a:ext cx="7334134" cy="5433699"/>
            <a:chOff x="362343" y="1201483"/>
            <a:chExt cx="7334134" cy="5433699"/>
          </a:xfrm>
        </p:grpSpPr>
        <p:sp>
          <p:nvSpPr>
            <p:cNvPr id="132" name="Rectangle 33">
              <a:extLst>
                <a:ext uri="{FF2B5EF4-FFF2-40B4-BE49-F238E27FC236}">
                  <a16:creationId xmlns:a16="http://schemas.microsoft.com/office/drawing/2014/main" id="{8A39FF5A-9784-40E9-B544-324FD7EC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95" y="2101967"/>
              <a:ext cx="46865" cy="103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3" name="Rectangle 34">
              <a:extLst>
                <a:ext uri="{FF2B5EF4-FFF2-40B4-BE49-F238E27FC236}">
                  <a16:creationId xmlns:a16="http://schemas.microsoft.com/office/drawing/2014/main" id="{F13DEC5D-6BB6-4F08-8F2F-504AA7C8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437" y="2101967"/>
              <a:ext cx="56908" cy="103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7" name="Rectangle 38">
              <a:extLst>
                <a:ext uri="{FF2B5EF4-FFF2-40B4-BE49-F238E27FC236}">
                  <a16:creationId xmlns:a16="http://schemas.microsoft.com/office/drawing/2014/main" id="{B081BB47-F46E-4863-AB58-4892CA37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95" y="2336294"/>
              <a:ext cx="289562" cy="502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B881C269-867D-48B3-A1C1-B26A8B05171A}"/>
                </a:ext>
              </a:extLst>
            </p:cNvPr>
            <p:cNvGrpSpPr/>
            <p:nvPr/>
          </p:nvGrpSpPr>
          <p:grpSpPr>
            <a:xfrm>
              <a:off x="362343" y="1201483"/>
              <a:ext cx="7334134" cy="5433699"/>
              <a:chOff x="362343" y="1201483"/>
              <a:chExt cx="7334134" cy="543369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049829-B17F-4763-8AC5-CEB1617EE3C7}"/>
                  </a:ext>
                </a:extLst>
              </p:cNvPr>
              <p:cNvSpPr txBox="1"/>
              <p:nvPr/>
            </p:nvSpPr>
            <p:spPr>
              <a:xfrm>
                <a:off x="2349719" y="4217119"/>
                <a:ext cx="6765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>
                    <a:ln w="12700"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Arial" pitchFamily="34" charset="0"/>
                  </a:rPr>
                  <a:t>01</a:t>
                </a:r>
                <a:endParaRPr lang="ko-KR" altLang="en-US" sz="3200" b="1">
                  <a:ln w="12700"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Arial" pitchFamily="34" charset="0"/>
                </a:endParaRPr>
              </a:p>
            </p:txBody>
          </p:sp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0FB6484B-8086-465A-99FD-3F869A38B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402" y="4395022"/>
                <a:ext cx="103773" cy="14093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5" name="Rectangle 6">
                <a:extLst>
                  <a:ext uri="{FF2B5EF4-FFF2-40B4-BE49-F238E27FC236}">
                    <a16:creationId xmlns:a16="http://schemas.microsoft.com/office/drawing/2014/main" id="{1655DFD9-6A83-4DD1-93DC-16A936144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608" y="4395022"/>
                <a:ext cx="90383" cy="14093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6" name="Rectangle 7">
                <a:extLst>
                  <a:ext uri="{FF2B5EF4-FFF2-40B4-BE49-F238E27FC236}">
                    <a16:creationId xmlns:a16="http://schemas.microsoft.com/office/drawing/2014/main" id="{76002838-E7D4-49BB-B925-CCD28C56C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451930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94272C71-0792-4971-BB2F-1AB7D8433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482058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7801F4BC-A0BF-4DF0-AD49-FFE3DBFD0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482058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09" name="Rectangle 10">
                <a:extLst>
                  <a:ext uri="{FF2B5EF4-FFF2-40B4-BE49-F238E27FC236}">
                    <a16:creationId xmlns:a16="http://schemas.microsoft.com/office/drawing/2014/main" id="{F1047B10-8CFD-4C19-84A1-BE8826B5B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761576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00E48553-D85C-4F8D-9FD1-31E045EE3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791703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1" name="Freeform 12">
                <a:extLst>
                  <a:ext uri="{FF2B5EF4-FFF2-40B4-BE49-F238E27FC236}">
                    <a16:creationId xmlns:a16="http://schemas.microsoft.com/office/drawing/2014/main" id="{CEA238A8-CB82-4D9A-94F4-B1FA86628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791703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2" name="Rectangle 13">
                <a:extLst>
                  <a:ext uri="{FF2B5EF4-FFF2-40B4-BE49-F238E27FC236}">
                    <a16:creationId xmlns:a16="http://schemas.microsoft.com/office/drawing/2014/main" id="{CA8D4AE0-606C-44B1-8B00-D24056B7F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5069548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3" name="Freeform 14">
                <a:extLst>
                  <a:ext uri="{FF2B5EF4-FFF2-40B4-BE49-F238E27FC236}">
                    <a16:creationId xmlns:a16="http://schemas.microsoft.com/office/drawing/2014/main" id="{9D4CE597-23BC-43D2-85F7-83D026F2F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099676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4" name="Freeform 15">
                <a:extLst>
                  <a:ext uri="{FF2B5EF4-FFF2-40B4-BE49-F238E27FC236}">
                    <a16:creationId xmlns:a16="http://schemas.microsoft.com/office/drawing/2014/main" id="{A1AB4E2E-2943-4F7F-8EF2-A5BA212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099676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A61DCAC5-E226-4F9F-A92A-C918EA2D8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537919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6" name="Freeform 17">
                <a:extLst>
                  <a:ext uri="{FF2B5EF4-FFF2-40B4-BE49-F238E27FC236}">
                    <a16:creationId xmlns:a16="http://schemas.microsoft.com/office/drawing/2014/main" id="{6E862B27-65AC-4D19-AF54-224DAA40A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409322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7" name="Freeform 18">
                <a:extLst>
                  <a:ext uri="{FF2B5EF4-FFF2-40B4-BE49-F238E27FC236}">
                    <a16:creationId xmlns:a16="http://schemas.microsoft.com/office/drawing/2014/main" id="{A49F6101-69C7-4B7A-9F43-76E03C17F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409322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8" name="Rectangle 19">
                <a:extLst>
                  <a:ext uri="{FF2B5EF4-FFF2-40B4-BE49-F238E27FC236}">
                    <a16:creationId xmlns:a16="http://schemas.microsoft.com/office/drawing/2014/main" id="{96801D9E-7177-4372-B6F2-B0D904E7B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402" y="3133005"/>
                <a:ext cx="103773" cy="135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Rectangle 20">
                <a:extLst>
                  <a:ext uri="{FF2B5EF4-FFF2-40B4-BE49-F238E27FC236}">
                    <a16:creationId xmlns:a16="http://schemas.microsoft.com/office/drawing/2014/main" id="{129A8A1A-026A-4C92-B469-2AD97B1BF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608" y="3133005"/>
                <a:ext cx="90383" cy="135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Rectangle 21">
                <a:extLst>
                  <a:ext uri="{FF2B5EF4-FFF2-40B4-BE49-F238E27FC236}">
                    <a16:creationId xmlns:a16="http://schemas.microsoft.com/office/drawing/2014/main" id="{0A727616-1F52-460F-BC5A-A397763DF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13300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1" name="Freeform 22">
                <a:extLst>
                  <a:ext uri="{FF2B5EF4-FFF2-40B4-BE49-F238E27FC236}">
                    <a16:creationId xmlns:a16="http://schemas.microsoft.com/office/drawing/2014/main" id="{DB6E0DC1-8F03-41BD-ABDE-A0E2E7EEA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163133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2" name="Freeform 23">
                <a:extLst>
                  <a:ext uri="{FF2B5EF4-FFF2-40B4-BE49-F238E27FC236}">
                    <a16:creationId xmlns:a16="http://schemas.microsoft.com/office/drawing/2014/main" id="{84D2CF26-8531-4C4B-BF6D-A1E93E4B8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163133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3" name="Rectangle 24">
                <a:extLst>
                  <a:ext uri="{FF2B5EF4-FFF2-40B4-BE49-F238E27FC236}">
                    <a16:creationId xmlns:a16="http://schemas.microsoft.com/office/drawing/2014/main" id="{ABA1FDC6-F516-4B22-B5AB-5D2B09D88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440977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4" name="Freeform 25">
                <a:extLst>
                  <a:ext uri="{FF2B5EF4-FFF2-40B4-BE49-F238E27FC236}">
                    <a16:creationId xmlns:a16="http://schemas.microsoft.com/office/drawing/2014/main" id="{41256747-B117-48B2-B016-7ADC2F5B0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471105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id="{83E4CE5E-DBC0-4041-A5FD-C804D596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471105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6" name="Rectangle 27">
                <a:extLst>
                  <a:ext uri="{FF2B5EF4-FFF2-40B4-BE49-F238E27FC236}">
                    <a16:creationId xmlns:a16="http://schemas.microsoft.com/office/drawing/2014/main" id="{93C21723-90E9-4CD7-9A17-06916E4D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750623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id="{BD7999BF-608A-41D7-A370-8156420DC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780751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8" name="Freeform 29">
                <a:extLst>
                  <a:ext uri="{FF2B5EF4-FFF2-40B4-BE49-F238E27FC236}">
                    <a16:creationId xmlns:a16="http://schemas.microsoft.com/office/drawing/2014/main" id="{EC9C7829-CB46-46EE-8DB6-AA21D98FB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780751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9" name="Rectangle 30">
                <a:extLst>
                  <a:ext uri="{FF2B5EF4-FFF2-40B4-BE49-F238E27FC236}">
                    <a16:creationId xmlns:a16="http://schemas.microsoft.com/office/drawing/2014/main" id="{9FD8D49A-27FF-46CF-AE73-F495270DC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05859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CA0C9692-EFD6-4C2D-8448-D79FBC95A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088723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BBF4A6FB-BB22-4BCC-8D6A-3822B9B0C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088723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34" name="Rectangle 35">
                <a:extLst>
                  <a:ext uri="{FF2B5EF4-FFF2-40B4-BE49-F238E27FC236}">
                    <a16:creationId xmlns:a16="http://schemas.microsoft.com/office/drawing/2014/main" id="{CBEB8CD7-2B34-45BF-83F6-8F75BD5A6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098619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FA8B11FC-576C-43F7-853D-9FB0E86A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122052"/>
                <a:ext cx="249391" cy="247717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36" name="Freeform 37">
                <a:extLst>
                  <a:ext uri="{FF2B5EF4-FFF2-40B4-BE49-F238E27FC236}">
                    <a16:creationId xmlns:a16="http://schemas.microsoft.com/office/drawing/2014/main" id="{8FEFD437-A826-420B-BB4E-86224577F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122052"/>
                <a:ext cx="249391" cy="247717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38" name="Freeform 39">
                <a:extLst>
                  <a:ext uri="{FF2B5EF4-FFF2-40B4-BE49-F238E27FC236}">
                    <a16:creationId xmlns:a16="http://schemas.microsoft.com/office/drawing/2014/main" id="{580BF8F9-0EC9-4359-97A5-CC7E8460B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356379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D89D2C5C-CE43-4D3A-94A6-FB1CC69AD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356379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0" name="Rectangle 41">
                <a:extLst>
                  <a:ext uri="{FF2B5EF4-FFF2-40B4-BE49-F238E27FC236}">
                    <a16:creationId xmlns:a16="http://schemas.microsoft.com/office/drawing/2014/main" id="{27E3C998-CED5-416B-9B7F-F63B8251A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572294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1" name="Freeform 42">
                <a:extLst>
                  <a:ext uri="{FF2B5EF4-FFF2-40B4-BE49-F238E27FC236}">
                    <a16:creationId xmlns:a16="http://schemas.microsoft.com/office/drawing/2014/main" id="{156EA45F-DFDE-4E4A-8DC0-242B2C446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595726"/>
                <a:ext cx="249391" cy="244369"/>
              </a:xfrm>
              <a:custGeom>
                <a:avLst/>
                <a:gdLst>
                  <a:gd name="T0" fmla="*/ 135 w 149"/>
                  <a:gd name="T1" fmla="*/ 146 h 146"/>
                  <a:gd name="T2" fmla="*/ 0 w 149"/>
                  <a:gd name="T3" fmla="*/ 12 h 146"/>
                  <a:gd name="T4" fmla="*/ 14 w 149"/>
                  <a:gd name="T5" fmla="*/ 0 h 146"/>
                  <a:gd name="T6" fmla="*/ 149 w 149"/>
                  <a:gd name="T7" fmla="*/ 134 h 146"/>
                  <a:gd name="T8" fmla="*/ 135 w 149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135" y="146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2" name="Freeform 43">
                <a:extLst>
                  <a:ext uri="{FF2B5EF4-FFF2-40B4-BE49-F238E27FC236}">
                    <a16:creationId xmlns:a16="http://schemas.microsoft.com/office/drawing/2014/main" id="{E6485A0E-94D5-4FD9-B7DE-5E2A5169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595726"/>
                <a:ext cx="249391" cy="244369"/>
              </a:xfrm>
              <a:custGeom>
                <a:avLst/>
                <a:gdLst>
                  <a:gd name="T0" fmla="*/ 0 w 149"/>
                  <a:gd name="T1" fmla="*/ 134 h 146"/>
                  <a:gd name="T2" fmla="*/ 135 w 149"/>
                  <a:gd name="T3" fmla="*/ 0 h 146"/>
                  <a:gd name="T4" fmla="*/ 149 w 149"/>
                  <a:gd name="T5" fmla="*/ 12 h 146"/>
                  <a:gd name="T6" fmla="*/ 14 w 149"/>
                  <a:gd name="T7" fmla="*/ 146 h 146"/>
                  <a:gd name="T8" fmla="*/ 0 w 149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6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3" name="Rectangle 44">
                <a:extLst>
                  <a:ext uri="{FF2B5EF4-FFF2-40B4-BE49-F238E27FC236}">
                    <a16:creationId xmlns:a16="http://schemas.microsoft.com/office/drawing/2014/main" id="{9123D679-10A2-410B-8F9D-4769D26CD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809968"/>
                <a:ext cx="289562" cy="468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4" name="Freeform 45">
                <a:extLst>
                  <a:ext uri="{FF2B5EF4-FFF2-40B4-BE49-F238E27FC236}">
                    <a16:creationId xmlns:a16="http://schemas.microsoft.com/office/drawing/2014/main" id="{5ECF2CB0-6CCA-4A81-A94A-5FE22AD0B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830053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5" name="Freeform 46">
                <a:extLst>
                  <a:ext uri="{FF2B5EF4-FFF2-40B4-BE49-F238E27FC236}">
                    <a16:creationId xmlns:a16="http://schemas.microsoft.com/office/drawing/2014/main" id="{7F34F4F6-7053-468E-9AA0-B30F48722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830053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6" name="Rectangle 47">
                <a:extLst>
                  <a:ext uri="{FF2B5EF4-FFF2-40B4-BE49-F238E27FC236}">
                    <a16:creationId xmlns:a16="http://schemas.microsoft.com/office/drawing/2014/main" id="{32699B68-C3A1-4C77-A40E-16B817B30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362164"/>
                <a:ext cx="46865" cy="7866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7" name="Rectangle 48">
                <a:extLst>
                  <a:ext uri="{FF2B5EF4-FFF2-40B4-BE49-F238E27FC236}">
                    <a16:creationId xmlns:a16="http://schemas.microsoft.com/office/drawing/2014/main" id="{44D72D33-6038-4187-8FEA-E035F78BB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785" y="1362164"/>
                <a:ext cx="56908" cy="7866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8" name="Freeform 49">
                <a:extLst>
                  <a:ext uri="{FF2B5EF4-FFF2-40B4-BE49-F238E27FC236}">
                    <a16:creationId xmlns:a16="http://schemas.microsoft.com/office/drawing/2014/main" id="{2BD02E29-47E9-4834-B1B0-9D76C3F24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742" y="1201483"/>
                <a:ext cx="302952" cy="199177"/>
              </a:xfrm>
              <a:custGeom>
                <a:avLst/>
                <a:gdLst>
                  <a:gd name="T0" fmla="*/ 181 w 181"/>
                  <a:gd name="T1" fmla="*/ 119 h 119"/>
                  <a:gd name="T2" fmla="*/ 0 w 181"/>
                  <a:gd name="T3" fmla="*/ 119 h 119"/>
                  <a:gd name="T4" fmla="*/ 0 w 181"/>
                  <a:gd name="T5" fmla="*/ 80 h 119"/>
                  <a:gd name="T6" fmla="*/ 86 w 181"/>
                  <a:gd name="T7" fmla="*/ 0 h 119"/>
                  <a:gd name="T8" fmla="*/ 181 w 181"/>
                  <a:gd name="T9" fmla="*/ 26 h 119"/>
                  <a:gd name="T10" fmla="*/ 181 w 181"/>
                  <a:gd name="T1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19">
                    <a:moveTo>
                      <a:pt x="181" y="119"/>
                    </a:moveTo>
                    <a:lnTo>
                      <a:pt x="0" y="119"/>
                    </a:lnTo>
                    <a:lnTo>
                      <a:pt x="0" y="80"/>
                    </a:lnTo>
                    <a:lnTo>
                      <a:pt x="86" y="0"/>
                    </a:lnTo>
                    <a:lnTo>
                      <a:pt x="181" y="26"/>
                    </a:lnTo>
                    <a:lnTo>
                      <a:pt x="181" y="11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9" name="Freeform 50">
                <a:extLst>
                  <a:ext uri="{FF2B5EF4-FFF2-40B4-BE49-F238E27FC236}">
                    <a16:creationId xmlns:a16="http://schemas.microsoft.com/office/drawing/2014/main" id="{FCB1FB59-E58A-454E-B81B-95F068A2E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372206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5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0" name="Freeform 51">
                <a:extLst>
                  <a:ext uri="{FF2B5EF4-FFF2-40B4-BE49-F238E27FC236}">
                    <a16:creationId xmlns:a16="http://schemas.microsoft.com/office/drawing/2014/main" id="{06B3B87F-1A46-479E-A8DE-B2E01E8B1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372206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5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5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1" name="Rectangle 52">
                <a:extLst>
                  <a:ext uri="{FF2B5EF4-FFF2-40B4-BE49-F238E27FC236}">
                    <a16:creationId xmlns:a16="http://schemas.microsoft.com/office/drawing/2014/main" id="{E3906827-CEEC-4F4A-BD09-605623DB7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588121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2" name="Freeform 53">
                <a:extLst>
                  <a:ext uri="{FF2B5EF4-FFF2-40B4-BE49-F238E27FC236}">
                    <a16:creationId xmlns:a16="http://schemas.microsoft.com/office/drawing/2014/main" id="{B7F6C3D7-3B4F-4FF4-A853-46F672241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608206"/>
                <a:ext cx="249391" cy="247717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3" name="Freeform 54">
                <a:extLst>
                  <a:ext uri="{FF2B5EF4-FFF2-40B4-BE49-F238E27FC236}">
                    <a16:creationId xmlns:a16="http://schemas.microsoft.com/office/drawing/2014/main" id="{C0BDEDEA-0501-4878-A44A-3DA97AE04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608206"/>
                <a:ext cx="249391" cy="247717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4" name="Rectangle 55">
                <a:extLst>
                  <a:ext uri="{FF2B5EF4-FFF2-40B4-BE49-F238E27FC236}">
                    <a16:creationId xmlns:a16="http://schemas.microsoft.com/office/drawing/2014/main" id="{711FC5D9-B763-42DB-9E49-7580A1B49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822448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5" name="Freeform 56">
                <a:extLst>
                  <a:ext uri="{FF2B5EF4-FFF2-40B4-BE49-F238E27FC236}">
                    <a16:creationId xmlns:a16="http://schemas.microsoft.com/office/drawing/2014/main" id="{4AA3028A-0A3A-4C31-BB6F-2C1EC0452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845881"/>
                <a:ext cx="249391" cy="246043"/>
              </a:xfrm>
              <a:custGeom>
                <a:avLst/>
                <a:gdLst>
                  <a:gd name="T0" fmla="*/ 135 w 149"/>
                  <a:gd name="T1" fmla="*/ 147 h 147"/>
                  <a:gd name="T2" fmla="*/ 0 w 149"/>
                  <a:gd name="T3" fmla="*/ 12 h 147"/>
                  <a:gd name="T4" fmla="*/ 14 w 149"/>
                  <a:gd name="T5" fmla="*/ 0 h 147"/>
                  <a:gd name="T6" fmla="*/ 149 w 149"/>
                  <a:gd name="T7" fmla="*/ 135 h 147"/>
                  <a:gd name="T8" fmla="*/ 135 w 149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135" y="147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6" name="Freeform 57">
                <a:extLst>
                  <a:ext uri="{FF2B5EF4-FFF2-40B4-BE49-F238E27FC236}">
                    <a16:creationId xmlns:a16="http://schemas.microsoft.com/office/drawing/2014/main" id="{28F0A50F-0D26-4995-B318-5A069BA6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845881"/>
                <a:ext cx="249391" cy="246043"/>
              </a:xfrm>
              <a:custGeom>
                <a:avLst/>
                <a:gdLst>
                  <a:gd name="T0" fmla="*/ 0 w 149"/>
                  <a:gd name="T1" fmla="*/ 135 h 147"/>
                  <a:gd name="T2" fmla="*/ 135 w 149"/>
                  <a:gd name="T3" fmla="*/ 0 h 147"/>
                  <a:gd name="T4" fmla="*/ 149 w 149"/>
                  <a:gd name="T5" fmla="*/ 12 h 147"/>
                  <a:gd name="T6" fmla="*/ 14 w 149"/>
                  <a:gd name="T7" fmla="*/ 147 h 147"/>
                  <a:gd name="T8" fmla="*/ 0 w 149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7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7" name="Rectangle 58">
                <a:extLst>
                  <a:ext uri="{FF2B5EF4-FFF2-40B4-BE49-F238E27FC236}">
                    <a16:creationId xmlns:a16="http://schemas.microsoft.com/office/drawing/2014/main" id="{4CCB005B-20FC-4F6F-8680-EA4C59ABB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03" y="1929569"/>
                <a:ext cx="870357" cy="4184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8" name="Rectangle 59">
                <a:extLst>
                  <a:ext uri="{FF2B5EF4-FFF2-40B4-BE49-F238E27FC236}">
                    <a16:creationId xmlns:a16="http://schemas.microsoft.com/office/drawing/2014/main" id="{B51821FB-0FB2-4288-805C-D50F6FA28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03" y="2135442"/>
                <a:ext cx="870357" cy="468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9" name="Rectangle 60">
                <a:extLst>
                  <a:ext uri="{FF2B5EF4-FFF2-40B4-BE49-F238E27FC236}">
                    <a16:creationId xmlns:a16="http://schemas.microsoft.com/office/drawing/2014/main" id="{81D6B0D9-950B-4305-AF41-F9AACAA40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090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60" name="Freeform 61">
                <a:extLst>
                  <a:ext uri="{FF2B5EF4-FFF2-40B4-BE49-F238E27FC236}">
                    <a16:creationId xmlns:a16="http://schemas.microsoft.com/office/drawing/2014/main" id="{4748304E-8946-41C7-9FFE-789AF2460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302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1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1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61" name="Freeform 62">
                <a:extLst>
                  <a:ext uri="{FF2B5EF4-FFF2-40B4-BE49-F238E27FC236}">
                    <a16:creationId xmlns:a16="http://schemas.microsoft.com/office/drawing/2014/main" id="{23964824-B767-4A51-94EC-1FAD9895D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302" y="1947981"/>
                <a:ext cx="209221" cy="207547"/>
              </a:xfrm>
              <a:custGeom>
                <a:avLst/>
                <a:gdLst>
                  <a:gd name="T0" fmla="*/ 11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1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1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62" name="Rectangle 63">
                <a:extLst>
                  <a:ext uri="{FF2B5EF4-FFF2-40B4-BE49-F238E27FC236}">
                    <a16:creationId xmlns:a16="http://schemas.microsoft.com/office/drawing/2014/main" id="{D6F0B5D1-3FAB-4DC5-AB48-290327A4F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912" y="1929569"/>
                <a:ext cx="41845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63" name="Freeform 64">
                <a:extLst>
                  <a:ext uri="{FF2B5EF4-FFF2-40B4-BE49-F238E27FC236}">
                    <a16:creationId xmlns:a16="http://schemas.microsoft.com/office/drawing/2014/main" id="{529F4803-B08C-4C99-8690-0DBD948A1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450" y="1947981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4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64" name="Freeform 65">
                <a:extLst>
                  <a:ext uri="{FF2B5EF4-FFF2-40B4-BE49-F238E27FC236}">
                    <a16:creationId xmlns:a16="http://schemas.microsoft.com/office/drawing/2014/main" id="{35CDB39F-43D8-4FD9-AF66-2C5A50475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450" y="1947981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4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65" name="Rectangle 66">
                <a:extLst>
                  <a:ext uri="{FF2B5EF4-FFF2-40B4-BE49-F238E27FC236}">
                    <a16:creationId xmlns:a16="http://schemas.microsoft.com/office/drawing/2014/main" id="{B5572B17-069F-4475-910F-8069A710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060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66" name="Freeform 67">
                <a:extLst>
                  <a:ext uri="{FF2B5EF4-FFF2-40B4-BE49-F238E27FC236}">
                    <a16:creationId xmlns:a16="http://schemas.microsoft.com/office/drawing/2014/main" id="{D18ACA6D-94B4-48E0-B9B4-F88F130D2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46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4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67" name="Freeform 68">
                <a:extLst>
                  <a:ext uri="{FF2B5EF4-FFF2-40B4-BE49-F238E27FC236}">
                    <a16:creationId xmlns:a16="http://schemas.microsoft.com/office/drawing/2014/main" id="{5A46147F-1FE2-4ED1-976C-17FC9EA78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46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4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68" name="Rectangle 69">
                <a:extLst>
                  <a:ext uri="{FF2B5EF4-FFF2-40B4-BE49-F238E27FC236}">
                    <a16:creationId xmlns:a16="http://schemas.microsoft.com/office/drawing/2014/main" id="{D670BCF7-BBC0-423C-939F-385215E2A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883" y="1929569"/>
                <a:ext cx="45192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69" name="Freeform 70">
                <a:extLst>
                  <a:ext uri="{FF2B5EF4-FFF2-40B4-BE49-F238E27FC236}">
                    <a16:creationId xmlns:a16="http://schemas.microsoft.com/office/drawing/2014/main" id="{8F864A5D-B494-401E-997A-3499AB7D3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769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2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70" name="Freeform 71">
                <a:extLst>
                  <a:ext uri="{FF2B5EF4-FFF2-40B4-BE49-F238E27FC236}">
                    <a16:creationId xmlns:a16="http://schemas.microsoft.com/office/drawing/2014/main" id="{DF33CE38-2A4C-404A-9F98-41BF7FF52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769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2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71" name="Rectangle 72">
                <a:extLst>
                  <a:ext uri="{FF2B5EF4-FFF2-40B4-BE49-F238E27FC236}">
                    <a16:creationId xmlns:a16="http://schemas.microsoft.com/office/drawing/2014/main" id="{F14F03A9-7205-4C9D-A0E7-545BA7589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515" y="1929569"/>
                <a:ext cx="4572000" cy="4184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73" name="Rectangle 74">
                <a:extLst>
                  <a:ext uri="{FF2B5EF4-FFF2-40B4-BE49-F238E27FC236}">
                    <a16:creationId xmlns:a16="http://schemas.microsoft.com/office/drawing/2014/main" id="{45246C76-3529-47B7-9675-ADD984770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702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74" name="Freeform 75">
                <a:extLst>
                  <a:ext uri="{FF2B5EF4-FFF2-40B4-BE49-F238E27FC236}">
                    <a16:creationId xmlns:a16="http://schemas.microsoft.com/office/drawing/2014/main" id="{21495197-73C2-4050-8D18-F37571211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915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75" name="Freeform 76">
                <a:extLst>
                  <a:ext uri="{FF2B5EF4-FFF2-40B4-BE49-F238E27FC236}">
                    <a16:creationId xmlns:a16="http://schemas.microsoft.com/office/drawing/2014/main" id="{E33880D2-8BDA-4A13-92B6-8400C063F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915" y="1947981"/>
                <a:ext cx="209221" cy="207547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76" name="Rectangle 77">
                <a:extLst>
                  <a:ext uri="{FF2B5EF4-FFF2-40B4-BE49-F238E27FC236}">
                    <a16:creationId xmlns:a16="http://schemas.microsoft.com/office/drawing/2014/main" id="{798612CC-F041-4AFC-B1C8-098B18C53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2177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77" name="Freeform 78">
                <a:extLst>
                  <a:ext uri="{FF2B5EF4-FFF2-40B4-BE49-F238E27FC236}">
                    <a16:creationId xmlns:a16="http://schemas.microsoft.com/office/drawing/2014/main" id="{FA017CF2-6F39-4A85-86C5-F31B80B82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063" y="1947981"/>
                <a:ext cx="210894" cy="207547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78" name="Freeform 79">
                <a:extLst>
                  <a:ext uri="{FF2B5EF4-FFF2-40B4-BE49-F238E27FC236}">
                    <a16:creationId xmlns:a16="http://schemas.microsoft.com/office/drawing/2014/main" id="{BAF75808-0189-4532-BE01-69E41FC23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063" y="1947981"/>
                <a:ext cx="210894" cy="207547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79" name="Rectangle 80">
                <a:extLst>
                  <a:ext uri="{FF2B5EF4-FFF2-40B4-BE49-F238E27FC236}">
                    <a16:creationId xmlns:a16="http://schemas.microsoft.com/office/drawing/2014/main" id="{59D050CC-C9B2-460A-91B4-E6DBD18B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673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80" name="Freeform 81">
                <a:extLst>
                  <a:ext uri="{FF2B5EF4-FFF2-40B4-BE49-F238E27FC236}">
                    <a16:creationId xmlns:a16="http://schemas.microsoft.com/office/drawing/2014/main" id="{6F1500F3-87DB-41AA-B467-CF1D9D76D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885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81" name="Freeform 82">
                <a:extLst>
                  <a:ext uri="{FF2B5EF4-FFF2-40B4-BE49-F238E27FC236}">
                    <a16:creationId xmlns:a16="http://schemas.microsoft.com/office/drawing/2014/main" id="{834564AB-B0E0-4596-AB0A-6B67CF33B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885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82" name="Rectangle 83">
                <a:extLst>
                  <a:ext uri="{FF2B5EF4-FFF2-40B4-BE49-F238E27FC236}">
                    <a16:creationId xmlns:a16="http://schemas.microsoft.com/office/drawing/2014/main" id="{5F79DA23-D54C-48E8-ABDD-F6D3D3633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495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83" name="Freeform 84">
                <a:extLst>
                  <a:ext uri="{FF2B5EF4-FFF2-40B4-BE49-F238E27FC236}">
                    <a16:creationId xmlns:a16="http://schemas.microsoft.com/office/drawing/2014/main" id="{8F4FDE90-DC95-4AD1-ACFD-45993E53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81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84" name="Freeform 85">
                <a:extLst>
                  <a:ext uri="{FF2B5EF4-FFF2-40B4-BE49-F238E27FC236}">
                    <a16:creationId xmlns:a16="http://schemas.microsoft.com/office/drawing/2014/main" id="{D573927E-2B29-47F7-975C-B0C645D2B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81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87" name="Freeform 88">
                <a:extLst>
                  <a:ext uri="{FF2B5EF4-FFF2-40B4-BE49-F238E27FC236}">
                    <a16:creationId xmlns:a16="http://schemas.microsoft.com/office/drawing/2014/main" id="{38014956-0B01-4BC8-AC57-1FAB78B40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5635" y="2130247"/>
                <a:ext cx="5394960" cy="46865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88" name="Rectangle 89">
                <a:extLst>
                  <a:ext uri="{FF2B5EF4-FFF2-40B4-BE49-F238E27FC236}">
                    <a16:creationId xmlns:a16="http://schemas.microsoft.com/office/drawing/2014/main" id="{15DF1AA9-5091-4145-B755-CEE19F20D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108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89" name="Freeform 90">
                <a:extLst>
                  <a:ext uri="{FF2B5EF4-FFF2-40B4-BE49-F238E27FC236}">
                    <a16:creationId xmlns:a16="http://schemas.microsoft.com/office/drawing/2014/main" id="{1158D5C2-3955-44F7-A2F7-85B0A35B2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321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90" name="Freeform 91">
                <a:extLst>
                  <a:ext uri="{FF2B5EF4-FFF2-40B4-BE49-F238E27FC236}">
                    <a16:creationId xmlns:a16="http://schemas.microsoft.com/office/drawing/2014/main" id="{833BC96A-2DAF-4E1D-B4AF-96CF78FB1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321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91" name="Rectangle 92">
                <a:extLst>
                  <a:ext uri="{FF2B5EF4-FFF2-40B4-BE49-F238E27FC236}">
                    <a16:creationId xmlns:a16="http://schemas.microsoft.com/office/drawing/2014/main" id="{87274C71-2ECE-431B-ADB7-F1E7739A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931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92" name="Freeform 93">
                <a:extLst>
                  <a:ext uri="{FF2B5EF4-FFF2-40B4-BE49-F238E27FC236}">
                    <a16:creationId xmlns:a16="http://schemas.microsoft.com/office/drawing/2014/main" id="{C5C73EF2-28F0-4555-9263-5EE61A78C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817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93" name="Freeform 94">
                <a:extLst>
                  <a:ext uri="{FF2B5EF4-FFF2-40B4-BE49-F238E27FC236}">
                    <a16:creationId xmlns:a16="http://schemas.microsoft.com/office/drawing/2014/main" id="{67CC225D-6D4E-45D3-983E-F88FF81ED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817" y="1947981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94" name="Rectangle 95">
                <a:extLst>
                  <a:ext uri="{FF2B5EF4-FFF2-40B4-BE49-F238E27FC236}">
                    <a16:creationId xmlns:a16="http://schemas.microsoft.com/office/drawing/2014/main" id="{14A957E9-5455-47E9-9114-531B7D65A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079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95" name="Freeform 96">
                <a:extLst>
                  <a:ext uri="{FF2B5EF4-FFF2-40B4-BE49-F238E27FC236}">
                    <a16:creationId xmlns:a16="http://schemas.microsoft.com/office/drawing/2014/main" id="{0D02D44B-B210-4DE3-8249-A1F19D4DC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1" y="1947981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96" name="Freeform 97">
                <a:extLst>
                  <a:ext uri="{FF2B5EF4-FFF2-40B4-BE49-F238E27FC236}">
                    <a16:creationId xmlns:a16="http://schemas.microsoft.com/office/drawing/2014/main" id="{ED6E67DF-8EA7-4879-A14F-5461664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1" y="1947981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97" name="Rectangle 98">
                <a:extLst>
                  <a:ext uri="{FF2B5EF4-FFF2-40B4-BE49-F238E27FC236}">
                    <a16:creationId xmlns:a16="http://schemas.microsoft.com/office/drawing/2014/main" id="{55D637A8-EDA3-4223-8A2D-5CD0B3507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8901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98" name="Freeform 99">
                <a:extLst>
                  <a:ext uri="{FF2B5EF4-FFF2-40B4-BE49-F238E27FC236}">
                    <a16:creationId xmlns:a16="http://schemas.microsoft.com/office/drawing/2014/main" id="{ED9F912C-EAB5-4E82-8B1A-25AC76EAA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787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99" name="Freeform 100">
                <a:extLst>
                  <a:ext uri="{FF2B5EF4-FFF2-40B4-BE49-F238E27FC236}">
                    <a16:creationId xmlns:a16="http://schemas.microsoft.com/office/drawing/2014/main" id="{F5CB4D69-DB9E-46A1-B6CB-67AED4113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787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00" name="Freeform 101">
                <a:extLst>
                  <a:ext uri="{FF2B5EF4-FFF2-40B4-BE49-F238E27FC236}">
                    <a16:creationId xmlns:a16="http://schemas.microsoft.com/office/drawing/2014/main" id="{2DF948FA-DACF-4548-AE2B-D936466E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494" y="1795668"/>
                <a:ext cx="687917" cy="500455"/>
              </a:xfrm>
              <a:custGeom>
                <a:avLst/>
                <a:gdLst>
                  <a:gd name="T0" fmla="*/ 205 w 205"/>
                  <a:gd name="T1" fmla="*/ 149 h 149"/>
                  <a:gd name="T2" fmla="*/ 0 w 205"/>
                  <a:gd name="T3" fmla="*/ 149 h 149"/>
                  <a:gd name="T4" fmla="*/ 0 w 205"/>
                  <a:gd name="T5" fmla="*/ 0 h 149"/>
                  <a:gd name="T6" fmla="*/ 125 w 205"/>
                  <a:gd name="T7" fmla="*/ 0 h 149"/>
                  <a:gd name="T8" fmla="*/ 205 w 205"/>
                  <a:gd name="T9" fmla="*/ 67 h 149"/>
                  <a:gd name="T10" fmla="*/ 205 w 205"/>
                  <a:gd name="T11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" h="149">
                    <a:moveTo>
                      <a:pt x="205" y="149"/>
                    </a:moveTo>
                    <a:cubicBezTo>
                      <a:pt x="0" y="149"/>
                      <a:pt x="0" y="149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69" y="0"/>
                      <a:pt x="205" y="30"/>
                      <a:pt x="205" y="67"/>
                    </a:cubicBezTo>
                    <a:lnTo>
                      <a:pt x="20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01" name="Rectangle 102">
                <a:extLst>
                  <a:ext uri="{FF2B5EF4-FFF2-40B4-BE49-F238E27FC236}">
                    <a16:creationId xmlns:a16="http://schemas.microsoft.com/office/drawing/2014/main" id="{29AA01B7-5A83-4B91-9B42-954E3EAC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80" y="1869313"/>
                <a:ext cx="230979" cy="51719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14" name="Freeform 115">
                <a:extLst>
                  <a:ext uri="{FF2B5EF4-FFF2-40B4-BE49-F238E27FC236}">
                    <a16:creationId xmlns:a16="http://schemas.microsoft.com/office/drawing/2014/main" id="{5331EA65-2964-4ED2-B745-2A2A43A34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833" y="1942959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15" name="Freeform 116">
                <a:extLst>
                  <a:ext uri="{FF2B5EF4-FFF2-40B4-BE49-F238E27FC236}">
                    <a16:creationId xmlns:a16="http://schemas.microsoft.com/office/drawing/2014/main" id="{8CE0E679-C85A-41E2-85FD-6EA67DD2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833" y="1942959"/>
                <a:ext cx="194156" cy="195830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16" name="Rectangle 117">
                <a:extLst>
                  <a:ext uri="{FF2B5EF4-FFF2-40B4-BE49-F238E27FC236}">
                    <a16:creationId xmlns:a16="http://schemas.microsoft.com/office/drawing/2014/main" id="{813AF600-65ED-461D-9413-C06B7BAC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443" y="1926221"/>
                <a:ext cx="40170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17" name="Freeform 118">
                <a:extLst>
                  <a:ext uri="{FF2B5EF4-FFF2-40B4-BE49-F238E27FC236}">
                    <a16:creationId xmlns:a16="http://schemas.microsoft.com/office/drawing/2014/main" id="{A43B3AD8-DE9E-4672-9B8C-B397D876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697" y="1942959"/>
                <a:ext cx="199178" cy="195830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18" name="Freeform 119">
                <a:extLst>
                  <a:ext uri="{FF2B5EF4-FFF2-40B4-BE49-F238E27FC236}">
                    <a16:creationId xmlns:a16="http://schemas.microsoft.com/office/drawing/2014/main" id="{CD1CC922-D164-430E-A6C3-F61CC2AF0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697" y="1942959"/>
                <a:ext cx="199178" cy="195830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19" name="Rectangle 120">
                <a:extLst>
                  <a:ext uri="{FF2B5EF4-FFF2-40B4-BE49-F238E27FC236}">
                    <a16:creationId xmlns:a16="http://schemas.microsoft.com/office/drawing/2014/main" id="{1664CE7A-A9C6-47D2-B1B4-4D591998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655" y="1926221"/>
                <a:ext cx="36823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20" name="Freeform 121">
                <a:extLst>
                  <a:ext uri="{FF2B5EF4-FFF2-40B4-BE49-F238E27FC236}">
                    <a16:creationId xmlns:a16="http://schemas.microsoft.com/office/drawing/2014/main" id="{09E1B3C4-9BC1-453D-ADBD-DEFE2E71C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584" y="1942959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21" name="Freeform 122">
                <a:extLst>
                  <a:ext uri="{FF2B5EF4-FFF2-40B4-BE49-F238E27FC236}">
                    <a16:creationId xmlns:a16="http://schemas.microsoft.com/office/drawing/2014/main" id="{790F5A0C-5AA5-4E4D-B985-48ADE1EBA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584" y="1942959"/>
                <a:ext cx="194156" cy="195830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23" name="Rectangle 124">
                <a:extLst>
                  <a:ext uri="{FF2B5EF4-FFF2-40B4-BE49-F238E27FC236}">
                    <a16:creationId xmlns:a16="http://schemas.microsoft.com/office/drawing/2014/main" id="{6F42C702-955C-4526-BC28-1BDA4DBFC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43" y="1865966"/>
                <a:ext cx="326383" cy="944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24" name="Freeform 125">
                <a:extLst>
                  <a:ext uri="{FF2B5EF4-FFF2-40B4-BE49-F238E27FC236}">
                    <a16:creationId xmlns:a16="http://schemas.microsoft.com/office/drawing/2014/main" id="{769CA48C-85C6-4F68-8607-F08BD9E9A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982" y="5781260"/>
                <a:ext cx="604321" cy="853922"/>
              </a:xfrm>
              <a:custGeom>
                <a:avLst/>
                <a:gdLst>
                  <a:gd name="T0" fmla="*/ 362 w 362"/>
                  <a:gd name="T1" fmla="*/ 31 h 65"/>
                  <a:gd name="T2" fmla="*/ 362 w 362"/>
                  <a:gd name="T3" fmla="*/ 65 h 65"/>
                  <a:gd name="T4" fmla="*/ 0 w 362"/>
                  <a:gd name="T5" fmla="*/ 65 h 65"/>
                  <a:gd name="T6" fmla="*/ 0 w 362"/>
                  <a:gd name="T7" fmla="*/ 31 h 65"/>
                  <a:gd name="T8" fmla="*/ 30 w 362"/>
                  <a:gd name="T9" fmla="*/ 0 h 65"/>
                  <a:gd name="T10" fmla="*/ 332 w 362"/>
                  <a:gd name="T11" fmla="*/ 0 h 65"/>
                  <a:gd name="T12" fmla="*/ 362 w 362"/>
                  <a:gd name="T13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65">
                    <a:moveTo>
                      <a:pt x="362" y="31"/>
                    </a:moveTo>
                    <a:cubicBezTo>
                      <a:pt x="362" y="65"/>
                      <a:pt x="362" y="65"/>
                      <a:pt x="36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9" y="0"/>
                      <a:pt x="362" y="14"/>
                      <a:pt x="362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28" name="Rectangle 74">
                <a:extLst>
                  <a:ext uri="{FF2B5EF4-FFF2-40B4-BE49-F238E27FC236}">
                    <a16:creationId xmlns:a16="http://schemas.microsoft.com/office/drawing/2014/main" id="{BD78060B-760A-4991-BD91-AD7A9A94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803" y="1933638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29" name="Freeform 75">
                <a:extLst>
                  <a:ext uri="{FF2B5EF4-FFF2-40B4-BE49-F238E27FC236}">
                    <a16:creationId xmlns:a16="http://schemas.microsoft.com/office/drawing/2014/main" id="{382F38FA-B995-4C41-A449-AD46F99F6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016" y="1952050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30" name="Freeform 76">
                <a:extLst>
                  <a:ext uri="{FF2B5EF4-FFF2-40B4-BE49-F238E27FC236}">
                    <a16:creationId xmlns:a16="http://schemas.microsoft.com/office/drawing/2014/main" id="{E058E845-9E62-4639-B664-21358D073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016" y="1952050"/>
                <a:ext cx="209221" cy="207547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31" name="Rectangle 77">
                <a:extLst>
                  <a:ext uri="{FF2B5EF4-FFF2-40B4-BE49-F238E27FC236}">
                    <a16:creationId xmlns:a16="http://schemas.microsoft.com/office/drawing/2014/main" id="{9228DD08-F487-4851-A452-BB69FCE6D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278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32" name="Freeform 78">
                <a:extLst>
                  <a:ext uri="{FF2B5EF4-FFF2-40B4-BE49-F238E27FC236}">
                    <a16:creationId xmlns:a16="http://schemas.microsoft.com/office/drawing/2014/main" id="{2FD48829-2736-4432-9CB7-5D3B25B1C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164" y="1952050"/>
                <a:ext cx="210894" cy="207547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33" name="Freeform 79">
                <a:extLst>
                  <a:ext uri="{FF2B5EF4-FFF2-40B4-BE49-F238E27FC236}">
                    <a16:creationId xmlns:a16="http://schemas.microsoft.com/office/drawing/2014/main" id="{291C75C7-7E40-4DA1-97E3-E2022BDDA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164" y="1952050"/>
                <a:ext cx="210894" cy="207547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34" name="Rectangle 80">
                <a:extLst>
                  <a:ext uri="{FF2B5EF4-FFF2-40B4-BE49-F238E27FC236}">
                    <a16:creationId xmlns:a16="http://schemas.microsoft.com/office/drawing/2014/main" id="{1BADAF56-5B39-4885-9747-E23D83A62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774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38" name="Rectangle 89">
                <a:extLst>
                  <a:ext uri="{FF2B5EF4-FFF2-40B4-BE49-F238E27FC236}">
                    <a16:creationId xmlns:a16="http://schemas.microsoft.com/office/drawing/2014/main" id="{33CADA98-A879-453C-8117-571AA5A7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209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39" name="Freeform 90">
                <a:extLst>
                  <a:ext uri="{FF2B5EF4-FFF2-40B4-BE49-F238E27FC236}">
                    <a16:creationId xmlns:a16="http://schemas.microsoft.com/office/drawing/2014/main" id="{3202E35D-E135-40C0-B99C-C2D4E9EEC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422" y="1952050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0" name="Freeform 91">
                <a:extLst>
                  <a:ext uri="{FF2B5EF4-FFF2-40B4-BE49-F238E27FC236}">
                    <a16:creationId xmlns:a16="http://schemas.microsoft.com/office/drawing/2014/main" id="{EE3B2B0E-72D4-48EF-B813-9AB6B7F91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422" y="1952050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1" name="Rectangle 92">
                <a:extLst>
                  <a:ext uri="{FF2B5EF4-FFF2-40B4-BE49-F238E27FC236}">
                    <a16:creationId xmlns:a16="http://schemas.microsoft.com/office/drawing/2014/main" id="{7FBB8C25-95D1-49AE-BAA6-490B442DB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032" y="1933638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2" name="Freeform 93">
                <a:extLst>
                  <a:ext uri="{FF2B5EF4-FFF2-40B4-BE49-F238E27FC236}">
                    <a16:creationId xmlns:a16="http://schemas.microsoft.com/office/drawing/2014/main" id="{07D186F7-CEDF-42E3-B21C-A85635D3B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918" y="1952050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3" name="Freeform 94">
                <a:extLst>
                  <a:ext uri="{FF2B5EF4-FFF2-40B4-BE49-F238E27FC236}">
                    <a16:creationId xmlns:a16="http://schemas.microsoft.com/office/drawing/2014/main" id="{B305A453-FEC7-4620-9D7B-BDAB8A03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918" y="1952050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4" name="Rectangle 95">
                <a:extLst>
                  <a:ext uri="{FF2B5EF4-FFF2-40B4-BE49-F238E27FC236}">
                    <a16:creationId xmlns:a16="http://schemas.microsoft.com/office/drawing/2014/main" id="{A9ECD6C0-0BC5-4C81-9150-7777769ED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180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5" name="Freeform 96">
                <a:extLst>
                  <a:ext uri="{FF2B5EF4-FFF2-40B4-BE49-F238E27FC236}">
                    <a16:creationId xmlns:a16="http://schemas.microsoft.com/office/drawing/2014/main" id="{13CEC338-B573-4D95-B58C-46E92A6B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392" y="1952050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6" name="Freeform 97">
                <a:extLst>
                  <a:ext uri="{FF2B5EF4-FFF2-40B4-BE49-F238E27FC236}">
                    <a16:creationId xmlns:a16="http://schemas.microsoft.com/office/drawing/2014/main" id="{A178178E-C4DC-4D55-A766-BEE1DAC76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392" y="1952050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7" name="Rectangle 98">
                <a:extLst>
                  <a:ext uri="{FF2B5EF4-FFF2-40B4-BE49-F238E27FC236}">
                    <a16:creationId xmlns:a16="http://schemas.microsoft.com/office/drawing/2014/main" id="{4A2CEF2E-902F-48CF-8EFA-93E9FA0B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7002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8" name="Freeform 99">
                <a:extLst>
                  <a:ext uri="{FF2B5EF4-FFF2-40B4-BE49-F238E27FC236}">
                    <a16:creationId xmlns:a16="http://schemas.microsoft.com/office/drawing/2014/main" id="{78C7BC3E-369B-4BC6-84FD-8428AD1F6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888" y="1952050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9" name="Freeform 100">
                <a:extLst>
                  <a:ext uri="{FF2B5EF4-FFF2-40B4-BE49-F238E27FC236}">
                    <a16:creationId xmlns:a16="http://schemas.microsoft.com/office/drawing/2014/main" id="{78FC4364-8C6A-404B-91DC-02C81F019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888" y="1952050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50" name="Freeform 115">
                <a:extLst>
                  <a:ext uri="{FF2B5EF4-FFF2-40B4-BE49-F238E27FC236}">
                    <a16:creationId xmlns:a16="http://schemas.microsoft.com/office/drawing/2014/main" id="{2BD7CE9C-E39A-4946-B645-6A28E3844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2934" y="1947028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51" name="Freeform 116">
                <a:extLst>
                  <a:ext uri="{FF2B5EF4-FFF2-40B4-BE49-F238E27FC236}">
                    <a16:creationId xmlns:a16="http://schemas.microsoft.com/office/drawing/2014/main" id="{28ECE87C-9CB7-431C-B9A0-F85EA4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2934" y="1947028"/>
                <a:ext cx="194156" cy="195830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52" name="Rectangle 117">
                <a:extLst>
                  <a:ext uri="{FF2B5EF4-FFF2-40B4-BE49-F238E27FC236}">
                    <a16:creationId xmlns:a16="http://schemas.microsoft.com/office/drawing/2014/main" id="{1231D33F-0E3F-49C9-814F-E22981A90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9544" y="1930290"/>
                <a:ext cx="40170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53" name="Freeform 118">
                <a:extLst>
                  <a:ext uri="{FF2B5EF4-FFF2-40B4-BE49-F238E27FC236}">
                    <a16:creationId xmlns:a16="http://schemas.microsoft.com/office/drawing/2014/main" id="{19134831-5B36-4228-851B-AEA6FFFB8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3798" y="1947028"/>
                <a:ext cx="199178" cy="195830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54" name="Freeform 119">
                <a:extLst>
                  <a:ext uri="{FF2B5EF4-FFF2-40B4-BE49-F238E27FC236}">
                    <a16:creationId xmlns:a16="http://schemas.microsoft.com/office/drawing/2014/main" id="{BA58915B-2AB5-4304-A420-ABDC9167C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3798" y="1947028"/>
                <a:ext cx="199178" cy="195830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55" name="Rectangle 120">
                <a:extLst>
                  <a:ext uri="{FF2B5EF4-FFF2-40B4-BE49-F238E27FC236}">
                    <a16:creationId xmlns:a16="http://schemas.microsoft.com/office/drawing/2014/main" id="{A7F5A266-D16C-47FA-9A72-4875C909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3756" y="1930290"/>
                <a:ext cx="36823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56" name="Freeform 121">
                <a:extLst>
                  <a:ext uri="{FF2B5EF4-FFF2-40B4-BE49-F238E27FC236}">
                    <a16:creationId xmlns:a16="http://schemas.microsoft.com/office/drawing/2014/main" id="{930CA69C-B9B7-42D7-911E-05D8EB732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9685" y="1947028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57" name="Freeform 122">
                <a:extLst>
                  <a:ext uri="{FF2B5EF4-FFF2-40B4-BE49-F238E27FC236}">
                    <a16:creationId xmlns:a16="http://schemas.microsoft.com/office/drawing/2014/main" id="{2173EC51-B93B-4913-ABA3-64465D00D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9685" y="1947028"/>
                <a:ext cx="194156" cy="195830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360B2001-36FA-490C-BDD0-1C5A6C8945F7}"/>
                  </a:ext>
                </a:extLst>
              </p:cNvPr>
              <p:cNvSpPr/>
              <p:nvPr/>
            </p:nvSpPr>
            <p:spPr>
              <a:xfrm rot="19380000">
                <a:off x="621099" y="1548310"/>
                <a:ext cx="1371600" cy="914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5B3008B6-EA2B-4CEF-B46A-823275C8B559}"/>
                  </a:ext>
                </a:extLst>
              </p:cNvPr>
              <p:cNvSpPr/>
              <p:nvPr/>
            </p:nvSpPr>
            <p:spPr>
              <a:xfrm rot="540000">
                <a:off x="1752877" y="1607916"/>
                <a:ext cx="5943600" cy="914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61" name="Rectangle 89">
                <a:extLst>
                  <a:ext uri="{FF2B5EF4-FFF2-40B4-BE49-F238E27FC236}">
                    <a16:creationId xmlns:a16="http://schemas.microsoft.com/office/drawing/2014/main" id="{868A6B81-8F93-457B-A43B-B1702F96B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1689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62" name="Freeform 90">
                <a:extLst>
                  <a:ext uri="{FF2B5EF4-FFF2-40B4-BE49-F238E27FC236}">
                    <a16:creationId xmlns:a16="http://schemas.microsoft.com/office/drawing/2014/main" id="{877256C6-3BF6-4A9B-9CFB-312AA07D4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902" y="1949608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63" name="Freeform 91">
                <a:extLst>
                  <a:ext uri="{FF2B5EF4-FFF2-40B4-BE49-F238E27FC236}">
                    <a16:creationId xmlns:a16="http://schemas.microsoft.com/office/drawing/2014/main" id="{1279FE53-D4A3-4BBF-8059-6C9FA959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902" y="1949608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64" name="Rectangle 92">
                <a:extLst>
                  <a:ext uri="{FF2B5EF4-FFF2-40B4-BE49-F238E27FC236}">
                    <a16:creationId xmlns:a16="http://schemas.microsoft.com/office/drawing/2014/main" id="{E0EB07DA-E892-4B53-8940-EE950E6EA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512" y="1931196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65" name="Freeform 93">
                <a:extLst>
                  <a:ext uri="{FF2B5EF4-FFF2-40B4-BE49-F238E27FC236}">
                    <a16:creationId xmlns:a16="http://schemas.microsoft.com/office/drawing/2014/main" id="{157565EB-FC15-440B-AF9A-5AC68E70D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8398" y="1949608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66" name="Freeform 94">
                <a:extLst>
                  <a:ext uri="{FF2B5EF4-FFF2-40B4-BE49-F238E27FC236}">
                    <a16:creationId xmlns:a16="http://schemas.microsoft.com/office/drawing/2014/main" id="{E49131A4-DF53-4AD7-8F95-0C4D99E89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8398" y="1949608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67" name="Rectangle 95">
                <a:extLst>
                  <a:ext uri="{FF2B5EF4-FFF2-40B4-BE49-F238E27FC236}">
                    <a16:creationId xmlns:a16="http://schemas.microsoft.com/office/drawing/2014/main" id="{D327F87F-0784-4327-B3B0-D55C14F4A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1660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68" name="Freeform 96">
                <a:extLst>
                  <a:ext uri="{FF2B5EF4-FFF2-40B4-BE49-F238E27FC236}">
                    <a16:creationId xmlns:a16="http://schemas.microsoft.com/office/drawing/2014/main" id="{0CD93467-3979-4C4F-872C-46AF1E8CF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72" y="1949608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69" name="Freeform 97">
                <a:extLst>
                  <a:ext uri="{FF2B5EF4-FFF2-40B4-BE49-F238E27FC236}">
                    <a16:creationId xmlns:a16="http://schemas.microsoft.com/office/drawing/2014/main" id="{63D3C1BC-5EED-4638-91A8-833D6CEA5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72" y="1949608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70" name="Rectangle 98">
                <a:extLst>
                  <a:ext uri="{FF2B5EF4-FFF2-40B4-BE49-F238E27FC236}">
                    <a16:creationId xmlns:a16="http://schemas.microsoft.com/office/drawing/2014/main" id="{2F483531-7DEF-4293-BC3B-6B54E2C2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2482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81" name="Rectangle 92">
                <a:extLst>
                  <a:ext uri="{FF2B5EF4-FFF2-40B4-BE49-F238E27FC236}">
                    <a16:creationId xmlns:a16="http://schemas.microsoft.com/office/drawing/2014/main" id="{DB7EB628-DD67-4BC5-9A02-2CA4E987B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3390" y="1957171"/>
                <a:ext cx="40170" cy="18288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82" name="Freeform 93">
                <a:extLst>
                  <a:ext uri="{FF2B5EF4-FFF2-40B4-BE49-F238E27FC236}">
                    <a16:creationId xmlns:a16="http://schemas.microsoft.com/office/drawing/2014/main" id="{7617CE5E-7595-4B66-9C9E-8B300CE1D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276" y="1949608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83" name="Freeform 94">
                <a:extLst>
                  <a:ext uri="{FF2B5EF4-FFF2-40B4-BE49-F238E27FC236}">
                    <a16:creationId xmlns:a16="http://schemas.microsoft.com/office/drawing/2014/main" id="{C628583E-7A48-4819-A24F-33C347B1C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276" y="1949608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6D7EB511-3259-4307-8A3D-32098DDF99E7}"/>
              </a:ext>
            </a:extLst>
          </p:cNvPr>
          <p:cNvSpPr txBox="1"/>
          <p:nvPr/>
        </p:nvSpPr>
        <p:spPr>
          <a:xfrm>
            <a:off x="641441" y="2355068"/>
            <a:ext cx="59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GameObj</a:t>
            </a:r>
            <a:r>
              <a:rPr lang="en-US" altLang="ko-KR" b="1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Pool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 class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7B43907-4F97-4727-AC12-CACC74A380A6}"/>
              </a:ext>
            </a:extLst>
          </p:cNvPr>
          <p:cNvSpPr txBox="1"/>
          <p:nvPr/>
        </p:nvSpPr>
        <p:spPr>
          <a:xfrm>
            <a:off x="4407148" y="4143575"/>
            <a:ext cx="524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GameObj</a:t>
            </a:r>
            <a:r>
              <a:rPr lang="en-US" altLang="ko-KR" b="1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Mgr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 class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B31E689-C6AB-4127-B321-4ABCEF4623D9}"/>
              </a:ext>
            </a:extLst>
          </p:cNvPr>
          <p:cNvSpPr txBox="1"/>
          <p:nvPr/>
        </p:nvSpPr>
        <p:spPr>
          <a:xfrm>
            <a:off x="1878229" y="2963780"/>
            <a:ext cx="524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Game</a:t>
            </a:r>
            <a:r>
              <a:rPr lang="en-US" altLang="ko-KR" b="1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Obj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 class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245017F-6FE6-445F-AE0C-952E4AA57ACE}"/>
              </a:ext>
            </a:extLst>
          </p:cNvPr>
          <p:cNvSpPr txBox="1"/>
          <p:nvPr/>
        </p:nvSpPr>
        <p:spPr>
          <a:xfrm>
            <a:off x="3384750" y="3573490"/>
            <a:ext cx="528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GameObj</a:t>
            </a:r>
            <a:r>
              <a:rPr lang="en-US" altLang="ko-KR" b="1">
                <a:solidFill>
                  <a:srgbClr val="F27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Container</a:t>
            </a:r>
            <a:endParaRPr lang="ko-KR" altLang="en-US" b="1">
              <a:solidFill>
                <a:srgbClr val="F27900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D8029-F4E2-4AED-ACB3-A60AD6C171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32" y="5254290"/>
            <a:ext cx="493775" cy="493775"/>
          </a:xfrm>
          <a:prstGeom prst="rect">
            <a:avLst/>
          </a:prstGeom>
        </p:spPr>
      </p:pic>
      <p:sp>
        <p:nvSpPr>
          <p:cNvPr id="271" name="Rectangle 9">
            <a:extLst>
              <a:ext uri="{FF2B5EF4-FFF2-40B4-BE49-F238E27FC236}">
                <a16:creationId xmlns:a16="http://schemas.microsoft.com/office/drawing/2014/main" id="{E5532439-CAB2-4755-9B95-EF36DCD717FA}"/>
              </a:ext>
            </a:extLst>
          </p:cNvPr>
          <p:cNvSpPr/>
          <p:nvPr/>
        </p:nvSpPr>
        <p:spPr>
          <a:xfrm>
            <a:off x="2499891" y="356503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8C052C-C874-44F2-915D-E32342643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21" y="4075794"/>
            <a:ext cx="518036" cy="518036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FE315F1B-ED91-4639-A29B-B4AA34B61A13}"/>
              </a:ext>
            </a:extLst>
          </p:cNvPr>
          <p:cNvSpPr txBox="1"/>
          <p:nvPr/>
        </p:nvSpPr>
        <p:spPr>
          <a:xfrm>
            <a:off x="3660813" y="2355068"/>
            <a:ext cx="59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>
                <a:solidFill>
                  <a:srgbClr val="FF7F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Ani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Obj class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0E0FAE9-4EAF-4AFA-A82A-5B39B53F0F18}"/>
              </a:ext>
            </a:extLst>
          </p:cNvPr>
          <p:cNvCxnSpPr/>
          <p:nvPr/>
        </p:nvCxnSpPr>
        <p:spPr>
          <a:xfrm>
            <a:off x="6856837" y="2539734"/>
            <a:ext cx="103791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1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624" y="279607"/>
            <a:ext cx="6280709" cy="724247"/>
          </a:xfrm>
        </p:spPr>
        <p:txBody>
          <a:bodyPr/>
          <a:lstStyle/>
          <a:p>
            <a:pPr lvl="0"/>
            <a:r>
              <a:rPr lang="en-US" altLang="ko-KR" sz="4400">
                <a:solidFill>
                  <a:prstClr val="black"/>
                </a:solidFill>
              </a:rPr>
              <a:t>About</a:t>
            </a:r>
            <a:r>
              <a:rPr lang="en-US" altLang="ko-KR" sz="4400">
                <a:solidFill>
                  <a:srgbClr val="F27900"/>
                </a:solidFill>
              </a:rPr>
              <a:t> Object </a:t>
            </a:r>
            <a:r>
              <a:rPr lang="en-US" altLang="ko-KR" sz="4400">
                <a:solidFill>
                  <a:prstClr val="black"/>
                </a:solidFill>
              </a:rPr>
              <a:t>classes 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A9E93B41-7311-4529-B0FC-BC3E52E0F90D}"/>
              </a:ext>
            </a:extLst>
          </p:cNvPr>
          <p:cNvSpPr/>
          <p:nvPr/>
        </p:nvSpPr>
        <p:spPr>
          <a:xfrm>
            <a:off x="147849" y="1286637"/>
            <a:ext cx="3441057" cy="5284107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08BCDC8-7003-43DE-AC33-F8A157406093}"/>
              </a:ext>
            </a:extLst>
          </p:cNvPr>
          <p:cNvSpPr/>
          <p:nvPr/>
        </p:nvSpPr>
        <p:spPr>
          <a:xfrm>
            <a:off x="147850" y="136980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A743-8634-45E1-94D5-FD6932DCC631}"/>
              </a:ext>
            </a:extLst>
          </p:cNvPr>
          <p:cNvSpPr txBox="1"/>
          <p:nvPr/>
        </p:nvSpPr>
        <p:spPr>
          <a:xfrm>
            <a:off x="9347214" y="20759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04</a:t>
            </a:r>
            <a:endParaRPr lang="ko-KR" altLang="en-US" sz="2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AB6D0A6B-0493-4267-8C52-9CB24FFFF57F}"/>
              </a:ext>
            </a:extLst>
          </p:cNvPr>
          <p:cNvSpPr/>
          <p:nvPr/>
        </p:nvSpPr>
        <p:spPr>
          <a:xfrm>
            <a:off x="8733880" y="1286637"/>
            <a:ext cx="3394389" cy="4949767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55E9B55C-1AAA-4ACB-8796-39E6D32D55EE}"/>
              </a:ext>
            </a:extLst>
          </p:cNvPr>
          <p:cNvSpPr/>
          <p:nvPr/>
        </p:nvSpPr>
        <p:spPr>
          <a:xfrm>
            <a:off x="8733879" y="1368813"/>
            <a:ext cx="1451497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5947F-1939-4486-9454-A9FEC12A7A8E}"/>
              </a:ext>
            </a:extLst>
          </p:cNvPr>
          <p:cNvSpPr txBox="1"/>
          <p:nvPr/>
        </p:nvSpPr>
        <p:spPr>
          <a:xfrm>
            <a:off x="8990125" y="1554702"/>
            <a:ext cx="63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03</a:t>
            </a:r>
            <a:endParaRPr lang="ko-KR" altLang="en-US" sz="2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3E0CE31E-2D95-4A43-B258-AF0D5F894F56}"/>
              </a:ext>
            </a:extLst>
          </p:cNvPr>
          <p:cNvSpPr/>
          <p:nvPr/>
        </p:nvSpPr>
        <p:spPr>
          <a:xfrm>
            <a:off x="3663723" y="1286638"/>
            <a:ext cx="4957494" cy="5284106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Right Arrow 80">
            <a:extLst>
              <a:ext uri="{FF2B5EF4-FFF2-40B4-BE49-F238E27FC236}">
                <a16:creationId xmlns:a16="http://schemas.microsoft.com/office/drawing/2014/main" id="{D20E8A35-EF48-41C9-BF5E-1242F9470410}"/>
              </a:ext>
            </a:extLst>
          </p:cNvPr>
          <p:cNvSpPr/>
          <p:nvPr/>
        </p:nvSpPr>
        <p:spPr>
          <a:xfrm>
            <a:off x="3663724" y="1368813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678EE-86AC-4FF3-8CBE-BFD295BBE1A4}"/>
              </a:ext>
            </a:extLst>
          </p:cNvPr>
          <p:cNvSpPr txBox="1"/>
          <p:nvPr/>
        </p:nvSpPr>
        <p:spPr>
          <a:xfrm>
            <a:off x="3937264" y="15454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02</a:t>
            </a:r>
            <a:endParaRPr lang="ko-KR" altLang="en-US" sz="2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A4F7D-B660-4DB0-A389-399165CDC840}"/>
              </a:ext>
            </a:extLst>
          </p:cNvPr>
          <p:cNvSpPr txBox="1"/>
          <p:nvPr/>
        </p:nvSpPr>
        <p:spPr>
          <a:xfrm>
            <a:off x="466588" y="1552555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01</a:t>
            </a:r>
            <a:endParaRPr lang="ko-KR" altLang="en-US" sz="2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DBFB2D-A4A8-48D2-9B79-C8D1D306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4" y="2232909"/>
            <a:ext cx="3194486" cy="1644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8BD8CE-8C16-4E53-BA6D-FBB334E6F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" t="-11778" r="-611" b="11778"/>
          <a:stretch/>
        </p:blipFill>
        <p:spPr>
          <a:xfrm>
            <a:off x="4579495" y="1552555"/>
            <a:ext cx="3847717" cy="490281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A8D1D83C-C389-4804-8567-B862CEF1C125}"/>
              </a:ext>
            </a:extLst>
          </p:cNvPr>
          <p:cNvSpPr/>
          <p:nvPr/>
        </p:nvSpPr>
        <p:spPr>
          <a:xfrm>
            <a:off x="1530740" y="2269718"/>
            <a:ext cx="580910" cy="2639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5FA55FD-75C6-4A43-83B3-0CEBAAA04381}"/>
              </a:ext>
            </a:extLst>
          </p:cNvPr>
          <p:cNvSpPr/>
          <p:nvPr/>
        </p:nvSpPr>
        <p:spPr>
          <a:xfrm>
            <a:off x="4558057" y="2120466"/>
            <a:ext cx="580910" cy="2639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17D507-C522-4125-A6E7-2DC25B32353B}"/>
              </a:ext>
            </a:extLst>
          </p:cNvPr>
          <p:cNvCxnSpPr>
            <a:cxnSpLocks/>
          </p:cNvCxnSpPr>
          <p:nvPr/>
        </p:nvCxnSpPr>
        <p:spPr>
          <a:xfrm flipV="1">
            <a:off x="2133088" y="2269718"/>
            <a:ext cx="2424969" cy="131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81A39B8-3098-4A3F-AA14-DFA41269C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71" y="4677875"/>
            <a:ext cx="3027317" cy="10927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10E6528E-89B8-4ABA-980F-0A695C5720A1}"/>
              </a:ext>
            </a:extLst>
          </p:cNvPr>
          <p:cNvSpPr/>
          <p:nvPr/>
        </p:nvSpPr>
        <p:spPr>
          <a:xfrm>
            <a:off x="2014894" y="5377246"/>
            <a:ext cx="1190943" cy="38823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211E3BB-9EA9-4DD0-B354-BA8BE00F454B}"/>
              </a:ext>
            </a:extLst>
          </p:cNvPr>
          <p:cNvCxnSpPr>
            <a:cxnSpLocks/>
            <a:stCxn id="37" idx="3"/>
            <a:endCxn id="44" idx="7"/>
          </p:cNvCxnSpPr>
          <p:nvPr/>
        </p:nvCxnSpPr>
        <p:spPr>
          <a:xfrm flipH="1">
            <a:off x="3031427" y="2345776"/>
            <a:ext cx="1611702" cy="30883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8378AE0D-8572-4DBC-8BA2-AB70A4F74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479" y="2309305"/>
            <a:ext cx="2279613" cy="312479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26B0F0-434B-4BAE-B1BD-5D540E278B2D}"/>
              </a:ext>
            </a:extLst>
          </p:cNvPr>
          <p:cNvSpPr/>
          <p:nvPr/>
        </p:nvSpPr>
        <p:spPr>
          <a:xfrm>
            <a:off x="4643129" y="3644721"/>
            <a:ext cx="1829355" cy="1033154"/>
          </a:xfrm>
          <a:prstGeom prst="rect">
            <a:avLst/>
          </a:prstGeom>
          <a:noFill/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6664858-71C5-4607-9EFF-86AC32113797}"/>
              </a:ext>
            </a:extLst>
          </p:cNvPr>
          <p:cNvCxnSpPr>
            <a:cxnSpLocks/>
          </p:cNvCxnSpPr>
          <p:nvPr/>
        </p:nvCxnSpPr>
        <p:spPr>
          <a:xfrm flipV="1">
            <a:off x="6493922" y="2599216"/>
            <a:ext cx="2575521" cy="1562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F89DB9A4-0B13-4550-B3C4-CD58449EA6DC}"/>
              </a:ext>
            </a:extLst>
          </p:cNvPr>
          <p:cNvSpPr/>
          <p:nvPr/>
        </p:nvSpPr>
        <p:spPr>
          <a:xfrm>
            <a:off x="8956078" y="2345776"/>
            <a:ext cx="580910" cy="2639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5EBC90B-075E-4D6F-BCCF-6D004D103B74}"/>
              </a:ext>
            </a:extLst>
          </p:cNvPr>
          <p:cNvCxnSpPr>
            <a:cxnSpLocks/>
          </p:cNvCxnSpPr>
          <p:nvPr/>
        </p:nvCxnSpPr>
        <p:spPr>
          <a:xfrm>
            <a:off x="10406130" y="2479183"/>
            <a:ext cx="16291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7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909" y="287256"/>
            <a:ext cx="6280709" cy="724247"/>
          </a:xfrm>
        </p:spPr>
        <p:txBody>
          <a:bodyPr/>
          <a:lstStyle/>
          <a:p>
            <a:pPr lvl="0"/>
            <a:r>
              <a:rPr lang="en-US" altLang="ko-KR" sz="4400">
                <a:solidFill>
                  <a:prstClr val="black"/>
                </a:solidFill>
              </a:rPr>
              <a:t>About</a:t>
            </a:r>
            <a:r>
              <a:rPr lang="en-US" altLang="ko-KR" sz="4400">
                <a:solidFill>
                  <a:srgbClr val="F27900"/>
                </a:solidFill>
              </a:rPr>
              <a:t> Object </a:t>
            </a:r>
            <a:r>
              <a:rPr lang="en-US" altLang="ko-KR" sz="4400">
                <a:solidFill>
                  <a:prstClr val="black"/>
                </a:solidFill>
              </a:rPr>
              <a:t>classes 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A9E93B41-7311-4529-B0FC-BC3E52E0F90D}"/>
              </a:ext>
            </a:extLst>
          </p:cNvPr>
          <p:cNvSpPr/>
          <p:nvPr/>
        </p:nvSpPr>
        <p:spPr>
          <a:xfrm>
            <a:off x="147849" y="1286637"/>
            <a:ext cx="3441057" cy="5284107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08BCDC8-7003-43DE-AC33-F8A157406093}"/>
              </a:ext>
            </a:extLst>
          </p:cNvPr>
          <p:cNvSpPr/>
          <p:nvPr/>
        </p:nvSpPr>
        <p:spPr>
          <a:xfrm>
            <a:off x="147850" y="136980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A743-8634-45E1-94D5-FD6932DCC631}"/>
              </a:ext>
            </a:extLst>
          </p:cNvPr>
          <p:cNvSpPr txBox="1"/>
          <p:nvPr/>
        </p:nvSpPr>
        <p:spPr>
          <a:xfrm>
            <a:off x="9347214" y="20759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04</a:t>
            </a:r>
            <a:endParaRPr lang="ko-KR" altLang="en-US" sz="2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AB6D0A6B-0493-4267-8C52-9CB24FFFF57F}"/>
              </a:ext>
            </a:extLst>
          </p:cNvPr>
          <p:cNvSpPr/>
          <p:nvPr/>
        </p:nvSpPr>
        <p:spPr>
          <a:xfrm>
            <a:off x="8789233" y="1368813"/>
            <a:ext cx="3394389" cy="4949767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55E9B55C-1AAA-4ACB-8796-39E6D32D55EE}"/>
              </a:ext>
            </a:extLst>
          </p:cNvPr>
          <p:cNvSpPr/>
          <p:nvPr/>
        </p:nvSpPr>
        <p:spPr>
          <a:xfrm>
            <a:off x="8733879" y="1368813"/>
            <a:ext cx="1451497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5947F-1939-4486-9454-A9FEC12A7A8E}"/>
              </a:ext>
            </a:extLst>
          </p:cNvPr>
          <p:cNvSpPr txBox="1"/>
          <p:nvPr/>
        </p:nvSpPr>
        <p:spPr>
          <a:xfrm>
            <a:off x="8990125" y="1554702"/>
            <a:ext cx="63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06</a:t>
            </a:r>
            <a:endParaRPr lang="ko-KR" altLang="en-US" sz="2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3E0CE31E-2D95-4A43-B258-AF0D5F894F56}"/>
              </a:ext>
            </a:extLst>
          </p:cNvPr>
          <p:cNvSpPr/>
          <p:nvPr/>
        </p:nvSpPr>
        <p:spPr>
          <a:xfrm>
            <a:off x="3661113" y="1286638"/>
            <a:ext cx="4957494" cy="5284106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Right Arrow 80">
            <a:extLst>
              <a:ext uri="{FF2B5EF4-FFF2-40B4-BE49-F238E27FC236}">
                <a16:creationId xmlns:a16="http://schemas.microsoft.com/office/drawing/2014/main" id="{D20E8A35-EF48-41C9-BF5E-1242F9470410}"/>
              </a:ext>
            </a:extLst>
          </p:cNvPr>
          <p:cNvSpPr/>
          <p:nvPr/>
        </p:nvSpPr>
        <p:spPr>
          <a:xfrm>
            <a:off x="3663724" y="1368813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678EE-86AC-4FF3-8CBE-BFD295BBE1A4}"/>
              </a:ext>
            </a:extLst>
          </p:cNvPr>
          <p:cNvSpPr txBox="1"/>
          <p:nvPr/>
        </p:nvSpPr>
        <p:spPr>
          <a:xfrm>
            <a:off x="3937264" y="15454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05</a:t>
            </a:r>
            <a:endParaRPr lang="ko-KR" altLang="en-US" sz="2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A4F7D-B660-4DB0-A389-399165CDC840}"/>
              </a:ext>
            </a:extLst>
          </p:cNvPr>
          <p:cNvSpPr txBox="1"/>
          <p:nvPr/>
        </p:nvSpPr>
        <p:spPr>
          <a:xfrm>
            <a:off x="466588" y="1552555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04</a:t>
            </a:r>
            <a:endParaRPr lang="ko-KR" altLang="en-US" sz="2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DA7B0-E78B-4E57-A717-32A2AADF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3" y="2416650"/>
            <a:ext cx="3182710" cy="366475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EC9801-EB68-4DA4-B329-227B94D78E61}"/>
              </a:ext>
            </a:extLst>
          </p:cNvPr>
          <p:cNvCxnSpPr/>
          <p:nvPr/>
        </p:nvCxnSpPr>
        <p:spPr>
          <a:xfrm>
            <a:off x="147849" y="2537138"/>
            <a:ext cx="3187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92277E-7024-4748-B585-1D697E9C4A0A}"/>
              </a:ext>
            </a:extLst>
          </p:cNvPr>
          <p:cNvSpPr/>
          <p:nvPr/>
        </p:nvSpPr>
        <p:spPr>
          <a:xfrm>
            <a:off x="554087" y="3290552"/>
            <a:ext cx="2298583" cy="1217054"/>
          </a:xfrm>
          <a:prstGeom prst="rect">
            <a:avLst/>
          </a:prstGeom>
          <a:noFill/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6D744B-E5A1-4CB0-BFDD-9D6DC894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77" y="2480661"/>
            <a:ext cx="4769516" cy="3347029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204A6A-70F4-45BB-ACE4-00E150DA2722}"/>
              </a:ext>
            </a:extLst>
          </p:cNvPr>
          <p:cNvCxnSpPr>
            <a:cxnSpLocks/>
          </p:cNvCxnSpPr>
          <p:nvPr/>
        </p:nvCxnSpPr>
        <p:spPr>
          <a:xfrm>
            <a:off x="5448441" y="2736760"/>
            <a:ext cx="11004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1172B75-B3D6-4011-B76B-F3B6723705D7}"/>
              </a:ext>
            </a:extLst>
          </p:cNvPr>
          <p:cNvCxnSpPr>
            <a:cxnSpLocks/>
          </p:cNvCxnSpPr>
          <p:nvPr/>
        </p:nvCxnSpPr>
        <p:spPr>
          <a:xfrm flipV="1">
            <a:off x="2560647" y="2646608"/>
            <a:ext cx="1245060" cy="232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C1B8D-D0A6-4B15-97E1-E1829D3FEE47}"/>
              </a:ext>
            </a:extLst>
          </p:cNvPr>
          <p:cNvSpPr/>
          <p:nvPr/>
        </p:nvSpPr>
        <p:spPr>
          <a:xfrm>
            <a:off x="8820564" y="2482718"/>
            <a:ext cx="3371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solidFill>
                  <a:srgbClr val="FF7F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다형성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 최대한 활용</a:t>
            </a:r>
            <a:endParaRPr lang="ko-KR" altLang="en-US" sz="32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662757-34B1-4DAB-A463-7AE7DF6470A0}"/>
              </a:ext>
            </a:extLst>
          </p:cNvPr>
          <p:cNvSpPr/>
          <p:nvPr/>
        </p:nvSpPr>
        <p:spPr>
          <a:xfrm>
            <a:off x="9378591" y="3306405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애니메이션 관리</a:t>
            </a:r>
            <a:endParaRPr lang="ko-KR" altLang="en-US" sz="24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7FD545-A973-413A-9295-1C0CD52EF1DB}"/>
              </a:ext>
            </a:extLst>
          </p:cNvPr>
          <p:cNvSpPr/>
          <p:nvPr/>
        </p:nvSpPr>
        <p:spPr>
          <a:xfrm>
            <a:off x="9501221" y="4017130"/>
            <a:ext cx="1936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오브젝트 변수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7F8270-0622-4EA5-8905-02E1A471DEC5}"/>
              </a:ext>
            </a:extLst>
          </p:cNvPr>
          <p:cNvSpPr/>
          <p:nvPr/>
        </p:nvSpPr>
        <p:spPr>
          <a:xfrm>
            <a:off x="9501220" y="4708757"/>
            <a:ext cx="1936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오브젝트 정보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B9B0D1-35C4-47DF-8D3E-9353720B91B4}"/>
              </a:ext>
            </a:extLst>
          </p:cNvPr>
          <p:cNvSpPr/>
          <p:nvPr/>
        </p:nvSpPr>
        <p:spPr>
          <a:xfrm>
            <a:off x="9501221" y="5400384"/>
            <a:ext cx="1936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rial" pitchFamily="34" charset="0"/>
              </a:rPr>
              <a:t>오브젝트 관리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 pitchFamily="34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B99246-3BF3-427F-BB21-BEB2CDDBEE77}"/>
              </a:ext>
            </a:extLst>
          </p:cNvPr>
          <p:cNvCxnSpPr>
            <a:cxnSpLocks/>
          </p:cNvCxnSpPr>
          <p:nvPr/>
        </p:nvCxnSpPr>
        <p:spPr>
          <a:xfrm>
            <a:off x="10486363" y="3725209"/>
            <a:ext cx="0" cy="29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1E3C4BD-9E7D-4B29-9BCA-4D2E94DACD8B}"/>
              </a:ext>
            </a:extLst>
          </p:cNvPr>
          <p:cNvCxnSpPr>
            <a:cxnSpLocks/>
          </p:cNvCxnSpPr>
          <p:nvPr/>
        </p:nvCxnSpPr>
        <p:spPr>
          <a:xfrm>
            <a:off x="10486363" y="4416836"/>
            <a:ext cx="0" cy="29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2DAB507-16D1-491B-9733-93B0242BC88D}"/>
              </a:ext>
            </a:extLst>
          </p:cNvPr>
          <p:cNvCxnSpPr>
            <a:cxnSpLocks/>
          </p:cNvCxnSpPr>
          <p:nvPr/>
        </p:nvCxnSpPr>
        <p:spPr>
          <a:xfrm>
            <a:off x="10486363" y="5108463"/>
            <a:ext cx="0" cy="29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459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236</Words>
  <Application>Microsoft Office PowerPoint</Application>
  <PresentationFormat>와이드스크린</PresentationFormat>
  <Paragraphs>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Tmon몬소리 Black</vt:lpstr>
      <vt:lpstr>Segoe UI Semibold</vt:lpstr>
      <vt:lpstr>HY헤드라인M</vt:lpstr>
      <vt:lpstr>Arial Unicode MS</vt:lpstr>
      <vt:lpstr>KoPubWorld돋움체 Bold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cydphj@gmail.com</cp:lastModifiedBy>
  <cp:revision>185</cp:revision>
  <dcterms:created xsi:type="dcterms:W3CDTF">2018-04-24T17:14:44Z</dcterms:created>
  <dcterms:modified xsi:type="dcterms:W3CDTF">2019-05-13T15:31:49Z</dcterms:modified>
</cp:coreProperties>
</file>