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86" r:id="rId2"/>
    <p:sldId id="489" r:id="rId3"/>
    <p:sldId id="529" r:id="rId4"/>
    <p:sldId id="530" r:id="rId5"/>
    <p:sldId id="531" r:id="rId6"/>
    <p:sldId id="524" r:id="rId7"/>
    <p:sldId id="532" r:id="rId8"/>
    <p:sldId id="514" r:id="rId9"/>
    <p:sldId id="515" r:id="rId10"/>
  </p:sldIdLst>
  <p:sldSz cx="12192000" cy="6858000"/>
  <p:notesSz cx="6858000" cy="9144000"/>
  <p:embeddedFontLst>
    <p:embeddedFont>
      <p:font typeface="맑은 고딕" pitchFamily="50" charset="-127"/>
      <p:regular r:id="rId11"/>
      <p:bold r:id="rId12"/>
    </p:embeddedFont>
    <p:embeddedFont>
      <p:font typeface="나눔스퀘어 ExtraBold" pitchFamily="50" charset="-127"/>
      <p:bold r:id="rId13"/>
    </p:embeddedFont>
    <p:embeddedFont>
      <p:font typeface="Microsoft YaHei UI" pitchFamily="34" charset="-122"/>
      <p:regular r:id="rId14"/>
      <p:bold r:id="rId15"/>
    </p:embeddedFont>
    <p:embeddedFont>
      <p:font typeface="나눔스퀘어 Bold" pitchFamily="50" charset="-127"/>
      <p:bold r:id="rId16"/>
    </p:embeddedFont>
    <p:embeddedFont>
      <p:font typeface="HY견고딕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FF99"/>
    <a:srgbClr val="39BBBD"/>
    <a:srgbClr val="FFC000"/>
    <a:srgbClr val="45494C"/>
    <a:srgbClr val="D95C4F"/>
    <a:srgbClr val="5766F7"/>
    <a:srgbClr val="9EDED8"/>
    <a:srgbClr val="99E3BE"/>
    <a:srgbClr val="BDF5CE"/>
    <a:srgbClr val="D0EE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86364" autoAdjust="0"/>
  </p:normalViewPr>
  <p:slideViewPr>
    <p:cSldViewPr snapToGrid="0">
      <p:cViewPr varScale="1">
        <p:scale>
          <a:sx n="50" d="100"/>
          <a:sy n="50" d="100"/>
        </p:scale>
        <p:origin x="-82" y="-4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282F34"/>
          </a:fgClr>
          <a:bgClr>
            <a:srgbClr val="21262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4211" y="0"/>
            <a:ext cx="7653552" cy="7358743"/>
            <a:chOff x="374211" y="0"/>
            <a:chExt cx="7653552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5087" y="0"/>
              <a:ext cx="7432676" cy="7358743"/>
              <a:chOff x="595087" y="0"/>
              <a:chExt cx="7432676" cy="735874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897135" y="3701143"/>
                <a:ext cx="130628" cy="1306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67871" y="2618559"/>
                <a:ext cx="130628" cy="13062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240468" y="1514672"/>
                <a:ext cx="77908" cy="7790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44050" y="703875"/>
            <a:ext cx="4918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Block-pop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 </a:t>
            </a:r>
            <a:r>
              <a:rPr lang="ko-KR" altLang="en-US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</a:t>
            </a: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</a:t>
            </a:r>
            <a:r>
              <a:rPr lang="ko-KR" altLang="en-US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(Macaron) # Week </a:t>
            </a:r>
            <a:r>
              <a:rPr lang="en-US" altLang="ko-KR" sz="1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32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53663" y="1992493"/>
            <a:ext cx="29202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권하현</a:t>
            </a:r>
            <a:endParaRPr lang="en-US" altLang="ko-KR" sz="16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2016112100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61209" y="3262857"/>
            <a:ext cx="2705159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유현지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2016112095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332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09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POINT0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579699" y="450137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7758950" y="2485361"/>
            <a:ext cx="990382" cy="1097717"/>
            <a:chOff x="4006850" y="1601788"/>
            <a:chExt cx="322263" cy="357188"/>
          </a:xfrm>
          <a:noFill/>
        </p:grpSpPr>
        <p:sp>
          <p:nvSpPr>
            <p:cNvPr id="107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1"/>
          <p:cNvSpPr>
            <a:spLocks noEditPoints="1"/>
          </p:cNvSpPr>
          <p:nvPr/>
        </p:nvSpPr>
        <p:spPr bwMode="auto">
          <a:xfrm>
            <a:off x="4102123" y="2358073"/>
            <a:ext cx="1093156" cy="134208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noFill/>
          <a:ln w="0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854140" y="3777180"/>
            <a:ext cx="290277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Step. </a:t>
            </a:r>
            <a:r>
              <a:rPr lang="en-US" altLang="ko-KR" sz="2000" b="1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en-US" altLang="ko-KR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2000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앞으로 진행할 것들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7691" y="3780113"/>
            <a:ext cx="285018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Step. 1 / </a:t>
            </a:r>
            <a:r>
              <a:rPr lang="ko-KR" altLang="en-US" sz="2000" b="1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</a:t>
            </a:r>
            <a:endParaRPr lang="en-US" altLang="ko-KR" sz="2000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방해물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/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종료 설정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36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  <a:endParaRPr lang="en-US" altLang="ko-KR" sz="1400" dirty="0"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상대 화면에 방해물 추가</a:t>
            </a:r>
            <a:r>
              <a:rPr lang="en-US" altLang="ko-KR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(garbage)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t="626" b="1320"/>
          <a:stretch>
            <a:fillRect/>
          </a:stretch>
        </p:blipFill>
        <p:spPr bwMode="auto">
          <a:xfrm>
            <a:off x="2601278" y="1301262"/>
            <a:ext cx="61055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884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7535007" y="1855177"/>
            <a:ext cx="3622431" cy="370155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  <a:endParaRPr lang="en-US" altLang="ko-KR" sz="1400" dirty="0"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상대 화면에 장애물 추가</a:t>
            </a:r>
            <a:r>
              <a:rPr lang="en-US" altLang="ko-KR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(garbage)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731" t="35128" r="57019" b="37821"/>
          <a:stretch>
            <a:fillRect/>
          </a:stretch>
        </p:blipFill>
        <p:spPr bwMode="auto">
          <a:xfrm>
            <a:off x="2303565" y="2224446"/>
            <a:ext cx="4809392" cy="371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권하현\Desktop\3학년 1학기\공개SW프로젝트\프로젝트\panel-pop-master\panel-pop-master\assets\sprites.png"/>
          <p:cNvPicPr>
            <a:picLocks noChangeAspect="1" noChangeArrowheads="1"/>
          </p:cNvPicPr>
          <p:nvPr/>
        </p:nvPicPr>
        <p:blipFill>
          <a:blip r:embed="rId3" cstate="print"/>
          <a:srcRect l="34956" t="-60" r="49897" b="93425"/>
          <a:stretch>
            <a:fillRect/>
          </a:stretch>
        </p:blipFill>
        <p:spPr bwMode="auto">
          <a:xfrm>
            <a:off x="8097679" y="2883854"/>
            <a:ext cx="1230923" cy="404446"/>
          </a:xfrm>
          <a:prstGeom prst="rect">
            <a:avLst/>
          </a:prstGeom>
          <a:noFill/>
        </p:spPr>
      </p:pic>
      <p:pic>
        <p:nvPicPr>
          <p:cNvPr id="17" name="Picture 3" descr="C:\Users\권하현\Desktop\3학년 1학기\공개SW프로젝트\프로젝트\panel-pop-master\panel-pop-master\assets\sprites.png"/>
          <p:cNvPicPr>
            <a:picLocks noChangeAspect="1" noChangeArrowheads="1"/>
          </p:cNvPicPr>
          <p:nvPr/>
        </p:nvPicPr>
        <p:blipFill>
          <a:blip r:embed="rId3" cstate="print"/>
          <a:srcRect l="34956" t="-60" r="49897" b="93425"/>
          <a:stretch>
            <a:fillRect/>
          </a:stretch>
        </p:blipFill>
        <p:spPr bwMode="auto">
          <a:xfrm>
            <a:off x="8100609" y="3528622"/>
            <a:ext cx="1667608" cy="404446"/>
          </a:xfrm>
          <a:prstGeom prst="rect">
            <a:avLst/>
          </a:prstGeom>
          <a:noFill/>
        </p:spPr>
      </p:pic>
      <p:pic>
        <p:nvPicPr>
          <p:cNvPr id="18" name="Picture 3" descr="C:\Users\권하현\Desktop\3학년 1학기\공개SW프로젝트\프로젝트\panel-pop-master\panel-pop-master\assets\sprites.png"/>
          <p:cNvPicPr>
            <a:picLocks noChangeAspect="1" noChangeArrowheads="1"/>
          </p:cNvPicPr>
          <p:nvPr/>
        </p:nvPicPr>
        <p:blipFill>
          <a:blip r:embed="rId3" cstate="print"/>
          <a:srcRect l="34956" t="-60" r="49897" b="93425"/>
          <a:stretch>
            <a:fillRect/>
          </a:stretch>
        </p:blipFill>
        <p:spPr bwMode="auto">
          <a:xfrm>
            <a:off x="8085956" y="4182166"/>
            <a:ext cx="2113084" cy="404446"/>
          </a:xfrm>
          <a:prstGeom prst="rect">
            <a:avLst/>
          </a:prstGeom>
          <a:noFill/>
        </p:spPr>
      </p:pic>
      <p:pic>
        <p:nvPicPr>
          <p:cNvPr id="19" name="Picture 3" descr="C:\Users\권하현\Desktop\3학년 1학기\공개SW프로젝트\프로젝트\panel-pop-master\panel-pop-master\assets\sprites.png"/>
          <p:cNvPicPr>
            <a:picLocks noChangeAspect="1" noChangeArrowheads="1"/>
          </p:cNvPicPr>
          <p:nvPr/>
        </p:nvPicPr>
        <p:blipFill>
          <a:blip r:embed="rId3" cstate="print"/>
          <a:srcRect l="34956" t="-60" r="49897" b="93425"/>
          <a:stretch>
            <a:fillRect/>
          </a:stretch>
        </p:blipFill>
        <p:spPr bwMode="auto">
          <a:xfrm>
            <a:off x="8088886" y="4844501"/>
            <a:ext cx="2602523" cy="404446"/>
          </a:xfrm>
          <a:prstGeom prst="rect">
            <a:avLst/>
          </a:prstGeom>
          <a:noFill/>
        </p:spPr>
      </p:pic>
      <p:pic>
        <p:nvPicPr>
          <p:cNvPr id="20" name="Picture 3" descr="C:\Users\권하현\Desktop\3학년 1학기\공개SW프로젝트\프로젝트\panel-pop-master\panel-pop-master\assets\sprites.png"/>
          <p:cNvPicPr>
            <a:picLocks noChangeAspect="1" noChangeArrowheads="1"/>
          </p:cNvPicPr>
          <p:nvPr/>
        </p:nvPicPr>
        <p:blipFill>
          <a:blip r:embed="rId3" cstate="print"/>
          <a:srcRect l="34956" t="-60" r="49897" b="93425"/>
          <a:stretch>
            <a:fillRect/>
          </a:stretch>
        </p:blipFill>
        <p:spPr bwMode="auto">
          <a:xfrm>
            <a:off x="8100611" y="2218587"/>
            <a:ext cx="823562" cy="404446"/>
          </a:xfrm>
          <a:prstGeom prst="rect">
            <a:avLst/>
          </a:prstGeom>
          <a:noFill/>
        </p:spPr>
      </p:pic>
      <p:sp>
        <p:nvSpPr>
          <p:cNvPr id="22" name="모서리가 둥근 직사각형 21"/>
          <p:cNvSpPr/>
          <p:nvPr/>
        </p:nvSpPr>
        <p:spPr>
          <a:xfrm>
            <a:off x="2212564" y="1508155"/>
            <a:ext cx="2227545" cy="531644"/>
          </a:xfrm>
          <a:prstGeom prst="roundRect">
            <a:avLst/>
          </a:prstGeom>
          <a:solidFill>
            <a:srgbClr val="39B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스퀘어 Bold" pitchFamily="50" charset="-127"/>
                <a:ea typeface="나눔스퀘어 Bold" pitchFamily="50" charset="-127"/>
              </a:rPr>
              <a:t>VsGame.cpp</a:t>
            </a:r>
            <a:endParaRPr lang="ko-KR" altLang="en-US" sz="24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84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  <a:endParaRPr lang="en-US" altLang="ko-KR" sz="1400" dirty="0"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종료 설정 변경 </a:t>
            </a:r>
            <a:r>
              <a:rPr lang="en-US" altLang="ko-KR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(2p)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644"/>
          <a:stretch>
            <a:fillRect/>
          </a:stretch>
        </p:blipFill>
        <p:spPr bwMode="auto">
          <a:xfrm>
            <a:off x="1742712" y="1796930"/>
            <a:ext cx="4377872" cy="349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권하현\Desktop\3학년 1학기\공개SW프로젝트\프로젝트\p1 win.png"/>
          <p:cNvPicPr>
            <a:picLocks noChangeAspect="1" noChangeArrowheads="1"/>
          </p:cNvPicPr>
          <p:nvPr/>
        </p:nvPicPr>
        <p:blipFill>
          <a:blip r:embed="rId3" cstate="print"/>
          <a:srcRect t="284" b="1366"/>
          <a:stretch>
            <a:fillRect/>
          </a:stretch>
        </p:blipFill>
        <p:spPr bwMode="auto">
          <a:xfrm>
            <a:off x="7395904" y="1784840"/>
            <a:ext cx="4464905" cy="3446583"/>
          </a:xfrm>
          <a:prstGeom prst="rect">
            <a:avLst/>
          </a:prstGeom>
          <a:noFill/>
        </p:spPr>
      </p:pic>
      <p:sp>
        <p:nvSpPr>
          <p:cNvPr id="17" name="오른쪽 화살표 16"/>
          <p:cNvSpPr/>
          <p:nvPr/>
        </p:nvSpPr>
        <p:spPr>
          <a:xfrm>
            <a:off x="6233745" y="2910254"/>
            <a:ext cx="1055077" cy="110783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884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2066186" y="2435442"/>
            <a:ext cx="1987063" cy="255856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POINT2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종료 설정 변경 </a:t>
            </a:r>
            <a:r>
              <a:rPr lang="en-US" altLang="ko-KR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(2p)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77397" y="2000507"/>
            <a:ext cx="1735176" cy="531644"/>
          </a:xfrm>
          <a:prstGeom prst="roundRect">
            <a:avLst/>
          </a:prstGeom>
          <a:solidFill>
            <a:srgbClr val="39B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latin typeface="나눔스퀘어 Bold" pitchFamily="50" charset="-127"/>
                <a:ea typeface="나눔스퀘어 Bold" pitchFamily="50" charset="-127"/>
              </a:rPr>
              <a:t>Game.h</a:t>
            </a:r>
            <a:endParaRPr lang="ko-KR" altLang="en-US" sz="2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15658" y="2866270"/>
            <a:ext cx="1679331" cy="19255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8749" y="3376220"/>
            <a:ext cx="1433146" cy="492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P1WON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32887" y="4056128"/>
            <a:ext cx="1433146" cy="492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P2WON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532179" y="2716800"/>
            <a:ext cx="1099038" cy="5011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state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870941" y="2804735"/>
            <a:ext cx="3138854" cy="7561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판 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2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선승제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669219" y="2699226"/>
            <a:ext cx="2532184" cy="2039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게임종료</a:t>
            </a:r>
            <a:endParaRPr lang="en-US" altLang="ko-KR" sz="28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및</a:t>
            </a:r>
            <a:endParaRPr lang="en-US" altLang="ko-KR" sz="28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포인트 </a:t>
            </a:r>
            <a:r>
              <a:rPr lang="ko-KR" altLang="en-US" sz="2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리셋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0" name="직선 화살표 연결선 39"/>
          <p:cNvCxnSpPr>
            <a:stCxn id="34" idx="3"/>
            <a:endCxn id="38" idx="1"/>
          </p:cNvCxnSpPr>
          <p:nvPr/>
        </p:nvCxnSpPr>
        <p:spPr>
          <a:xfrm>
            <a:off x="4053249" y="3714726"/>
            <a:ext cx="4615970" cy="4408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884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POINT2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종료 설정 변경 </a:t>
            </a:r>
            <a:r>
              <a:rPr lang="en-US" altLang="ko-KR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(2p)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C:\Users\권하현\Desktop\KakaoTalk_20190426_2327045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4763" y="1356360"/>
            <a:ext cx="7833677" cy="4896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884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5">
            <a:extLst>
              <a:ext uri="{FF2B5EF4-FFF2-40B4-BE49-F238E27FC236}">
                <a16:creationId xmlns="" xmlns:a16="http://schemas.microsoft.com/office/drawing/2014/main" id="{A5667B88-EEE1-4579-857B-9629BFA6AFC8}"/>
              </a:ext>
            </a:extLst>
          </p:cNvPr>
          <p:cNvSpPr/>
          <p:nvPr/>
        </p:nvSpPr>
        <p:spPr>
          <a:xfrm>
            <a:off x="7184182" y="2940260"/>
            <a:ext cx="2388751" cy="3243593"/>
          </a:xfrm>
          <a:prstGeom prst="roundRect">
            <a:avLst>
              <a:gd name="adj" fmla="val 139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방향 변경키</a:t>
            </a: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 C) 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579699" y="450137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모서리가 둥근 직사각형 5">
            <a:extLst>
              <a:ext uri="{FF2B5EF4-FFF2-40B4-BE49-F238E27FC236}">
                <a16:creationId xmlns="" xmlns:a16="http://schemas.microsoft.com/office/drawing/2014/main" id="{A5667B88-EEE1-4579-857B-9629BFA6AFC8}"/>
              </a:ext>
            </a:extLst>
          </p:cNvPr>
          <p:cNvSpPr/>
          <p:nvPr/>
        </p:nvSpPr>
        <p:spPr>
          <a:xfrm>
            <a:off x="3765972" y="2929378"/>
            <a:ext cx="2388751" cy="3243593"/>
          </a:xfrm>
          <a:prstGeom prst="roundRect">
            <a:avLst>
              <a:gd name="adj" fmla="val 13942"/>
            </a:avLst>
          </a:prstGeom>
          <a:solidFill>
            <a:srgbClr val="39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모드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CA58324B-8C46-4275-9596-60D3EC7F5454}"/>
              </a:ext>
            </a:extLst>
          </p:cNvPr>
          <p:cNvGrpSpPr/>
          <p:nvPr/>
        </p:nvGrpSpPr>
        <p:grpSpPr>
          <a:xfrm>
            <a:off x="4148041" y="1911437"/>
            <a:ext cx="1648639" cy="3095869"/>
            <a:chOff x="1581150" y="1301261"/>
            <a:chExt cx="1475025" cy="2769851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3" name="순서도: 수동 입력 32">
              <a:extLst>
                <a:ext uri="{FF2B5EF4-FFF2-40B4-BE49-F238E27FC236}">
                  <a16:creationId xmlns="" xmlns:a16="http://schemas.microsoft.com/office/drawing/2014/main" id="{BE8E9B43-D807-43BE-B7CB-D3F056FFA2B2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="" xmlns:a16="http://schemas.microsoft.com/office/drawing/2014/main" id="{66DAD0A1-1580-4EEF-973F-C00953BF9168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7DACA976-D334-459B-8D42-28BA89817869}"/>
              </a:ext>
            </a:extLst>
          </p:cNvPr>
          <p:cNvGrpSpPr/>
          <p:nvPr/>
        </p:nvGrpSpPr>
        <p:grpSpPr>
          <a:xfrm>
            <a:off x="4148041" y="1911437"/>
            <a:ext cx="1648639" cy="3095869"/>
            <a:chOff x="1581150" y="1301261"/>
            <a:chExt cx="1475025" cy="2769851"/>
          </a:xfrm>
          <a:effectLst>
            <a:outerShdw dist="3683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순서도: 수동 입력 35">
              <a:extLst>
                <a:ext uri="{FF2B5EF4-FFF2-40B4-BE49-F238E27FC236}">
                  <a16:creationId xmlns="" xmlns:a16="http://schemas.microsoft.com/office/drawing/2014/main" id="{FD2CD18E-18D1-4054-8535-70BE0E5C1AF9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="" xmlns:a16="http://schemas.microsoft.com/office/drawing/2014/main" id="{CA098DFA-78C1-419D-927A-7FA5AA57F950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Freeform 11">
            <a:extLst>
              <a:ext uri="{FF2B5EF4-FFF2-40B4-BE49-F238E27FC236}">
                <a16:creationId xmlns="" xmlns:a16="http://schemas.microsoft.com/office/drawing/2014/main" id="{8B5C5C83-9CB3-4B3B-A955-E0B65DAAB590}"/>
              </a:ext>
            </a:extLst>
          </p:cNvPr>
          <p:cNvSpPr>
            <a:spLocks noEditPoints="1"/>
          </p:cNvSpPr>
          <p:nvPr/>
        </p:nvSpPr>
        <p:spPr bwMode="auto">
          <a:xfrm>
            <a:off x="4810021" y="2666172"/>
            <a:ext cx="366309" cy="4497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39BB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38D28C8-6784-4190-8F25-9DF3111F6D8B}"/>
              </a:ext>
            </a:extLst>
          </p:cNvPr>
          <p:cNvSpPr txBox="1"/>
          <p:nvPr/>
        </p:nvSpPr>
        <p:spPr>
          <a:xfrm>
            <a:off x="3936667" y="3298315"/>
            <a:ext cx="205809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39BB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4E90DBD0-288A-4529-A1E9-F81028791F4E}"/>
              </a:ext>
            </a:extLst>
          </p:cNvPr>
          <p:cNvGrpSpPr/>
          <p:nvPr/>
        </p:nvGrpSpPr>
        <p:grpSpPr>
          <a:xfrm>
            <a:off x="7541465" y="1911437"/>
            <a:ext cx="1648639" cy="3095869"/>
            <a:chOff x="1581150" y="1301261"/>
            <a:chExt cx="1475025" cy="2769851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42" name="순서도: 수동 입력 41">
              <a:extLst>
                <a:ext uri="{FF2B5EF4-FFF2-40B4-BE49-F238E27FC236}">
                  <a16:creationId xmlns="" xmlns:a16="http://schemas.microsoft.com/office/drawing/2014/main" id="{29457A9C-0AB9-4B5D-87B5-8F9936D4D3F2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="" xmlns:a16="http://schemas.microsoft.com/office/drawing/2014/main" id="{3726B8C5-ED08-4258-9095-21D0A0828084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86EE87B3-B7F8-4FA6-81DB-1E2B86CD1C95}"/>
              </a:ext>
            </a:extLst>
          </p:cNvPr>
          <p:cNvGrpSpPr/>
          <p:nvPr/>
        </p:nvGrpSpPr>
        <p:grpSpPr>
          <a:xfrm>
            <a:off x="7541465" y="1911437"/>
            <a:ext cx="1648639" cy="3095869"/>
            <a:chOff x="1581150" y="1301261"/>
            <a:chExt cx="1475025" cy="2769851"/>
          </a:xfrm>
          <a:effectLst>
            <a:outerShdw dist="3683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5" name="순서도: 수동 입력 44">
              <a:extLst>
                <a:ext uri="{FF2B5EF4-FFF2-40B4-BE49-F238E27FC236}">
                  <a16:creationId xmlns="" xmlns:a16="http://schemas.microsoft.com/office/drawing/2014/main" id="{0BF7B53F-3565-459F-9190-2979B1D6F211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="" xmlns:a16="http://schemas.microsoft.com/office/drawing/2014/main" id="{60B6A9CD-9A05-4107-95CD-1754628E11FC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Freeform 11">
            <a:extLst>
              <a:ext uri="{FF2B5EF4-FFF2-40B4-BE49-F238E27FC236}">
                <a16:creationId xmlns="" xmlns:a16="http://schemas.microsoft.com/office/drawing/2014/main" id="{A2B44500-5C3F-4700-A823-63BC2B81EA94}"/>
              </a:ext>
            </a:extLst>
          </p:cNvPr>
          <p:cNvSpPr>
            <a:spLocks noEditPoints="1"/>
          </p:cNvSpPr>
          <p:nvPr/>
        </p:nvSpPr>
        <p:spPr bwMode="auto">
          <a:xfrm>
            <a:off x="8203445" y="2666172"/>
            <a:ext cx="366309" cy="4497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50BFBE6-5251-4B0F-AE7B-A0ADC3BC19FB}"/>
              </a:ext>
            </a:extLst>
          </p:cNvPr>
          <p:cNvSpPr txBox="1"/>
          <p:nvPr/>
        </p:nvSpPr>
        <p:spPr>
          <a:xfrm>
            <a:off x="7330091" y="3298315"/>
            <a:ext cx="205809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27162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5877838" y="1794305"/>
            <a:ext cx="0" cy="13695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866173" y="1970602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6374459" y="1794305"/>
            <a:ext cx="14710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2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</a:t>
            </a:r>
            <a:endParaRPr lang="en-US" altLang="ko-KR" sz="72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612479-95A5-45D0-B810-7AF0EB83CFD2}"/>
              </a:ext>
            </a:extLst>
          </p:cNvPr>
          <p:cNvSpPr txBox="1"/>
          <p:nvPr/>
        </p:nvSpPr>
        <p:spPr>
          <a:xfrm>
            <a:off x="4837482" y="3685032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41615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105</Words>
  <Application>Microsoft Office PowerPoint</Application>
  <PresentationFormat>사용자 지정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Arial</vt:lpstr>
      <vt:lpstr>맑은 고딕</vt:lpstr>
      <vt:lpstr>나눔스퀘어 ExtraBold</vt:lpstr>
      <vt:lpstr>Microsoft YaHei UI</vt:lpstr>
      <vt:lpstr>나눔스퀘어 Bold</vt:lpstr>
      <vt:lpstr>Aharoni</vt:lpstr>
      <vt:lpstr>HY견고딕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530</cp:revision>
  <dcterms:created xsi:type="dcterms:W3CDTF">2018-08-02T07:05:36Z</dcterms:created>
  <dcterms:modified xsi:type="dcterms:W3CDTF">2019-05-01T15:11:46Z</dcterms:modified>
</cp:coreProperties>
</file>