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25" r:id="rId4"/>
    <p:sldId id="519" r:id="rId5"/>
    <p:sldId id="522" r:id="rId6"/>
    <p:sldId id="529" r:id="rId7"/>
    <p:sldId id="524" r:id="rId8"/>
    <p:sldId id="521" r:id="rId9"/>
    <p:sldId id="528" r:id="rId10"/>
    <p:sldId id="514" r:id="rId11"/>
    <p:sldId id="515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스퀘어 ExtraBold" pitchFamily="50" charset="-127"/>
      <p:bold r:id="rId15"/>
    </p:embeddedFont>
    <p:embeddedFont>
      <p:font typeface="Microsoft YaHei UI" pitchFamily="34" charset="-122"/>
      <p:regular r:id="rId16"/>
      <p:bold r:id="rId17"/>
    </p:embeddedFont>
    <p:embeddedFont>
      <p:font typeface="나눔스퀘어 Bold" pitchFamily="50" charset="-127"/>
      <p:bold r:id="rId18"/>
    </p:embeddedFont>
    <p:embeddedFont>
      <p:font typeface="나눔스퀘어라운드 ExtraBold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99"/>
    <a:srgbClr val="39BBBD"/>
    <a:srgbClr val="FFC000"/>
    <a:srgbClr val="45494C"/>
    <a:srgbClr val="D95C4F"/>
    <a:srgbClr val="5766F7"/>
    <a:srgbClr val="9EDED8"/>
    <a:srgbClr val="99E3BE"/>
    <a:srgbClr val="BDF5CE"/>
    <a:srgbClr val="D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5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</a:t>
            </a:r>
            <a:r>
              <a:rPr lang="en-US" altLang="ko-KR" sz="160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Week </a:t>
            </a:r>
            <a:r>
              <a:rPr lang="en-US" altLang="ko-KR" sz="160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3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5">
            <a:extLst>
              <a:ext uri="{FF2B5EF4-FFF2-40B4-BE49-F238E27FC236}">
                <a16:creationId xmlns=""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7184182" y="2940260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  <a:endParaRPr lang="en-US" altLang="ko-KR" b="1" dirty="0" smtClean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="" xmlns:a16="http://schemas.microsoft.com/office/drawing/2014/main" id="{A5667B88-EEE1-4579-857B-9629BFA6AFC8}"/>
              </a:ext>
            </a:extLst>
          </p:cNvPr>
          <p:cNvSpPr/>
          <p:nvPr/>
        </p:nvSpPr>
        <p:spPr>
          <a:xfrm>
            <a:off x="3765972" y="2929378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상하좌우 변경</a:t>
            </a:r>
            <a:endParaRPr lang="en-US" altLang="ko-KR" b="1" dirty="0" smtClean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CA58324B-8C46-4275-9596-60D3EC7F5454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="" xmlns:a16="http://schemas.microsoft.com/office/drawing/2014/main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DACA976-D334-459B-8D42-28BA89817869}"/>
              </a:ext>
            </a:extLst>
          </p:cNvPr>
          <p:cNvGrpSpPr/>
          <p:nvPr/>
        </p:nvGrpSpPr>
        <p:grpSpPr>
          <a:xfrm>
            <a:off x="4148041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="" xmlns:a16="http://schemas.microsoft.com/office/drawing/2014/main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="" xmlns:a16="http://schemas.microsoft.com/office/drawing/2014/main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="" xmlns:a16="http://schemas.microsoft.com/office/drawing/2014/main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4810021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38D28C8-6784-4190-8F25-9DF3111F6D8B}"/>
              </a:ext>
            </a:extLst>
          </p:cNvPr>
          <p:cNvSpPr txBox="1"/>
          <p:nvPr/>
        </p:nvSpPr>
        <p:spPr>
          <a:xfrm>
            <a:off x="3936667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E90DBD0-288A-4529-A1E9-F81028791F4E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2" name="순서도: 수동 입력 41">
              <a:extLst>
                <a:ext uri="{FF2B5EF4-FFF2-40B4-BE49-F238E27FC236}">
                  <a16:creationId xmlns="" xmlns:a16="http://schemas.microsoft.com/office/drawing/2014/main" id="{29457A9C-0AB9-4B5D-87B5-8F9936D4D3F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3726B8C5-ED08-4258-9095-21D0A0828084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6EE87B3-B7F8-4FA6-81DB-1E2B86CD1C95}"/>
              </a:ext>
            </a:extLst>
          </p:cNvPr>
          <p:cNvGrpSpPr/>
          <p:nvPr/>
        </p:nvGrpSpPr>
        <p:grpSpPr>
          <a:xfrm>
            <a:off x="7541465" y="1911437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순서도: 수동 입력 44">
              <a:extLst>
                <a:ext uri="{FF2B5EF4-FFF2-40B4-BE49-F238E27FC236}">
                  <a16:creationId xmlns="" xmlns:a16="http://schemas.microsoft.com/office/drawing/2014/main" id="{0BF7B53F-3565-459F-9190-2979B1D6F211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60B6A9CD-9A05-4107-95CD-1754628E11FC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="" xmlns:a16="http://schemas.microsoft.com/office/drawing/2014/main" id="{A2B44500-5C3F-4700-A823-63BC2B81EA94}"/>
              </a:ext>
            </a:extLst>
          </p:cNvPr>
          <p:cNvSpPr>
            <a:spLocks noEditPoints="1"/>
          </p:cNvSpPr>
          <p:nvPr/>
        </p:nvSpPr>
        <p:spPr bwMode="auto">
          <a:xfrm>
            <a:off x="8203445" y="2666172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50BFBE6-5251-4B0F-AE7B-A0ADC3BC19FB}"/>
              </a:ext>
            </a:extLst>
          </p:cNvPr>
          <p:cNvSpPr txBox="1"/>
          <p:nvPr/>
        </p:nvSpPr>
        <p:spPr>
          <a:xfrm>
            <a:off x="7330091" y="3298315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716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1615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6280205" y="2559426"/>
            <a:ext cx="1157306" cy="981675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9482182" y="2485361"/>
            <a:ext cx="990382" cy="1097717"/>
            <a:chOff x="4006850" y="1601788"/>
            <a:chExt cx="322263" cy="357188"/>
          </a:xfrm>
          <a:noFill/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3284467" y="2358073"/>
            <a:ext cx="1093156" cy="134208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34639" y="3777180"/>
            <a:ext cx="2692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추가한 부분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블록 상하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이동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577372" y="3777180"/>
            <a:ext cx="2902776" cy="84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3 / </a:t>
            </a: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0035" y="3780113"/>
            <a:ext cx="28501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/ 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동작 설명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en-US" altLang="ko-KR" sz="20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작동 원리 설명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36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메뉴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672" y="1330937"/>
            <a:ext cx="6537079" cy="490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이미지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122" r="934" b="1405"/>
          <a:stretch>
            <a:fillRect/>
          </a:stretch>
        </p:blipFill>
        <p:spPr bwMode="auto">
          <a:xfrm>
            <a:off x="2925672" y="1384663"/>
            <a:ext cx="6048511" cy="449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sprites.png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Picture 2" descr="C:\Users\권하현\Desktop\3학년 1학기\공개SW프로젝트\프로젝트\panel-pop-master\panel-pop-master\assets\sprites.png"/>
          <p:cNvPicPr>
            <a:picLocks noChangeAspect="1" noChangeArrowheads="1"/>
          </p:cNvPicPr>
          <p:nvPr/>
        </p:nvPicPr>
        <p:blipFill>
          <a:blip r:embed="rId2" cstate="print"/>
          <a:srcRect r="19656"/>
          <a:stretch>
            <a:fillRect/>
          </a:stretch>
        </p:blipFill>
        <p:spPr bwMode="auto">
          <a:xfrm>
            <a:off x="2134566" y="1521529"/>
            <a:ext cx="5163050" cy="4820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사각형: 둥근 모서리 4">
            <a:extLst>
              <a:ext uri="{FF2B5EF4-FFF2-40B4-BE49-F238E27FC236}">
                <a16:creationId xmlns="" xmlns:a16="http://schemas.microsoft.com/office/drawing/2014/main" id="{71BAA175-31C7-4513-84FB-658557A8D9BD}"/>
              </a:ext>
            </a:extLst>
          </p:cNvPr>
          <p:cNvSpPr/>
          <p:nvPr/>
        </p:nvSpPr>
        <p:spPr>
          <a:xfrm>
            <a:off x="7658100" y="2576146"/>
            <a:ext cx="4202723" cy="2207046"/>
          </a:xfrm>
          <a:prstGeom prst="round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게임에 사용하는 이미지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‘</a:t>
            </a: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png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‘gif’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29281" y="1332910"/>
            <a:ext cx="5500217" cy="513822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게임 방식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좌우 이동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권하현\Desktop\가로 이동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783" y="1240291"/>
            <a:ext cx="7113588" cy="5287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게임 방식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좌우 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(1P)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56077" y="3139444"/>
            <a:ext cx="3100196" cy="822960"/>
          </a:xfrm>
          <a:prstGeom prst="roundRect">
            <a:avLst/>
          </a:prstGeom>
          <a:solidFill>
            <a:srgbClr val="39B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상하 이동 추가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줄무늬가 있는 오른쪽 화살표 40"/>
          <p:cNvSpPr/>
          <p:nvPr/>
        </p:nvSpPr>
        <p:spPr>
          <a:xfrm>
            <a:off x="6400798" y="3032762"/>
            <a:ext cx="1632859" cy="1160419"/>
          </a:xfrm>
          <a:prstGeom prst="stripedRightArrow">
            <a:avLst>
              <a:gd name="adj1" fmla="val 62549"/>
              <a:gd name="adj2" fmla="val 357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048607" y="1512277"/>
            <a:ext cx="3613635" cy="4188905"/>
            <a:chOff x="2048607" y="1512277"/>
            <a:chExt cx="3613635" cy="418890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048607" y="1512277"/>
              <a:ext cx="3613635" cy="418890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526163" y="2103124"/>
              <a:ext cx="2560307" cy="822960"/>
            </a:xfrm>
            <a:prstGeom prst="roundRect">
              <a:avLst/>
            </a:prstGeom>
            <a:solidFill>
              <a:srgbClr val="39B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나눔스퀘어 Bold" pitchFamily="50" charset="-127"/>
                  <a:ea typeface="나눔스퀘어 Bold" pitchFamily="50" charset="-127"/>
                </a:rPr>
                <a:t>스피드 증</a:t>
              </a:r>
              <a:r>
                <a:rPr lang="ko-KR" altLang="en-US" sz="2800" dirty="0" smtClean="0">
                  <a:latin typeface="나눔스퀘어 Bold" pitchFamily="50" charset="-127"/>
                  <a:ea typeface="나눔스퀘어 Bold" pitchFamily="50" charset="-127"/>
                </a:rPr>
                <a:t>가</a:t>
              </a:r>
              <a:r>
                <a:rPr lang="ko-KR" altLang="en-US" sz="2800" dirty="0" smtClean="0">
                  <a:latin typeface="나눔스퀘어 Bold" pitchFamily="50" charset="-127"/>
                  <a:ea typeface="나눔스퀘어 Bold" pitchFamily="50" charset="-127"/>
                </a:rPr>
                <a:t> </a:t>
              </a:r>
              <a:endParaRPr lang="ko-KR" altLang="en-US" sz="28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252557" y="4289060"/>
              <a:ext cx="3100196" cy="822960"/>
            </a:xfrm>
            <a:prstGeom prst="roundRect">
              <a:avLst/>
            </a:prstGeom>
            <a:solidFill>
              <a:srgbClr val="39BB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나눔스퀘어 Bold" pitchFamily="50" charset="-127"/>
                  <a:ea typeface="나눔스퀘어 Bold" pitchFamily="50" charset="-127"/>
                </a:rPr>
                <a:t>좌우 이동 한계 </a:t>
              </a:r>
              <a:endParaRPr lang="ko-KR" altLang="en-US" sz="28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3" name="직선 화살표 연결선 22"/>
            <p:cNvCxnSpPr>
              <a:stCxn id="31" idx="2"/>
              <a:endCxn id="32" idx="0"/>
            </p:cNvCxnSpPr>
            <p:nvPr/>
          </p:nvCxnSpPr>
          <p:spPr>
            <a:xfrm flipH="1">
              <a:off x="3802655" y="2926084"/>
              <a:ext cx="3662" cy="136297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위쪽 화살표 28"/>
            <p:cNvSpPr/>
            <p:nvPr/>
          </p:nvSpPr>
          <p:spPr>
            <a:xfrm>
              <a:off x="4758335" y="1867827"/>
              <a:ext cx="690379" cy="91933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추가한 게임 방식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상하 이동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권하현\Desktop\3학년 1학기\공개SW프로젝트\프로젝트\세로 이동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67" y="1181734"/>
            <a:ext cx="6795862" cy="5398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1">
            <a:extLst>
              <a:ext uri="{FF2B5EF4-FFF2-40B4-BE49-F238E27FC236}">
                <a16:creationId xmlns:a16="http://schemas.microsoft.com/office/drawing/2014/main" xmlns="" id="{33858BDF-1F38-42D1-8E1E-126137D791FF}"/>
              </a:ext>
            </a:extLst>
          </p:cNvPr>
          <p:cNvSpPr/>
          <p:nvPr/>
        </p:nvSpPr>
        <p:spPr>
          <a:xfrm>
            <a:off x="1832779" y="3470962"/>
            <a:ext cx="2081459" cy="216252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void </a:t>
            </a:r>
            <a:r>
              <a:rPr lang="en-US" altLang="ko-KR" sz="1600" dirty="0" err="1">
                <a:latin typeface="나눔스퀘어라운드 ExtraBold" pitchFamily="50" charset="-127"/>
                <a:ea typeface="나눔스퀘어라운드 ExtraBold" pitchFamily="50" charset="-127"/>
              </a:rPr>
              <a:t>cursorMove</a:t>
            </a:r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</a:p>
          <a:p>
            <a:pPr algn="ctr"/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void swap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사각형: 둥근 모서리 33">
            <a:extLst>
              <a:ext uri="{FF2B5EF4-FFF2-40B4-BE49-F238E27FC236}">
                <a16:creationId xmlns:a16="http://schemas.microsoft.com/office/drawing/2014/main" xmlns="" id="{6A59F8B5-A34D-4D3C-A17E-62B54D78A4A3}"/>
              </a:ext>
            </a:extLst>
          </p:cNvPr>
          <p:cNvSpPr/>
          <p:nvPr/>
        </p:nvSpPr>
        <p:spPr>
          <a:xfrm>
            <a:off x="7430454" y="3470962"/>
            <a:ext cx="2258829" cy="216252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void </a:t>
            </a:r>
            <a:r>
              <a:rPr lang="en-US" altLang="ko-KR" sz="1600" dirty="0" err="1">
                <a:latin typeface="나눔스퀘어라운드 ExtraBold" pitchFamily="50" charset="-127"/>
                <a:ea typeface="나눔스퀘어라운드 ExtraBold" pitchFamily="50" charset="-127"/>
              </a:rPr>
              <a:t>drawCursor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  <a:endParaRPr lang="en-US" altLang="ko-KR" sz="14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604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Diagram</a:t>
            </a:r>
          </a:p>
        </p:txBody>
      </p:sp>
      <p:sp>
        <p:nvSpPr>
          <p:cNvPr id="32" name="사각형: 둥근 모서리 17">
            <a:extLst>
              <a:ext uri="{FF2B5EF4-FFF2-40B4-BE49-F238E27FC236}">
                <a16:creationId xmlns:a16="http://schemas.microsoft.com/office/drawing/2014/main" xmlns="" id="{A1065D23-C7CD-4395-BCE9-CFAF7873A3F6}"/>
              </a:ext>
            </a:extLst>
          </p:cNvPr>
          <p:cNvSpPr/>
          <p:nvPr/>
        </p:nvSpPr>
        <p:spPr>
          <a:xfrm>
            <a:off x="7430454" y="3402429"/>
            <a:ext cx="2258830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BoardRender</a:t>
            </a:r>
            <a:endParaRPr lang="ko-KR" altLang="en-US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6D64265-FDC1-4B90-B4F7-C22F7177167F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8555073" y="2505073"/>
            <a:ext cx="4796" cy="89735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사각형: 둥근 모서리 21">
            <a:extLst>
              <a:ext uri="{FF2B5EF4-FFF2-40B4-BE49-F238E27FC236}">
                <a16:creationId xmlns:a16="http://schemas.microsoft.com/office/drawing/2014/main" xmlns="" id="{B4638C87-39A2-46E8-BB02-05BE5EAA2CB2}"/>
              </a:ext>
            </a:extLst>
          </p:cNvPr>
          <p:cNvSpPr/>
          <p:nvPr/>
        </p:nvSpPr>
        <p:spPr>
          <a:xfrm>
            <a:off x="7514344" y="1771958"/>
            <a:ext cx="2081457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Rendering</a:t>
            </a:r>
            <a:endParaRPr lang="ko-KR" altLang="en-US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sp>
        <p:nvSpPr>
          <p:cNvPr id="35" name="사각형: 둥근 모서리 23">
            <a:extLst>
              <a:ext uri="{FF2B5EF4-FFF2-40B4-BE49-F238E27FC236}">
                <a16:creationId xmlns:a16="http://schemas.microsoft.com/office/drawing/2014/main" xmlns="" id="{3D8D4505-8752-459B-9FA6-6A93F53A6DE3}"/>
              </a:ext>
            </a:extLst>
          </p:cNvPr>
          <p:cNvSpPr/>
          <p:nvPr/>
        </p:nvSpPr>
        <p:spPr>
          <a:xfrm>
            <a:off x="10040017" y="3401348"/>
            <a:ext cx="1826446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Sprites.png</a:t>
            </a:r>
            <a:endParaRPr lang="ko-KR" altLang="en-US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0F531C3-1CF0-4646-B370-1879A8EEDDB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9689284" y="3767906"/>
            <a:ext cx="350733" cy="108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사각형: 둥근 모서리 51">
            <a:extLst>
              <a:ext uri="{FF2B5EF4-FFF2-40B4-BE49-F238E27FC236}">
                <a16:creationId xmlns:a16="http://schemas.microsoft.com/office/drawing/2014/main" xmlns="" id="{B2EEF896-21B1-47EC-BEFE-CF0A4065972A}"/>
              </a:ext>
            </a:extLst>
          </p:cNvPr>
          <p:cNvSpPr/>
          <p:nvPr/>
        </p:nvSpPr>
        <p:spPr>
          <a:xfrm>
            <a:off x="4228125" y="3470961"/>
            <a:ext cx="2851593" cy="2162528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v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oid </a:t>
            </a:r>
            <a:r>
              <a:rPr lang="en-US" altLang="ko-KR" sz="16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inputMoveCursor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6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bool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1600" dirty="0" err="1">
                <a:latin typeface="나눔스퀘어라운드 ExtraBold" pitchFamily="50" charset="-127"/>
                <a:ea typeface="나눔스퀘어라운드 ExtraBold" pitchFamily="50" charset="-127"/>
              </a:rPr>
              <a:t>swapable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void </a:t>
            </a:r>
            <a:r>
              <a:rPr lang="en-US" altLang="ko-KR" sz="1600" dirty="0" err="1">
                <a:latin typeface="나눔스퀘어라운드 ExtraBold" pitchFamily="50" charset="-127"/>
                <a:ea typeface="나눔스퀘어라운드 ExtraBold" pitchFamily="50" charset="-127"/>
              </a:rPr>
              <a:t>inputSwapBlocks</a:t>
            </a:r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();</a:t>
            </a:r>
          </a:p>
          <a:p>
            <a:pPr algn="ctr"/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void </a:t>
            </a:r>
            <a:r>
              <a:rPr lang="en-US" altLang="ko-KR" sz="1600" dirty="0" err="1">
                <a:latin typeface="나눔스퀘어라운드 ExtraBold" pitchFamily="50" charset="-127"/>
                <a:ea typeface="나눔스퀘어라운드 ExtraBold" pitchFamily="50" charset="-127"/>
              </a:rPr>
              <a:t>swapBlocks</a:t>
            </a:r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(…);</a:t>
            </a:r>
            <a:endParaRPr lang="ko-KR" altLang="en-US" sz="16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8" name="사각형: 둥근 모서리 52">
            <a:extLst>
              <a:ext uri="{FF2B5EF4-FFF2-40B4-BE49-F238E27FC236}">
                <a16:creationId xmlns:a16="http://schemas.microsoft.com/office/drawing/2014/main" xmlns="" id="{EA31148F-4654-410C-8395-08F02866A375}"/>
              </a:ext>
            </a:extLst>
          </p:cNvPr>
          <p:cNvSpPr/>
          <p:nvPr/>
        </p:nvSpPr>
        <p:spPr>
          <a:xfrm>
            <a:off x="4228125" y="3402429"/>
            <a:ext cx="2851595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Board</a:t>
            </a:r>
            <a:endParaRPr lang="ko-KR" altLang="en-US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8F8361E8-6946-43FF-807B-D63CAFA30F6F}"/>
              </a:ext>
            </a:extLst>
          </p:cNvPr>
          <p:cNvSpPr/>
          <p:nvPr/>
        </p:nvSpPr>
        <p:spPr>
          <a:xfrm>
            <a:off x="3183428" y="1771958"/>
            <a:ext cx="2081457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Board</a:t>
            </a:r>
            <a:endParaRPr lang="ko-KR" altLang="en-US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FB4F3AE-9FEA-4733-87C3-CDB92681DD80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4224157" y="2505073"/>
            <a:ext cx="1429766" cy="89735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사각형: 둥근 모서리 62">
            <a:extLst>
              <a:ext uri="{FF2B5EF4-FFF2-40B4-BE49-F238E27FC236}">
                <a16:creationId xmlns:a16="http://schemas.microsoft.com/office/drawing/2014/main" xmlns="" id="{E69F5FD4-C1C4-430E-ABB2-5C237375A412}"/>
              </a:ext>
            </a:extLst>
          </p:cNvPr>
          <p:cNvSpPr/>
          <p:nvPr/>
        </p:nvSpPr>
        <p:spPr>
          <a:xfrm>
            <a:off x="1832780" y="3402429"/>
            <a:ext cx="2081458" cy="73311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BoardEvent</a:t>
            </a:r>
            <a:endParaRPr lang="en-US" altLang="ko-KR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  <a:p>
            <a:pPr algn="ctr"/>
            <a:r>
              <a:rPr lang="en-US" altLang="ko-KR" dirty="0" smtClean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  <a:cs typeface="Aharoni" panose="020B0604020202020204" pitchFamily="2" charset="-79"/>
              </a:rPr>
              <a:t>Handler</a:t>
            </a:r>
            <a:endParaRPr lang="ko-KR" altLang="en-US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  <a:cs typeface="Aharoni" panose="020B0604020202020204" pitchFamily="2" charset="-79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D3C02F56-A09A-4F32-A2BF-74B9CB0D3F4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2873509" y="2505073"/>
            <a:ext cx="1350648" cy="89735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8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141</Words>
  <Application>Microsoft Office PowerPoint</Application>
  <PresentationFormat>사용자 지정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맑은 고딕</vt:lpstr>
      <vt:lpstr>나눔스퀘어 ExtraBold</vt:lpstr>
      <vt:lpstr>Microsoft YaHei UI</vt:lpstr>
      <vt:lpstr>나눔스퀘어 Bold</vt:lpstr>
      <vt:lpstr>Aharoni</vt:lpstr>
      <vt:lpstr>Wingdings</vt:lpstr>
      <vt:lpstr>나눔스퀘어라운드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487</cp:revision>
  <dcterms:created xsi:type="dcterms:W3CDTF">2018-08-02T07:05:36Z</dcterms:created>
  <dcterms:modified xsi:type="dcterms:W3CDTF">2019-04-17T10:18:53Z</dcterms:modified>
</cp:coreProperties>
</file>