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489" r:id="rId3"/>
    <p:sldId id="517" r:id="rId4"/>
    <p:sldId id="519" r:id="rId5"/>
    <p:sldId id="523" r:id="rId6"/>
    <p:sldId id="525" r:id="rId7"/>
    <p:sldId id="520" r:id="rId8"/>
    <p:sldId id="521" r:id="rId9"/>
    <p:sldId id="514" r:id="rId10"/>
    <p:sldId id="515" r:id="rId11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나눔스퀘어 ExtraBold" pitchFamily="50" charset="-127"/>
      <p:bold r:id="rId14"/>
    </p:embeddedFont>
    <p:embeddedFont>
      <p:font typeface="Microsoft YaHei UI" pitchFamily="34" charset="-122"/>
      <p:regular r:id="rId15"/>
      <p:bold r:id="rId16"/>
    </p:embeddedFont>
    <p:embeddedFont>
      <p:font typeface="나눔스퀘어 Bold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262A"/>
    <a:srgbClr val="282F34"/>
    <a:srgbClr val="0D0D0D"/>
    <a:srgbClr val="31393F"/>
    <a:srgbClr val="FF6699"/>
    <a:srgbClr val="2C2E3C"/>
    <a:srgbClr val="D86E9C"/>
    <a:srgbClr val="404257"/>
    <a:srgbClr val="2190C8"/>
    <a:srgbClr val="63C1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5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4918806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Block-pop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(Macaron) # Week 2</a:t>
            </a:r>
            <a:endParaRPr lang="ko-KR" altLang="en-US" sz="3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1992493"/>
            <a:ext cx="2920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권하현</a:t>
            </a:r>
            <a:endParaRPr lang="en-US" altLang="ko-KR" sz="16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2016112100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61209" y="3262857"/>
            <a:ext cx="2705159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유현지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2016112095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3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5877838" y="1794305"/>
            <a:ext cx="0" cy="1369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66173" y="1970602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374459" y="1794305"/>
            <a:ext cx="147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en-US" altLang="ko-KR" sz="7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612479-95A5-45D0-B810-7AF0EB83CFD2}"/>
              </a:ext>
            </a:extLst>
          </p:cNvPr>
          <p:cNvSpPr txBox="1"/>
          <p:nvPr/>
        </p:nvSpPr>
        <p:spPr>
          <a:xfrm>
            <a:off x="4837482" y="3685032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16151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0" name="Group 14"/>
          <p:cNvGrpSpPr>
            <a:grpSpLocks noChangeAspect="1"/>
          </p:cNvGrpSpPr>
          <p:nvPr/>
        </p:nvGrpSpPr>
        <p:grpSpPr bwMode="auto">
          <a:xfrm>
            <a:off x="6280205" y="2559426"/>
            <a:ext cx="1157306" cy="981675"/>
            <a:chOff x="3669" y="3943"/>
            <a:chExt cx="626" cy="531"/>
          </a:xfrm>
          <a:noFill/>
        </p:grpSpPr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9482182" y="2485361"/>
            <a:ext cx="990382" cy="1097717"/>
            <a:chOff x="4006850" y="1601788"/>
            <a:chExt cx="322263" cy="357188"/>
          </a:xfrm>
          <a:noFill/>
        </p:grpSpPr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1"/>
          <p:cNvSpPr>
            <a:spLocks noEditPoints="1"/>
          </p:cNvSpPr>
          <p:nvPr/>
        </p:nvSpPr>
        <p:spPr bwMode="auto">
          <a:xfrm>
            <a:off x="3284467" y="2358073"/>
            <a:ext cx="1093156" cy="134208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92400" y="3777339"/>
            <a:ext cx="3694334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1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라이선스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사용 가능 여부 확인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34639" y="3777180"/>
            <a:ext cx="2692866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2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현황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프로그램의 진행 단계 설명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577372" y="3777180"/>
            <a:ext cx="2902776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3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앞으로 진행할 것들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6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604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License	- MIT License</a:t>
            </a:r>
          </a:p>
        </p:txBody>
      </p:sp>
      <p:pic>
        <p:nvPicPr>
          <p:cNvPr id="31" name="그림 30" descr="license.PNG">
            <a:extLst>
              <a:ext uri="{FF2B5EF4-FFF2-40B4-BE49-F238E27FC236}">
                <a16:creationId xmlns:a16="http://schemas.microsoft.com/office/drawing/2014/main" xmlns="" id="{501CC727-6A76-404C-A734-9183F9F726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0991" y="1409526"/>
            <a:ext cx="6777939" cy="49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43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현황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en-US" altLang="ko-KR" sz="3600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ConfigHandler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0CBD642-69F3-4617-BD02-8C0DCA854A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4131" y="1593680"/>
            <a:ext cx="4752975" cy="465772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D0214CB-9097-457C-87FB-166DE3F8DEE6}"/>
              </a:ext>
            </a:extLst>
          </p:cNvPr>
          <p:cNvSpPr/>
          <p:nvPr/>
        </p:nvSpPr>
        <p:spPr>
          <a:xfrm>
            <a:off x="7744671" y="3429000"/>
            <a:ext cx="3974750" cy="755237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 설정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옵션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xmlns="" val="25884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현황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en-US" altLang="ko-KR" sz="3600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KeyConfigMenu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xmlns="" id="{1F43E650-84B6-484B-B134-D6B0861C3A22}"/>
              </a:ext>
            </a:extLst>
          </p:cNvPr>
          <p:cNvSpPr/>
          <p:nvPr/>
        </p:nvSpPr>
        <p:spPr>
          <a:xfrm rot="5400000" flipH="1">
            <a:off x="5113823" y="3540924"/>
            <a:ext cx="5420030" cy="752636"/>
          </a:xfrm>
          <a:prstGeom prst="triangle">
            <a:avLst>
              <a:gd name="adj" fmla="val 9070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1021940-ED6D-4520-B41D-F0F44CB3DFF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3650" y="1207227"/>
            <a:ext cx="5550047" cy="54200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BE9B0E-13D3-4F5C-8AD7-606B069CBD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2659"/>
          <a:stretch/>
        </p:blipFill>
        <p:spPr>
          <a:xfrm>
            <a:off x="8401492" y="1297867"/>
            <a:ext cx="3513959" cy="2619375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E52F3958-F9C0-4A5A-B879-65A244DD1049}"/>
              </a:ext>
            </a:extLst>
          </p:cNvPr>
          <p:cNvSpPr/>
          <p:nvPr/>
        </p:nvSpPr>
        <p:spPr>
          <a:xfrm>
            <a:off x="8401492" y="4211018"/>
            <a:ext cx="3513959" cy="646331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값 설정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DECDD18-0E58-4665-AC0E-449878AF051B}"/>
              </a:ext>
            </a:extLst>
          </p:cNvPr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xmlns="" id="{22C570E0-4322-4FEF-B3DA-855167957626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D36ABE9F-E525-4791-8217-0A660B8B4535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6">
              <a:extLst>
                <a:ext uri="{FF2B5EF4-FFF2-40B4-BE49-F238E27FC236}">
                  <a16:creationId xmlns:a16="http://schemas.microsoft.com/office/drawing/2014/main" xmlns="" id="{3D99C48F-E1A5-4E01-9A76-7FFADAA96A6D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7">
              <a:extLst>
                <a:ext uri="{FF2B5EF4-FFF2-40B4-BE49-F238E27FC236}">
                  <a16:creationId xmlns:a16="http://schemas.microsoft.com/office/drawing/2014/main" xmlns="" id="{EA5808C9-FA81-4373-B22B-F66C83B56760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8">
              <a:extLst>
                <a:ext uri="{FF2B5EF4-FFF2-40B4-BE49-F238E27FC236}">
                  <a16:creationId xmlns:a16="http://schemas.microsoft.com/office/drawing/2014/main" xmlns="" id="{F4F659B6-FD0F-4E39-81A3-DB6C19D0C2C4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89">
              <a:extLst>
                <a:ext uri="{FF2B5EF4-FFF2-40B4-BE49-F238E27FC236}">
                  <a16:creationId xmlns:a16="http://schemas.microsoft.com/office/drawing/2014/main" xmlns="" id="{048ABB32-4E23-4E8F-880B-FC7CA5C5C72C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0">
              <a:extLst>
                <a:ext uri="{FF2B5EF4-FFF2-40B4-BE49-F238E27FC236}">
                  <a16:creationId xmlns:a16="http://schemas.microsoft.com/office/drawing/2014/main" xmlns="" id="{C6E6AC37-5DC0-43A9-B635-ADE0874E94BD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 91">
              <a:extLst>
                <a:ext uri="{FF2B5EF4-FFF2-40B4-BE49-F238E27FC236}">
                  <a16:creationId xmlns:a16="http://schemas.microsoft.com/office/drawing/2014/main" xmlns="" id="{45323DB6-8A3E-43B7-8B04-F30A1D464BE0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92">
              <a:extLst>
                <a:ext uri="{FF2B5EF4-FFF2-40B4-BE49-F238E27FC236}">
                  <a16:creationId xmlns:a16="http://schemas.microsoft.com/office/drawing/2014/main" xmlns="" id="{E498471A-3AA3-4994-82C1-6B6CD593993B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A08B6B0-85CD-4D42-BC45-D6BED7E568D3}"/>
              </a:ext>
            </a:extLst>
          </p:cNvPr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</p:spTree>
    <p:extLst>
      <p:ext uri="{BB962C8B-B14F-4D97-AF65-F5344CB8AC3E}">
        <p14:creationId xmlns:p14="http://schemas.microsoft.com/office/powerpoint/2010/main" xmlns="" val="192234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현황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en-US" altLang="ko-KR" sz="3600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MainMenu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xmlns="" id="{1F43E650-84B6-484B-B134-D6B0861C3A22}"/>
              </a:ext>
            </a:extLst>
          </p:cNvPr>
          <p:cNvSpPr/>
          <p:nvPr/>
        </p:nvSpPr>
        <p:spPr>
          <a:xfrm rot="5400000" flipH="1">
            <a:off x="5771029" y="3364995"/>
            <a:ext cx="4657726" cy="859232"/>
          </a:xfrm>
          <a:prstGeom prst="triangle">
            <a:avLst>
              <a:gd name="adj" fmla="val 6823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C238EBF-633D-49A5-BF1F-AE6927BA4B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3376" y="1465749"/>
            <a:ext cx="5676900" cy="46577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4AA4CC1-37B6-43F3-A9B6-9D175968493D}"/>
              </a:ext>
            </a:extLst>
          </p:cNvPr>
          <p:cNvGrpSpPr/>
          <p:nvPr/>
        </p:nvGrpSpPr>
        <p:grpSpPr>
          <a:xfrm>
            <a:off x="8789520" y="1608362"/>
            <a:ext cx="2887955" cy="2247900"/>
            <a:chOff x="8789520" y="1608362"/>
            <a:chExt cx="2887955" cy="22479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88341EBC-99E0-473D-99D4-FD0550EB9D33}"/>
                </a:ext>
              </a:extLst>
            </p:cNvPr>
            <p:cNvSpPr/>
            <p:nvPr/>
          </p:nvSpPr>
          <p:spPr>
            <a:xfrm>
              <a:off x="10628851" y="1608362"/>
              <a:ext cx="1048624" cy="2247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FD5BD076-340C-488E-A582-AF1D69AF5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9520" y="1608362"/>
              <a:ext cx="2200275" cy="2247900"/>
            </a:xfrm>
            <a:prstGeom prst="rect">
              <a:avLst/>
            </a:prstGeom>
          </p:spPr>
        </p:pic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83DCE707-21FB-465F-80CD-86A9042B9850}"/>
              </a:ext>
            </a:extLst>
          </p:cNvPr>
          <p:cNvSpPr/>
          <p:nvPr/>
        </p:nvSpPr>
        <p:spPr>
          <a:xfrm>
            <a:off x="8374720" y="4284266"/>
            <a:ext cx="3647808" cy="1532135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ctr"/>
          <a:lstStyle/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실행 시 가장 처음에 나오는 메뉴의 항목과 그래픽 설정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334AC40F-E5C3-4742-BA17-F8A80F66AE4E}"/>
              </a:ext>
            </a:extLst>
          </p:cNvPr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xmlns="" id="{FDE67A4B-EDBF-413F-8B1C-B84253C0D226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xmlns="" id="{EBC44890-B1BA-42AF-A580-2B76115D111F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6">
              <a:extLst>
                <a:ext uri="{FF2B5EF4-FFF2-40B4-BE49-F238E27FC236}">
                  <a16:creationId xmlns:a16="http://schemas.microsoft.com/office/drawing/2014/main" xmlns="" id="{9D60D2EF-F50B-4D8E-8FFB-7A7D000F0B9B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7">
              <a:extLst>
                <a:ext uri="{FF2B5EF4-FFF2-40B4-BE49-F238E27FC236}">
                  <a16:creationId xmlns:a16="http://schemas.microsoft.com/office/drawing/2014/main" xmlns="" id="{03432758-B073-4314-861E-4407A21DB389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88">
              <a:extLst>
                <a:ext uri="{FF2B5EF4-FFF2-40B4-BE49-F238E27FC236}">
                  <a16:creationId xmlns:a16="http://schemas.microsoft.com/office/drawing/2014/main" xmlns="" id="{D9B787EC-4B15-4771-9224-59B512AB648E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89">
              <a:extLst>
                <a:ext uri="{FF2B5EF4-FFF2-40B4-BE49-F238E27FC236}">
                  <a16:creationId xmlns:a16="http://schemas.microsoft.com/office/drawing/2014/main" xmlns="" id="{88CD892F-6FCC-4467-A059-4E7709964DE7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 90">
              <a:extLst>
                <a:ext uri="{FF2B5EF4-FFF2-40B4-BE49-F238E27FC236}">
                  <a16:creationId xmlns:a16="http://schemas.microsoft.com/office/drawing/2014/main" xmlns="" id="{5AC208A6-235A-4D94-85EF-A2FB133EBC03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91">
              <a:extLst>
                <a:ext uri="{FF2B5EF4-FFF2-40B4-BE49-F238E27FC236}">
                  <a16:creationId xmlns:a16="http://schemas.microsoft.com/office/drawing/2014/main" xmlns="" id="{956BA5E0-36C9-41D0-8593-E4DB47C09100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92">
              <a:extLst>
                <a:ext uri="{FF2B5EF4-FFF2-40B4-BE49-F238E27FC236}">
                  <a16:creationId xmlns:a16="http://schemas.microsoft.com/office/drawing/2014/main" xmlns="" id="{AD88CB76-8CCD-4527-B6B5-9848BD24E1C5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B0177E7-7E67-4FAD-8700-B4DF4F33CFBF}"/>
              </a:ext>
            </a:extLst>
          </p:cNvPr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</p:spTree>
    <p:extLst>
      <p:ext uri="{BB962C8B-B14F-4D97-AF65-F5344CB8AC3E}">
        <p14:creationId xmlns:p14="http://schemas.microsoft.com/office/powerpoint/2010/main" xmlns="" val="21066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현황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Menu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6D964E-FE4F-4E3A-AFBA-6E029A8C1B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4203" y="2046236"/>
            <a:ext cx="4991100" cy="36195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A182827D-4514-4F61-A01B-556731C5C289}"/>
              </a:ext>
            </a:extLst>
          </p:cNvPr>
          <p:cNvSpPr/>
          <p:nvPr/>
        </p:nvSpPr>
        <p:spPr>
          <a:xfrm>
            <a:off x="7786615" y="3478367"/>
            <a:ext cx="3974750" cy="755237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내 메뉴 구성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9297F9D-B17F-4280-BE3E-A63633765FF5}"/>
              </a:ext>
            </a:extLst>
          </p:cNvPr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D71E2B9A-3B0A-4EAB-8A22-BF16E38DF847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2E3F48EB-5F48-4403-B218-63407E632F2E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86">
              <a:extLst>
                <a:ext uri="{FF2B5EF4-FFF2-40B4-BE49-F238E27FC236}">
                  <a16:creationId xmlns:a16="http://schemas.microsoft.com/office/drawing/2014/main" xmlns="" id="{806A79AE-2370-4BB8-8ED6-F9EA9F0D2B5F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87">
              <a:extLst>
                <a:ext uri="{FF2B5EF4-FFF2-40B4-BE49-F238E27FC236}">
                  <a16:creationId xmlns:a16="http://schemas.microsoft.com/office/drawing/2014/main" xmlns="" id="{760070BE-45FD-45B8-B1CE-40F0E358C827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8">
              <a:extLst>
                <a:ext uri="{FF2B5EF4-FFF2-40B4-BE49-F238E27FC236}">
                  <a16:creationId xmlns:a16="http://schemas.microsoft.com/office/drawing/2014/main" xmlns="" id="{E61CF98B-5875-4848-83A0-B14AC65BE2A3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9">
              <a:extLst>
                <a:ext uri="{FF2B5EF4-FFF2-40B4-BE49-F238E27FC236}">
                  <a16:creationId xmlns:a16="http://schemas.microsoft.com/office/drawing/2014/main" xmlns="" id="{93225119-ADF1-45E1-97A2-614666571882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90">
              <a:extLst>
                <a:ext uri="{FF2B5EF4-FFF2-40B4-BE49-F238E27FC236}">
                  <a16:creationId xmlns:a16="http://schemas.microsoft.com/office/drawing/2014/main" xmlns="" id="{31D05A1A-8FEF-43EB-AFFB-01536AAAF088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91">
              <a:extLst>
                <a:ext uri="{FF2B5EF4-FFF2-40B4-BE49-F238E27FC236}">
                  <a16:creationId xmlns:a16="http://schemas.microsoft.com/office/drawing/2014/main" xmlns="" id="{1B474179-4D4A-4EA7-AEB8-442233B62305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2">
              <a:extLst>
                <a:ext uri="{FF2B5EF4-FFF2-40B4-BE49-F238E27FC236}">
                  <a16:creationId xmlns:a16="http://schemas.microsoft.com/office/drawing/2014/main" xmlns="" id="{58314181-7A29-4C16-8B4F-C259BA2C4FBA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3B667EC-5ADB-4319-8313-2119D7787DB0}"/>
              </a:ext>
            </a:extLst>
          </p:cNvPr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</p:spTree>
    <p:extLst>
      <p:ext uri="{BB962C8B-B14F-4D97-AF65-F5344CB8AC3E}">
        <p14:creationId xmlns:p14="http://schemas.microsoft.com/office/powerpoint/2010/main" xmlns="" val="403122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현황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en-US" altLang="ko-KR" sz="3600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MenuItem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5618C2A-9ED4-431F-9C79-D9063AE5C7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980" y="1845437"/>
            <a:ext cx="5105400" cy="395287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8456A410-7FBF-4A2C-949B-1FD918E09A86}"/>
              </a:ext>
            </a:extLst>
          </p:cNvPr>
          <p:cNvSpPr/>
          <p:nvPr/>
        </p:nvSpPr>
        <p:spPr>
          <a:xfrm>
            <a:off x="7744671" y="3429000"/>
            <a:ext cx="3974750" cy="755237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 메뉴의 값 설정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19AF0E8-5D8A-46CC-8A13-DC2B54BAB04B}"/>
              </a:ext>
            </a:extLst>
          </p:cNvPr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D0A5E4E7-86E2-4EAE-9D77-720DEC5CC422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5924D869-B6B9-46EF-AB27-861CB2BD124B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86">
              <a:extLst>
                <a:ext uri="{FF2B5EF4-FFF2-40B4-BE49-F238E27FC236}">
                  <a16:creationId xmlns:a16="http://schemas.microsoft.com/office/drawing/2014/main" xmlns="" id="{C1D1A189-A218-46E0-AC5D-4F0F94DA28EC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87">
              <a:extLst>
                <a:ext uri="{FF2B5EF4-FFF2-40B4-BE49-F238E27FC236}">
                  <a16:creationId xmlns:a16="http://schemas.microsoft.com/office/drawing/2014/main" xmlns="" id="{EC383A35-1EA8-4C4F-B5FA-18101BDDF361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8">
              <a:extLst>
                <a:ext uri="{FF2B5EF4-FFF2-40B4-BE49-F238E27FC236}">
                  <a16:creationId xmlns:a16="http://schemas.microsoft.com/office/drawing/2014/main" xmlns="" id="{61B14AB9-560D-4406-ACE7-439B61CA21E2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9">
              <a:extLst>
                <a:ext uri="{FF2B5EF4-FFF2-40B4-BE49-F238E27FC236}">
                  <a16:creationId xmlns:a16="http://schemas.microsoft.com/office/drawing/2014/main" xmlns="" id="{31FE8D6F-1C28-46A1-88AE-C38DA6C4C508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90">
              <a:extLst>
                <a:ext uri="{FF2B5EF4-FFF2-40B4-BE49-F238E27FC236}">
                  <a16:creationId xmlns:a16="http://schemas.microsoft.com/office/drawing/2014/main" xmlns="" id="{924B8A48-11CC-49C8-BDF2-DC284FDADF40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91">
              <a:extLst>
                <a:ext uri="{FF2B5EF4-FFF2-40B4-BE49-F238E27FC236}">
                  <a16:creationId xmlns:a16="http://schemas.microsoft.com/office/drawing/2014/main" xmlns="" id="{F6C80F02-5CA6-4B9C-9D15-BB7655861DB7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2">
              <a:extLst>
                <a:ext uri="{FF2B5EF4-FFF2-40B4-BE49-F238E27FC236}">
                  <a16:creationId xmlns:a16="http://schemas.microsoft.com/office/drawing/2014/main" xmlns="" id="{7CAAEE1C-9084-4339-A61B-3F3341DDE590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C8EC910-F39D-4CCD-AC85-FBC777F61CCD}"/>
              </a:ext>
            </a:extLst>
          </p:cNvPr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</p:spTree>
    <p:extLst>
      <p:ext uri="{BB962C8B-B14F-4D97-AF65-F5344CB8AC3E}">
        <p14:creationId xmlns:p14="http://schemas.microsoft.com/office/powerpoint/2010/main" xmlns="" val="153891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xmlns="" id="{A5667B88-EEE1-4579-857B-9629BFA6AFC8}"/>
              </a:ext>
            </a:extLst>
          </p:cNvPr>
          <p:cNvSpPr/>
          <p:nvPr/>
        </p:nvSpPr>
        <p:spPr>
          <a:xfrm>
            <a:off x="3765972" y="2929378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동작 이해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A58324B-8C46-4275-9596-60D3EC7F5454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3" name="순서도: 수동 입력 32">
              <a:extLst>
                <a:ext uri="{FF2B5EF4-FFF2-40B4-BE49-F238E27FC236}">
                  <a16:creationId xmlns:a16="http://schemas.microsoft.com/office/drawing/2014/main" xmlns="" id="{BE8E9B43-D807-43BE-B7CB-D3F056FFA2B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xmlns="" id="{66DAD0A1-1580-4EEF-973F-C00953BF9168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DACA976-D334-459B-8D42-28BA89817869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순서도: 수동 입력 35">
              <a:extLst>
                <a:ext uri="{FF2B5EF4-FFF2-40B4-BE49-F238E27FC236}">
                  <a16:creationId xmlns:a16="http://schemas.microsoft.com/office/drawing/2014/main" xmlns="" id="{FD2CD18E-18D1-4054-8535-70BE0E5C1AF9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xmlns="" id="{CA098DFA-78C1-419D-927A-7FA5AA57F950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xmlns="" id="{8B5C5C83-9CB3-4B3B-A955-E0B65DAAB590}"/>
              </a:ext>
            </a:extLst>
          </p:cNvPr>
          <p:cNvSpPr>
            <a:spLocks noEditPoints="1"/>
          </p:cNvSpPr>
          <p:nvPr/>
        </p:nvSpPr>
        <p:spPr bwMode="auto">
          <a:xfrm>
            <a:off x="4810021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B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38D28C8-6784-4190-8F25-9DF3111F6D8B}"/>
              </a:ext>
            </a:extLst>
          </p:cNvPr>
          <p:cNvSpPr txBox="1"/>
          <p:nvPr/>
        </p:nvSpPr>
        <p:spPr>
          <a:xfrm>
            <a:off x="3936667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9BB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xmlns="" id="{D783646E-EE91-44CA-9CA3-0C8CA625DBAA}"/>
              </a:ext>
            </a:extLst>
          </p:cNvPr>
          <p:cNvSpPr/>
          <p:nvPr/>
        </p:nvSpPr>
        <p:spPr>
          <a:xfrm>
            <a:off x="7159396" y="2929378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 </a:t>
            </a: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이해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4E90DBD0-288A-4529-A1E9-F81028791F4E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2" name="순서도: 수동 입력 41">
              <a:extLst>
                <a:ext uri="{FF2B5EF4-FFF2-40B4-BE49-F238E27FC236}">
                  <a16:creationId xmlns:a16="http://schemas.microsoft.com/office/drawing/2014/main" xmlns="" id="{29457A9C-0AB9-4B5D-87B5-8F9936D4D3F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xmlns="" id="{3726B8C5-ED08-4258-9095-21D0A0828084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6EE87B3-B7F8-4FA6-81DB-1E2B86CD1C95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순서도: 수동 입력 44">
              <a:extLst>
                <a:ext uri="{FF2B5EF4-FFF2-40B4-BE49-F238E27FC236}">
                  <a16:creationId xmlns:a16="http://schemas.microsoft.com/office/drawing/2014/main" xmlns="" id="{0BF7B53F-3565-459F-9190-2979B1D6F211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xmlns="" id="{60B6A9CD-9A05-4107-95CD-1754628E11FC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A2B44500-5C3F-4700-A823-63BC2B81EA94}"/>
              </a:ext>
            </a:extLst>
          </p:cNvPr>
          <p:cNvSpPr>
            <a:spLocks noEditPoints="1"/>
          </p:cNvSpPr>
          <p:nvPr/>
        </p:nvSpPr>
        <p:spPr bwMode="auto">
          <a:xfrm>
            <a:off x="8203445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50BFBE6-5251-4B0F-AE7B-A0ADC3BC19FB}"/>
              </a:ext>
            </a:extLst>
          </p:cNvPr>
          <p:cNvSpPr txBox="1"/>
          <p:nvPr/>
        </p:nvSpPr>
        <p:spPr>
          <a:xfrm>
            <a:off x="7330091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716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113</Words>
  <Application>Microsoft Office PowerPoint</Application>
  <PresentationFormat>사용자 지정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맑은 고딕</vt:lpstr>
      <vt:lpstr>나눔스퀘어 ExtraBold</vt:lpstr>
      <vt:lpstr>Microsoft YaHei UI</vt:lpstr>
      <vt:lpstr>나눔스퀘어 Bold</vt:lpstr>
      <vt:lpstr>Aharoni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435</cp:revision>
  <dcterms:created xsi:type="dcterms:W3CDTF">2018-08-02T07:05:36Z</dcterms:created>
  <dcterms:modified xsi:type="dcterms:W3CDTF">2019-04-10T22:52:18Z</dcterms:modified>
</cp:coreProperties>
</file>