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489" r:id="rId3"/>
    <p:sldId id="525" r:id="rId4"/>
    <p:sldId id="530" r:id="rId5"/>
    <p:sldId id="529" r:id="rId6"/>
    <p:sldId id="524" r:id="rId7"/>
    <p:sldId id="528" r:id="rId8"/>
    <p:sldId id="514" r:id="rId9"/>
    <p:sldId id="515" r:id="rId10"/>
  </p:sldIdLst>
  <p:sldSz cx="12192000" cy="6858000"/>
  <p:notesSz cx="6858000" cy="9144000"/>
  <p:embeddedFontLst>
    <p:embeddedFont>
      <p:font typeface="Microsoft YaHei UI" panose="020B0503020204020204" pitchFamily="34" charset="-122"/>
      <p:regular r:id="rId11"/>
      <p:bold r:id="rId12"/>
    </p:embeddedFon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39BBBD"/>
    <a:srgbClr val="FFC000"/>
    <a:srgbClr val="45494C"/>
    <a:srgbClr val="D95C4F"/>
    <a:srgbClr val="5766F7"/>
    <a:srgbClr val="9EDED8"/>
    <a:srgbClr val="99E3BE"/>
    <a:srgbClr val="BDF5CE"/>
    <a:srgbClr val="D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86364" autoAdjust="0"/>
  </p:normalViewPr>
  <p:slideViewPr>
    <p:cSldViewPr snapToGrid="0">
      <p:cViewPr varScale="1">
        <p:scale>
          <a:sx n="91" d="100"/>
          <a:sy n="91" d="100"/>
        </p:scale>
        <p:origin x="43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4918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Block-pop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(Macaron) # Week 4</a:t>
            </a:r>
            <a:endParaRPr lang="ko-KR" altLang="en-US" sz="3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1992493"/>
            <a:ext cx="2920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권하현</a:t>
            </a:r>
            <a:endParaRPr lang="en-US" altLang="ko-KR" sz="16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2016112100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61209" y="3262857"/>
            <a:ext cx="2705159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유현지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2016112095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0" name="Group 14"/>
          <p:cNvGrpSpPr>
            <a:grpSpLocks noChangeAspect="1"/>
          </p:cNvGrpSpPr>
          <p:nvPr/>
        </p:nvGrpSpPr>
        <p:grpSpPr bwMode="auto">
          <a:xfrm>
            <a:off x="6280205" y="2559426"/>
            <a:ext cx="1157306" cy="981675"/>
            <a:chOff x="3669" y="3943"/>
            <a:chExt cx="626" cy="531"/>
          </a:xfrm>
          <a:noFill/>
        </p:grpSpPr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9482182" y="2485361"/>
            <a:ext cx="990382" cy="1097717"/>
            <a:chOff x="4006850" y="1601788"/>
            <a:chExt cx="322263" cy="357188"/>
          </a:xfrm>
          <a:noFill/>
        </p:grpSpPr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1"/>
          <p:cNvSpPr>
            <a:spLocks noEditPoints="1"/>
          </p:cNvSpPr>
          <p:nvPr/>
        </p:nvSpPr>
        <p:spPr bwMode="auto">
          <a:xfrm>
            <a:off x="3284467" y="2358073"/>
            <a:ext cx="1093156" cy="134208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34639" y="3777180"/>
            <a:ext cx="269286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2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추가한 부분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블록 이동 방향키 변경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577372" y="3777180"/>
            <a:ext cx="2902776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3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앞으로 진행할 것들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0035" y="3780113"/>
            <a:ext cx="285018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1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 변경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게임 조작 키 변경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36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 변경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전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권하현\Desktop\키보드.png"/>
          <p:cNvPicPr>
            <a:picLocks noChangeAspect="1" noChangeArrowheads="1"/>
          </p:cNvPicPr>
          <p:nvPr/>
        </p:nvPicPr>
        <p:blipFill>
          <a:blip r:embed="rId2" cstate="print"/>
          <a:srcRect l="1610" t="4880" r="1779" b="4464"/>
          <a:stretch>
            <a:fillRect/>
          </a:stretch>
        </p:blipFill>
        <p:spPr bwMode="auto">
          <a:xfrm>
            <a:off x="2593729" y="1723292"/>
            <a:ext cx="7975493" cy="3648808"/>
          </a:xfrm>
          <a:prstGeom prst="rect">
            <a:avLst/>
          </a:prstGeom>
          <a:noFill/>
        </p:spPr>
      </p:pic>
      <p:sp>
        <p:nvSpPr>
          <p:cNvPr id="19" name="모서리가 둥근 직사각형 18"/>
          <p:cNvSpPr/>
          <p:nvPr/>
        </p:nvSpPr>
        <p:spPr>
          <a:xfrm>
            <a:off x="3912578" y="4211516"/>
            <a:ext cx="465992" cy="44840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60618" y="4214452"/>
            <a:ext cx="465992" cy="44840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03665" y="4982314"/>
            <a:ext cx="465992" cy="28427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←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451705" y="4985250"/>
            <a:ext cx="465992" cy="28427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↓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45849" y="4724426"/>
            <a:ext cx="465992" cy="28427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↑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82161" y="4988186"/>
            <a:ext cx="465992" cy="28427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→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668094" y="3153514"/>
            <a:ext cx="465992" cy="44840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16147" y="3156444"/>
            <a:ext cx="465992" cy="44840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297602" y="3147653"/>
            <a:ext cx="465992" cy="44840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endParaRPr lang="ko-KR" altLang="en-US" sz="24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23625" y="3695707"/>
            <a:ext cx="465992" cy="44840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K</a:t>
            </a:r>
            <a:endParaRPr lang="ko-KR" altLang="en-US" sz="24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68748" y="3686914"/>
            <a:ext cx="465992" cy="44840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L</a:t>
            </a:r>
            <a:endParaRPr lang="ko-KR" altLang="en-US" sz="2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87294" y="3686915"/>
            <a:ext cx="465992" cy="44840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843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 변경 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후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권하현\Desktop\키보드.png"/>
          <p:cNvPicPr>
            <a:picLocks noChangeAspect="1" noChangeArrowheads="1"/>
          </p:cNvPicPr>
          <p:nvPr/>
        </p:nvPicPr>
        <p:blipFill>
          <a:blip r:embed="rId2" cstate="print"/>
          <a:srcRect l="1610" t="4880" r="1779" b="4464"/>
          <a:stretch>
            <a:fillRect/>
          </a:stretch>
        </p:blipFill>
        <p:spPr bwMode="auto">
          <a:xfrm>
            <a:off x="2593729" y="1723292"/>
            <a:ext cx="7975493" cy="3648808"/>
          </a:xfrm>
          <a:prstGeom prst="rect">
            <a:avLst/>
          </a:prstGeom>
          <a:noFill/>
        </p:spPr>
      </p:pic>
      <p:sp>
        <p:nvSpPr>
          <p:cNvPr id="19" name="모서리가 둥근 직사각형 18"/>
          <p:cNvSpPr/>
          <p:nvPr/>
        </p:nvSpPr>
        <p:spPr>
          <a:xfrm>
            <a:off x="3912578" y="4211516"/>
            <a:ext cx="465992" cy="44840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60618" y="4214452"/>
            <a:ext cx="465992" cy="44840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03665" y="4982314"/>
            <a:ext cx="465992" cy="28427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←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451705" y="4985250"/>
            <a:ext cx="465992" cy="28427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↓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45849" y="4724426"/>
            <a:ext cx="465992" cy="28427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↑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82161" y="4988186"/>
            <a:ext cx="465992" cy="28427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→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29487" y="3675192"/>
            <a:ext cx="465992" cy="44840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K</a:t>
            </a:r>
            <a:endParaRPr lang="ko-KR" altLang="en-US" sz="24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68748" y="3686914"/>
            <a:ext cx="465992" cy="448408"/>
          </a:xfrm>
          <a:prstGeom prst="roundRect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L</a:t>
            </a:r>
            <a:endParaRPr lang="ko-KR" altLang="en-US" sz="2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68095" y="3153513"/>
            <a:ext cx="465992" cy="44840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63649" y="3672259"/>
            <a:ext cx="465992" cy="44840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F</a:t>
            </a:r>
            <a:endParaRPr lang="ko-KR" altLang="en-US" sz="24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39241" y="3683982"/>
            <a:ext cx="465992" cy="44840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</a:t>
            </a:r>
            <a:endParaRPr lang="ko-KR" altLang="en-US" sz="24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02910" y="3683982"/>
            <a:ext cx="465992" cy="448408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84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방향 변경 키 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C</a:t>
            </a:r>
          </a:p>
        </p:txBody>
      </p:sp>
      <p:pic>
        <p:nvPicPr>
          <p:cNvPr id="1026" name="Picture 2" descr="C:\Users\권하현\Desktop\가로 이동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383" y="1908506"/>
            <a:ext cx="5026218" cy="3736155"/>
          </a:xfrm>
          <a:prstGeom prst="rect">
            <a:avLst/>
          </a:prstGeom>
          <a:noFill/>
        </p:spPr>
      </p:pic>
      <p:pic>
        <p:nvPicPr>
          <p:cNvPr id="16" name="Picture 2" descr="C:\Users\권하현\Desktop\3학년 1학기\공개SW프로젝트\프로젝트\세로 이동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5942" y="1885119"/>
            <a:ext cx="4810056" cy="3750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4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방향 변경 키 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C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53153" y="2039809"/>
            <a:ext cx="6128239" cy="334987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84823" y="2270170"/>
            <a:ext cx="850083" cy="851091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나눔스퀘어 Bold" pitchFamily="50" charset="-127"/>
                <a:ea typeface="나눔스퀘어 Bold" pitchFamily="50" charset="-127"/>
              </a:rPr>
              <a:t>C</a:t>
            </a:r>
            <a:endParaRPr lang="ko-KR" altLang="en-US" sz="48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24" name="Picture 2" descr="C:\Users\권하현\Desktop\3학년 1학기\공개SW프로젝트\프로젝트\panel-pop-master\panel-pop-master\assets\sprites.png"/>
          <p:cNvPicPr>
            <a:picLocks noChangeAspect="1" noChangeArrowheads="1"/>
          </p:cNvPicPr>
          <p:nvPr/>
        </p:nvPicPr>
        <p:blipFill>
          <a:blip r:embed="rId2" cstate="print"/>
          <a:srcRect l="35193" t="22607" r="53451" b="68821"/>
          <a:stretch>
            <a:fillRect/>
          </a:stretch>
        </p:blipFill>
        <p:spPr bwMode="auto">
          <a:xfrm>
            <a:off x="3842235" y="3613622"/>
            <a:ext cx="1319782" cy="74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" descr="C:\Users\권하현\Desktop\3학년 1학기\공개SW프로젝트\프로젝트\panel-pop-master\panel-pop-master\assets\sprites.png"/>
          <p:cNvPicPr>
            <a:picLocks noChangeAspect="1" noChangeArrowheads="1"/>
          </p:cNvPicPr>
          <p:nvPr/>
        </p:nvPicPr>
        <p:blipFill>
          <a:blip r:embed="rId2" cstate="print"/>
          <a:srcRect l="35193" t="22607" r="53451" b="68821"/>
          <a:stretch>
            <a:fillRect/>
          </a:stretch>
        </p:blipFill>
        <p:spPr bwMode="auto">
          <a:xfrm rot="5400000">
            <a:off x="7687409" y="3502257"/>
            <a:ext cx="1319782" cy="747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직선 화살표 연결선 32"/>
          <p:cNvCxnSpPr/>
          <p:nvPr/>
        </p:nvCxnSpPr>
        <p:spPr>
          <a:xfrm flipV="1">
            <a:off x="4862145" y="2818809"/>
            <a:ext cx="1031471" cy="74207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726114" y="2822329"/>
            <a:ext cx="1239716" cy="42203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584169" y="4699766"/>
            <a:ext cx="1735176" cy="531644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itchFamily="50" charset="-127"/>
                <a:ea typeface="나눔스퀘어 Bold" pitchFamily="50" charset="-127"/>
              </a:rPr>
              <a:t>좌우 변경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29247" y="4693904"/>
            <a:ext cx="1735176" cy="531644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itchFamily="50" charset="-127"/>
                <a:ea typeface="나눔스퀘어 Bold" pitchFamily="50" charset="-127"/>
              </a:rPr>
              <a:t>상하 변경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6752492" y="2532183"/>
            <a:ext cx="1828799" cy="641839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4114799" y="2528663"/>
            <a:ext cx="1740878" cy="114652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3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604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Diagram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5588BD-1D43-4239-A3B9-4F6E17ED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1371856"/>
            <a:ext cx="4774031" cy="51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3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5">
            <a:extLst>
              <a:ext uri="{FF2B5EF4-FFF2-40B4-BE49-F238E27FC236}">
                <a16:creationId xmlns:a16="http://schemas.microsoft.com/office/drawing/2014/main" id="{A5667B88-EEE1-4579-857B-9629BFA6AFC8}"/>
              </a:ext>
            </a:extLst>
          </p:cNvPr>
          <p:cNvSpPr/>
          <p:nvPr/>
        </p:nvSpPr>
        <p:spPr>
          <a:xfrm>
            <a:off x="7184182" y="2940260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 변경키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C) 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id="{A5667B88-EEE1-4579-857B-9629BFA6AFC8}"/>
              </a:ext>
            </a:extLst>
          </p:cNvPr>
          <p:cNvSpPr/>
          <p:nvPr/>
        </p:nvSpPr>
        <p:spPr>
          <a:xfrm>
            <a:off x="3765972" y="2929378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58324B-8C46-4275-9596-60D3EC7F5454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3" name="순서도: 수동 입력 32">
              <a:extLst>
                <a:ext uri="{FF2B5EF4-FFF2-40B4-BE49-F238E27FC236}">
                  <a16:creationId xmlns:a16="http://schemas.microsoft.com/office/drawing/2014/main" id="{BE8E9B43-D807-43BE-B7CB-D3F056FFA2B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66DAD0A1-1580-4EEF-973F-C00953BF9168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CA976-D334-459B-8D42-28BA89817869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순서도: 수동 입력 35">
              <a:extLst>
                <a:ext uri="{FF2B5EF4-FFF2-40B4-BE49-F238E27FC236}">
                  <a16:creationId xmlns:a16="http://schemas.microsoft.com/office/drawing/2014/main" id="{FD2CD18E-18D1-4054-8535-70BE0E5C1AF9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CA098DFA-78C1-419D-927A-7FA5AA57F950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id="{8B5C5C83-9CB3-4B3B-A955-E0B65DAAB590}"/>
              </a:ext>
            </a:extLst>
          </p:cNvPr>
          <p:cNvSpPr>
            <a:spLocks noEditPoints="1"/>
          </p:cNvSpPr>
          <p:nvPr/>
        </p:nvSpPr>
        <p:spPr bwMode="auto">
          <a:xfrm>
            <a:off x="4810021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B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8D28C8-6784-4190-8F25-9DF3111F6D8B}"/>
              </a:ext>
            </a:extLst>
          </p:cNvPr>
          <p:cNvSpPr txBox="1"/>
          <p:nvPr/>
        </p:nvSpPr>
        <p:spPr>
          <a:xfrm>
            <a:off x="3936667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9BB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90DBD0-288A-4529-A1E9-F81028791F4E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2" name="순서도: 수동 입력 41">
              <a:extLst>
                <a:ext uri="{FF2B5EF4-FFF2-40B4-BE49-F238E27FC236}">
                  <a16:creationId xmlns:a16="http://schemas.microsoft.com/office/drawing/2014/main" id="{29457A9C-0AB9-4B5D-87B5-8F9936D4D3F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3726B8C5-ED08-4258-9095-21D0A0828084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6EE87B3-B7F8-4FA6-81DB-1E2B86CD1C95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순서도: 수동 입력 44">
              <a:extLst>
                <a:ext uri="{FF2B5EF4-FFF2-40B4-BE49-F238E27FC236}">
                  <a16:creationId xmlns:a16="http://schemas.microsoft.com/office/drawing/2014/main" id="{0BF7B53F-3565-459F-9190-2979B1D6F211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0B6A9CD-9A05-4107-95CD-1754628E11FC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Freeform 11">
            <a:extLst>
              <a:ext uri="{FF2B5EF4-FFF2-40B4-BE49-F238E27FC236}">
                <a16:creationId xmlns:a16="http://schemas.microsoft.com/office/drawing/2014/main" id="{A2B44500-5C3F-4700-A823-63BC2B81EA94}"/>
              </a:ext>
            </a:extLst>
          </p:cNvPr>
          <p:cNvSpPr>
            <a:spLocks noEditPoints="1"/>
          </p:cNvSpPr>
          <p:nvPr/>
        </p:nvSpPr>
        <p:spPr bwMode="auto">
          <a:xfrm>
            <a:off x="8203445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0BFBE6-5251-4B0F-AE7B-A0ADC3BC19FB}"/>
              </a:ext>
            </a:extLst>
          </p:cNvPr>
          <p:cNvSpPr txBox="1"/>
          <p:nvPr/>
        </p:nvSpPr>
        <p:spPr>
          <a:xfrm>
            <a:off x="7330091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62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5877838" y="1794305"/>
            <a:ext cx="0" cy="1369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66173" y="1970602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374459" y="1794305"/>
            <a:ext cx="147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en-US" altLang="ko-KR" sz="7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12479-95A5-45D0-B810-7AF0EB83CFD2}"/>
              </a:ext>
            </a:extLst>
          </p:cNvPr>
          <p:cNvSpPr txBox="1"/>
          <p:nvPr/>
        </p:nvSpPr>
        <p:spPr>
          <a:xfrm>
            <a:off x="4837482" y="3685032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6151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121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Microsoft YaHei UI</vt:lpstr>
      <vt:lpstr>나눔스퀘어 ExtraBold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YooHyeonJi</cp:lastModifiedBy>
  <cp:revision>501</cp:revision>
  <dcterms:created xsi:type="dcterms:W3CDTF">2018-08-02T07:05:36Z</dcterms:created>
  <dcterms:modified xsi:type="dcterms:W3CDTF">2019-04-23T07:44:18Z</dcterms:modified>
</cp:coreProperties>
</file>