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86" r:id="rId2"/>
    <p:sldId id="489" r:id="rId3"/>
    <p:sldId id="512" r:id="rId4"/>
    <p:sldId id="516" r:id="rId5"/>
    <p:sldId id="511" r:id="rId6"/>
    <p:sldId id="514" r:id="rId7"/>
    <p:sldId id="515" r:id="rId8"/>
  </p:sldIdLst>
  <p:sldSz cx="12192000" cy="6858000"/>
  <p:notesSz cx="6858000" cy="9144000"/>
  <p:embeddedFontLst>
    <p:embeddedFont>
      <p:font typeface="맑은 고딕" pitchFamily="50" charset="-127"/>
      <p:regular r:id="rId9"/>
      <p:bold r:id="rId10"/>
    </p:embeddedFont>
    <p:embeddedFont>
      <p:font typeface="나눔스퀘어 ExtraBold" pitchFamily="50" charset="-127"/>
      <p:bold r:id="rId11"/>
    </p:embeddedFont>
    <p:embeddedFont>
      <p:font typeface="Microsoft YaHei UI" pitchFamily="34" charset="-122"/>
      <p:regular r:id="rId12"/>
      <p:bold r:id="rId13"/>
    </p:embeddedFont>
    <p:embeddedFont>
      <p:font typeface="나눔스퀘어 Bold" pitchFamily="50" charset="-127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262A"/>
    <a:srgbClr val="282F34"/>
    <a:srgbClr val="0D0D0D"/>
    <a:srgbClr val="31393F"/>
    <a:srgbClr val="FF6699"/>
    <a:srgbClr val="2C2E3C"/>
    <a:srgbClr val="D86E9C"/>
    <a:srgbClr val="404257"/>
    <a:srgbClr val="2190C8"/>
    <a:srgbClr val="63C1C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5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44050" y="703875"/>
            <a:ext cx="4918806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Block-pop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 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endParaRPr lang="ko-KR" altLang="en-US" sz="32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53663" y="1992493"/>
            <a:ext cx="2920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권하현</a:t>
            </a:r>
            <a:endParaRPr lang="en-US" altLang="ko-KR" sz="16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2016112100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61209" y="3262857"/>
            <a:ext cx="2705159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유현지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2016112095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33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POINT0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0" name="Group 14"/>
          <p:cNvGrpSpPr>
            <a:grpSpLocks noChangeAspect="1"/>
          </p:cNvGrpSpPr>
          <p:nvPr/>
        </p:nvGrpSpPr>
        <p:grpSpPr bwMode="auto">
          <a:xfrm>
            <a:off x="6280205" y="2559426"/>
            <a:ext cx="1157306" cy="981675"/>
            <a:chOff x="3669" y="3943"/>
            <a:chExt cx="626" cy="531"/>
          </a:xfrm>
          <a:noFill/>
        </p:grpSpPr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9482182" y="2485361"/>
            <a:ext cx="990382" cy="1097717"/>
            <a:chOff x="4006850" y="1601788"/>
            <a:chExt cx="322263" cy="357188"/>
          </a:xfrm>
          <a:noFill/>
        </p:grpSpPr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1"/>
          <p:cNvSpPr>
            <a:spLocks noEditPoints="1"/>
          </p:cNvSpPr>
          <p:nvPr/>
        </p:nvSpPr>
        <p:spPr bwMode="auto">
          <a:xfrm>
            <a:off x="3284467" y="2358073"/>
            <a:ext cx="1093156" cy="134208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noFill/>
          <a:ln w="0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892400" y="3777339"/>
            <a:ext cx="3694334" cy="84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1 / </a:t>
            </a: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설명</a:t>
            </a:r>
            <a:endParaRPr lang="en-US" altLang="ko-KR" sz="20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구현하려는 게임에 대한 간단한 설명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34639" y="3777180"/>
            <a:ext cx="2692866" cy="84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2 / </a:t>
            </a: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기술</a:t>
            </a:r>
            <a:endParaRPr lang="en-US" altLang="ko-KR" sz="20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프로그램에 쓰이는 주요 기술 소개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577372" y="3777180"/>
            <a:ext cx="2902776" cy="84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3 / </a:t>
            </a: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추가할 기능</a:t>
            </a:r>
            <a:endParaRPr lang="en-US" altLang="ko-KR" sz="20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기존의 프로그램에 새로 추가할 기능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6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 및 게임 설명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4BE775A-E478-417C-918B-3134FA8328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3023" t="27034" r="54862" b="28929"/>
          <a:stretch/>
        </p:blipFill>
        <p:spPr>
          <a:xfrm>
            <a:off x="4888403" y="2123639"/>
            <a:ext cx="1477114" cy="30200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574EFBF-723B-4AEC-B413-EBEF84813E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32878" t="27156" r="55007" b="28807"/>
          <a:stretch/>
        </p:blipFill>
        <p:spPr>
          <a:xfrm>
            <a:off x="2287091" y="2127221"/>
            <a:ext cx="1477114" cy="3020038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24C699D1-1BAE-45D6-B643-14403635758A}"/>
              </a:ext>
            </a:extLst>
          </p:cNvPr>
          <p:cNvSpPr/>
          <p:nvPr/>
        </p:nvSpPr>
        <p:spPr>
          <a:xfrm>
            <a:off x="4125644" y="3399663"/>
            <a:ext cx="400636" cy="23399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xmlns="" id="{7DE9F9D9-20B8-4535-82A5-C2C65AC691D2}"/>
              </a:ext>
            </a:extLst>
          </p:cNvPr>
          <p:cNvSpPr/>
          <p:nvPr/>
        </p:nvSpPr>
        <p:spPr>
          <a:xfrm>
            <a:off x="2677095" y="3633658"/>
            <a:ext cx="729842" cy="971898"/>
          </a:xfrm>
          <a:prstGeom prst="frame">
            <a:avLst>
              <a:gd name="adj1" fmla="val 9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71BAA175-31C7-4513-84FB-658557A8D9BD}"/>
              </a:ext>
            </a:extLst>
          </p:cNvPr>
          <p:cNvSpPr/>
          <p:nvPr/>
        </p:nvSpPr>
        <p:spPr>
          <a:xfrm>
            <a:off x="7107106" y="2123639"/>
            <a:ext cx="4519449" cy="3020038"/>
          </a:xfrm>
          <a:prstGeom prst="round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바닥에서부터 블록이 올라옴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블록을 이동해 동일한 색상의 블록이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 모이면 블록이 제거됨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블록이 최대 높이에 도달하면 패배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대결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1P, 2P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xmlns="" id="{7DE9F9D9-20B8-4535-82A5-C2C65AC691D2}"/>
              </a:ext>
            </a:extLst>
          </p:cNvPr>
          <p:cNvSpPr/>
          <p:nvPr/>
        </p:nvSpPr>
        <p:spPr>
          <a:xfrm>
            <a:off x="5238503" y="3636594"/>
            <a:ext cx="729842" cy="971898"/>
          </a:xfrm>
          <a:prstGeom prst="frame">
            <a:avLst>
              <a:gd name="adj1" fmla="val 9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1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8" y="450137"/>
            <a:ext cx="604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License	  -   MIT License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3" name="그림 22" descr="licen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0991" y="1409526"/>
            <a:ext cx="6777939" cy="49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01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5615178" y="4040456"/>
            <a:ext cx="268528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Boost 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라이브러리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인공지능을 위한 선형대수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602667" y="4046156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학습된 인공지능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677204" y="4040456"/>
            <a:ext cx="2862524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SDL 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라이브러리</a:t>
            </a:r>
            <a:endParaRPr lang="en-US" altLang="ko-KR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SDL_image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SDL_mixer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SDL_ttf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2BA51567-CE7D-44EC-BAB1-9A3B9519E51E}"/>
              </a:ext>
            </a:extLst>
          </p:cNvPr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8BCFB867-04B5-4E75-9090-DA959DFE2D09}"/>
              </a:ext>
            </a:extLst>
          </p:cNvPr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xmlns="" id="{BF7B165D-EA01-4F8B-BD01-E5D14569137B}"/>
                </a:ext>
              </a:extLst>
            </p:cNvPr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xmlns="" id="{8BF95720-78B8-4B3F-9CD5-AFCE523406BD}"/>
                </a:ext>
              </a:extLst>
            </p:cNvPr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자유형 86">
              <a:extLst>
                <a:ext uri="{FF2B5EF4-FFF2-40B4-BE49-F238E27FC236}">
                  <a16:creationId xmlns:a16="http://schemas.microsoft.com/office/drawing/2014/main" xmlns="" id="{62DE8C62-9A89-403C-8856-02F01BE5D295}"/>
                </a:ext>
              </a:extLst>
            </p:cNvPr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87">
              <a:extLst>
                <a:ext uri="{FF2B5EF4-FFF2-40B4-BE49-F238E27FC236}">
                  <a16:creationId xmlns:a16="http://schemas.microsoft.com/office/drawing/2014/main" xmlns="" id="{90270B3E-D82C-4B17-831B-D8E793412E64}"/>
                </a:ext>
              </a:extLst>
            </p:cNvPr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88">
              <a:extLst>
                <a:ext uri="{FF2B5EF4-FFF2-40B4-BE49-F238E27FC236}">
                  <a16:creationId xmlns:a16="http://schemas.microsoft.com/office/drawing/2014/main" xmlns="" id="{CE99AF30-4D9D-4C41-932E-63DC57E015A8}"/>
                </a:ext>
              </a:extLst>
            </p:cNvPr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89">
              <a:extLst>
                <a:ext uri="{FF2B5EF4-FFF2-40B4-BE49-F238E27FC236}">
                  <a16:creationId xmlns:a16="http://schemas.microsoft.com/office/drawing/2014/main" xmlns="" id="{0BF87D18-C5D0-4AC6-8A94-1B38DCD63855}"/>
                </a:ext>
              </a:extLst>
            </p:cNvPr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90">
              <a:extLst>
                <a:ext uri="{FF2B5EF4-FFF2-40B4-BE49-F238E27FC236}">
                  <a16:creationId xmlns:a16="http://schemas.microsoft.com/office/drawing/2014/main" xmlns="" id="{76DCD40D-8D8C-43A9-BAF6-3B22D68634BE}"/>
                </a:ext>
              </a:extLst>
            </p:cNvPr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91">
              <a:extLst>
                <a:ext uri="{FF2B5EF4-FFF2-40B4-BE49-F238E27FC236}">
                  <a16:creationId xmlns:a16="http://schemas.microsoft.com/office/drawing/2014/main" xmlns="" id="{14DD52D2-3303-4CDF-AF7D-21461FF726FD}"/>
                </a:ext>
              </a:extLst>
            </p:cNvPr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92">
              <a:extLst>
                <a:ext uri="{FF2B5EF4-FFF2-40B4-BE49-F238E27FC236}">
                  <a16:creationId xmlns:a16="http://schemas.microsoft.com/office/drawing/2014/main" xmlns="" id="{7EAFCDDF-1355-4B94-826B-57152532BA44}"/>
                </a:ext>
              </a:extLst>
            </p:cNvPr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712603E-0773-49BB-87A0-B55C44FAC80F}"/>
              </a:ext>
            </a:extLst>
          </p:cNvPr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3788598-1DF0-4E30-84B5-CC5831F1C9FB}"/>
              </a:ext>
            </a:extLst>
          </p:cNvPr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기술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FD6C814-8F73-4DFC-95AC-FE06856B3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2810" y="2594125"/>
            <a:ext cx="1704975" cy="9429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0EE90D78-2C62-485D-AA90-DE4C0FE5A2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0360" y="2536888"/>
            <a:ext cx="3037258" cy="9429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E75EA710-1BCF-4BD7-ACE5-C7CEB3026F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69190" y="2002652"/>
            <a:ext cx="1869447" cy="186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05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xmlns="" id="{D783646E-EE91-44CA-9CA3-0C8CA625DBAA}"/>
              </a:ext>
            </a:extLst>
          </p:cNvPr>
          <p:cNvSpPr/>
          <p:nvPr/>
        </p:nvSpPr>
        <p:spPr>
          <a:xfrm>
            <a:off x="8784385" y="2912865"/>
            <a:ext cx="2388751" cy="3243593"/>
          </a:xfrm>
          <a:prstGeom prst="roundRect">
            <a:avLst>
              <a:gd name="adj" fmla="val 139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옵션 추가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추가할 기능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모서리가 둥근 직사각형 5">
            <a:extLst>
              <a:ext uri="{FF2B5EF4-FFF2-40B4-BE49-F238E27FC236}">
                <a16:creationId xmlns:a16="http://schemas.microsoft.com/office/drawing/2014/main" xmlns="" id="{A5667B88-EEE1-4579-857B-9629BFA6AFC8}"/>
              </a:ext>
            </a:extLst>
          </p:cNvPr>
          <p:cNvSpPr/>
          <p:nvPr/>
        </p:nvSpPr>
        <p:spPr>
          <a:xfrm>
            <a:off x="2722553" y="2908367"/>
            <a:ext cx="2388751" cy="3243593"/>
          </a:xfrm>
          <a:prstGeom prst="roundRect">
            <a:avLst>
              <a:gd name="adj" fmla="val 13942"/>
            </a:avLst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난이도 설정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A58324B-8C46-4275-9596-60D3EC7F5454}"/>
              </a:ext>
            </a:extLst>
          </p:cNvPr>
          <p:cNvGrpSpPr/>
          <p:nvPr/>
        </p:nvGrpSpPr>
        <p:grpSpPr>
          <a:xfrm>
            <a:off x="3104622" y="1890426"/>
            <a:ext cx="1648639" cy="3095869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3" name="순서도: 수동 입력 32">
              <a:extLst>
                <a:ext uri="{FF2B5EF4-FFF2-40B4-BE49-F238E27FC236}">
                  <a16:creationId xmlns:a16="http://schemas.microsoft.com/office/drawing/2014/main" xmlns="" id="{BE8E9B43-D807-43BE-B7CB-D3F056FFA2B2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xmlns="" id="{66DAD0A1-1580-4EEF-973F-C00953BF9168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7DACA976-D334-459B-8D42-28BA89817869}"/>
              </a:ext>
            </a:extLst>
          </p:cNvPr>
          <p:cNvGrpSpPr/>
          <p:nvPr/>
        </p:nvGrpSpPr>
        <p:grpSpPr>
          <a:xfrm>
            <a:off x="3104622" y="1890426"/>
            <a:ext cx="1648639" cy="3095869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순서도: 수동 입력 35">
              <a:extLst>
                <a:ext uri="{FF2B5EF4-FFF2-40B4-BE49-F238E27FC236}">
                  <a16:creationId xmlns:a16="http://schemas.microsoft.com/office/drawing/2014/main" xmlns="" id="{FD2CD18E-18D1-4054-8535-70BE0E5C1AF9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xmlns="" id="{CA098DFA-78C1-419D-927A-7FA5AA57F950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Freeform 11">
            <a:extLst>
              <a:ext uri="{FF2B5EF4-FFF2-40B4-BE49-F238E27FC236}">
                <a16:creationId xmlns:a16="http://schemas.microsoft.com/office/drawing/2014/main" xmlns="" id="{8B5C5C83-9CB3-4B3B-A955-E0B65DAAB590}"/>
              </a:ext>
            </a:extLst>
          </p:cNvPr>
          <p:cNvSpPr>
            <a:spLocks noEditPoints="1"/>
          </p:cNvSpPr>
          <p:nvPr/>
        </p:nvSpPr>
        <p:spPr bwMode="auto">
          <a:xfrm>
            <a:off x="3766602" y="2645161"/>
            <a:ext cx="366309" cy="4497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39BB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38D28C8-6784-4190-8F25-9DF3111F6D8B}"/>
              </a:ext>
            </a:extLst>
          </p:cNvPr>
          <p:cNvSpPr txBox="1"/>
          <p:nvPr/>
        </p:nvSpPr>
        <p:spPr>
          <a:xfrm>
            <a:off x="2893248" y="3277304"/>
            <a:ext cx="205809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9BB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AI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 성능 단계화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xmlns="" id="{D783646E-EE91-44CA-9CA3-0C8CA625DBAA}"/>
              </a:ext>
            </a:extLst>
          </p:cNvPr>
          <p:cNvSpPr/>
          <p:nvPr/>
        </p:nvSpPr>
        <p:spPr>
          <a:xfrm>
            <a:off x="5738472" y="2908367"/>
            <a:ext cx="2388751" cy="3243593"/>
          </a:xfrm>
          <a:prstGeom prst="roundRect">
            <a:avLst>
              <a:gd name="adj" fmla="val 139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 교환 방식 추가</a:t>
            </a:r>
            <a:endParaRPr lang="en-US" altLang="ko-KR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4E90DBD0-288A-4529-A1E9-F81028791F4E}"/>
              </a:ext>
            </a:extLst>
          </p:cNvPr>
          <p:cNvGrpSpPr/>
          <p:nvPr/>
        </p:nvGrpSpPr>
        <p:grpSpPr>
          <a:xfrm>
            <a:off x="6120541" y="1890426"/>
            <a:ext cx="1648639" cy="3095869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42" name="순서도: 수동 입력 41">
              <a:extLst>
                <a:ext uri="{FF2B5EF4-FFF2-40B4-BE49-F238E27FC236}">
                  <a16:creationId xmlns:a16="http://schemas.microsoft.com/office/drawing/2014/main" xmlns="" id="{29457A9C-0AB9-4B5D-87B5-8F9936D4D3F2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xmlns="" id="{3726B8C5-ED08-4258-9095-21D0A0828084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86EE87B3-B7F8-4FA6-81DB-1E2B86CD1C95}"/>
              </a:ext>
            </a:extLst>
          </p:cNvPr>
          <p:cNvGrpSpPr/>
          <p:nvPr/>
        </p:nvGrpSpPr>
        <p:grpSpPr>
          <a:xfrm>
            <a:off x="6120541" y="1890426"/>
            <a:ext cx="1648639" cy="3095869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순서도: 수동 입력 44">
              <a:extLst>
                <a:ext uri="{FF2B5EF4-FFF2-40B4-BE49-F238E27FC236}">
                  <a16:creationId xmlns:a16="http://schemas.microsoft.com/office/drawing/2014/main" xmlns="" id="{0BF7B53F-3565-459F-9190-2979B1D6F211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xmlns="" id="{60B6A9CD-9A05-4107-95CD-1754628E11FC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Freeform 11">
            <a:extLst>
              <a:ext uri="{FF2B5EF4-FFF2-40B4-BE49-F238E27FC236}">
                <a16:creationId xmlns:a16="http://schemas.microsoft.com/office/drawing/2014/main" xmlns="" id="{A2B44500-5C3F-4700-A823-63BC2B81EA94}"/>
              </a:ext>
            </a:extLst>
          </p:cNvPr>
          <p:cNvSpPr>
            <a:spLocks noEditPoints="1"/>
          </p:cNvSpPr>
          <p:nvPr/>
        </p:nvSpPr>
        <p:spPr bwMode="auto">
          <a:xfrm>
            <a:off x="6782521" y="2645161"/>
            <a:ext cx="366309" cy="4497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50BFBE6-5251-4B0F-AE7B-A0ADC3BC19FB}"/>
              </a:ext>
            </a:extLst>
          </p:cNvPr>
          <p:cNvSpPr txBox="1"/>
          <p:nvPr/>
        </p:nvSpPr>
        <p:spPr>
          <a:xfrm>
            <a:off x="5909167" y="3277304"/>
            <a:ext cx="2058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기존의 가로 이동 방식에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세로 이동 방식 추가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1C20EECA-6FEC-4B97-A61F-7C82D453BE1C}"/>
              </a:ext>
            </a:extLst>
          </p:cNvPr>
          <p:cNvGrpSpPr/>
          <p:nvPr/>
        </p:nvGrpSpPr>
        <p:grpSpPr>
          <a:xfrm>
            <a:off x="9160486" y="1890426"/>
            <a:ext cx="1648639" cy="3095869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51" name="순서도: 수동 입력 50">
              <a:extLst>
                <a:ext uri="{FF2B5EF4-FFF2-40B4-BE49-F238E27FC236}">
                  <a16:creationId xmlns:a16="http://schemas.microsoft.com/office/drawing/2014/main" xmlns="" id="{B464317D-ADDC-4EFA-9B4F-D9AF53BCB714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xmlns="" id="{E05C139B-3950-4DD7-87B5-91C59F148516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7D15763A-8D5A-4396-BE3E-DEA46D7813B0}"/>
              </a:ext>
            </a:extLst>
          </p:cNvPr>
          <p:cNvGrpSpPr/>
          <p:nvPr/>
        </p:nvGrpSpPr>
        <p:grpSpPr>
          <a:xfrm>
            <a:off x="9160486" y="1890426"/>
            <a:ext cx="1648639" cy="3095869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6" name="순서도: 수동 입력 55">
              <a:extLst>
                <a:ext uri="{FF2B5EF4-FFF2-40B4-BE49-F238E27FC236}">
                  <a16:creationId xmlns:a16="http://schemas.microsoft.com/office/drawing/2014/main" xmlns="" id="{71908517-66CB-49D6-A02D-4CBBFD308245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xmlns="" id="{60DC3197-EFDF-4447-B840-17E18C5D8424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Freeform 11">
            <a:extLst>
              <a:ext uri="{FF2B5EF4-FFF2-40B4-BE49-F238E27FC236}">
                <a16:creationId xmlns:a16="http://schemas.microsoft.com/office/drawing/2014/main" xmlns="" id="{0F42422A-C111-49E9-9230-E8B8C01EBDF6}"/>
              </a:ext>
            </a:extLst>
          </p:cNvPr>
          <p:cNvSpPr>
            <a:spLocks noEditPoints="1"/>
          </p:cNvSpPr>
          <p:nvPr/>
        </p:nvSpPr>
        <p:spPr bwMode="auto">
          <a:xfrm>
            <a:off x="9822466" y="2645161"/>
            <a:ext cx="366309" cy="4497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4FB18EB-78E1-4859-8E07-580CA80B2F02}"/>
              </a:ext>
            </a:extLst>
          </p:cNvPr>
          <p:cNvSpPr txBox="1"/>
          <p:nvPr/>
        </p:nvSpPr>
        <p:spPr>
          <a:xfrm>
            <a:off x="8949112" y="3277304"/>
            <a:ext cx="2058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블록 떨어지는 조건 추가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6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5877838" y="1794305"/>
            <a:ext cx="0" cy="1369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866173" y="1970602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6374459" y="1794305"/>
            <a:ext cx="1471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</a:t>
            </a:r>
            <a:endParaRPr lang="en-US" altLang="ko-KR" sz="72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612479-95A5-45D0-B810-7AF0EB83CFD2}"/>
              </a:ext>
            </a:extLst>
          </p:cNvPr>
          <p:cNvSpPr txBox="1"/>
          <p:nvPr/>
        </p:nvSpPr>
        <p:spPr>
          <a:xfrm>
            <a:off x="4837482" y="3685032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1615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133</Words>
  <Application>Microsoft Office PowerPoint</Application>
  <PresentationFormat>사용자 지정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굴림</vt:lpstr>
      <vt:lpstr>Arial</vt:lpstr>
      <vt:lpstr>맑은 고딕</vt:lpstr>
      <vt:lpstr>Adobe 고딕 Std B</vt:lpstr>
      <vt:lpstr>나눔스퀘어 ExtraBold</vt:lpstr>
      <vt:lpstr>Microsoft YaHei UI</vt:lpstr>
      <vt:lpstr>나눔스퀘어 Bold</vt:lpstr>
      <vt:lpstr>Aharoni</vt:lpstr>
      <vt:lpstr>Wingdings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424</cp:revision>
  <dcterms:created xsi:type="dcterms:W3CDTF">2018-08-02T07:05:36Z</dcterms:created>
  <dcterms:modified xsi:type="dcterms:W3CDTF">2019-04-09T04:57:23Z</dcterms:modified>
</cp:coreProperties>
</file>