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86" r:id="rId2"/>
    <p:sldId id="489" r:id="rId3"/>
    <p:sldId id="545" r:id="rId4"/>
    <p:sldId id="525" r:id="rId5"/>
    <p:sldId id="544" r:id="rId6"/>
    <p:sldId id="514" r:id="rId7"/>
    <p:sldId id="515" r:id="rId8"/>
  </p:sldIdLst>
  <p:sldSz cx="12192000" cy="6858000"/>
  <p:notesSz cx="6858000" cy="9144000"/>
  <p:embeddedFontLst>
    <p:embeddedFont>
      <p:font typeface="맑은 고딕" pitchFamily="50" charset="-127"/>
      <p:regular r:id="rId9"/>
      <p:bold r:id="rId10"/>
    </p:embeddedFont>
    <p:embeddedFont>
      <p:font typeface="나눔스퀘어 ExtraBold" pitchFamily="50" charset="-127"/>
      <p:bold r:id="rId11"/>
    </p:embeddedFont>
    <p:embeddedFont>
      <p:font typeface="Microsoft YaHei UI" pitchFamily="34" charset="-122"/>
      <p:regular r:id="rId12"/>
      <p:bold r:id="rId13"/>
    </p:embeddedFont>
    <p:embeddedFont>
      <p:font typeface="나눔스퀘어 Bold" pitchFamily="50" charset="-127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000"/>
    <a:srgbClr val="66FF99"/>
    <a:srgbClr val="39BBBD"/>
    <a:srgbClr val="45494C"/>
    <a:srgbClr val="D95C4F"/>
    <a:srgbClr val="5766F7"/>
    <a:srgbClr val="9EDED8"/>
    <a:srgbClr val="99E3BE"/>
    <a:srgbClr val="BDF5CE"/>
    <a:srgbClr val="D0EE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86364" autoAdjust="0"/>
  </p:normalViewPr>
  <p:slideViewPr>
    <p:cSldViewPr snapToGrid="0">
      <p:cViewPr varScale="1">
        <p:scale>
          <a:sx n="50" d="100"/>
          <a:sy n="50" d="100"/>
        </p:scale>
        <p:origin x="-82" y="-3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282F34"/>
          </a:fgClr>
          <a:bgClr>
            <a:srgbClr val="21262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4211" y="0"/>
            <a:ext cx="7653552" cy="7358743"/>
            <a:chOff x="374211" y="0"/>
            <a:chExt cx="7653552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5087" y="0"/>
              <a:ext cx="7432676" cy="7358743"/>
              <a:chOff x="595087" y="0"/>
              <a:chExt cx="7432676" cy="735874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897135" y="3701143"/>
                <a:ext cx="130628" cy="1306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67871" y="2618559"/>
                <a:ext cx="130628" cy="13062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240468" y="1514672"/>
                <a:ext cx="77908" cy="7790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44050" y="703875"/>
            <a:ext cx="4918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Block-pop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 </a:t>
            </a:r>
            <a:r>
              <a:rPr lang="ko-KR" altLang="en-US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공개</a:t>
            </a: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</a:t>
            </a:r>
            <a:r>
              <a:rPr lang="ko-KR" altLang="en-US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en-US" altLang="ko-KR" sz="1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(Macaron) # </a:t>
            </a:r>
            <a:r>
              <a:rPr lang="en-US" altLang="ko-KR" sz="1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Week 10</a:t>
            </a:r>
            <a:endParaRPr lang="ko-KR" altLang="en-US" sz="32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53663" y="1992493"/>
            <a:ext cx="29202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권하현</a:t>
            </a:r>
            <a:endParaRPr lang="en-US" altLang="ko-KR" sz="16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2016112100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61209" y="3262857"/>
            <a:ext cx="2705159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유현지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2016112095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332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09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POINT0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579699" y="450137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0" name="Group 14"/>
          <p:cNvGrpSpPr>
            <a:grpSpLocks noChangeAspect="1"/>
          </p:cNvGrpSpPr>
          <p:nvPr/>
        </p:nvGrpSpPr>
        <p:grpSpPr bwMode="auto">
          <a:xfrm>
            <a:off x="3570265" y="2423742"/>
            <a:ext cx="1867512" cy="1584101"/>
            <a:chOff x="3669" y="3943"/>
            <a:chExt cx="626" cy="531"/>
          </a:xfrm>
          <a:noFill/>
        </p:grpSpPr>
        <p:sp>
          <p:nvSpPr>
            <p:cNvPr id="101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1"/>
          <p:cNvSpPr>
            <a:spLocks noEditPoints="1"/>
          </p:cNvSpPr>
          <p:nvPr/>
        </p:nvSpPr>
        <p:spPr bwMode="auto">
          <a:xfrm>
            <a:off x="7737861" y="2102004"/>
            <a:ext cx="1763995" cy="216568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noFill/>
          <a:ln w="0">
            <a:solidFill>
              <a:srgbClr val="FFC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26794" y="4223752"/>
            <a:ext cx="4684127" cy="1155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Step. 2 / </a:t>
            </a:r>
            <a:r>
              <a:rPr lang="ko-KR" altLang="en-US" sz="28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2800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앞으로 진행할 것들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04391" y="4244623"/>
            <a:ext cx="459925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Step. 1 / </a:t>
            </a:r>
            <a:r>
              <a:rPr lang="ko-KR" altLang="en-US" sz="2800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현황</a:t>
            </a:r>
            <a:endParaRPr lang="en-US" altLang="ko-KR" sz="2800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haroni" panose="02010803020104030203" pitchFamily="2" charset="-79"/>
              </a:rPr>
              <a:t>오류 수정 작업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367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오류 수정 </a:t>
            </a:r>
            <a:r>
              <a:rPr lang="en-US" altLang="ko-KR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Change </a:t>
            </a:r>
            <a:r>
              <a:rPr lang="ko-KR" altLang="en-US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097" name="Picture 1" descr="C:\Users\권하현\Desktop\3학년 1학기\공개SW프로젝트\프로젝트\change키 둘 다 동작하는 것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1845" y="1460183"/>
            <a:ext cx="6061075" cy="4849483"/>
          </a:xfrm>
          <a:prstGeom prst="rect">
            <a:avLst/>
          </a:prstGeom>
          <a:noFill/>
        </p:spPr>
      </p:pic>
      <p:sp>
        <p:nvSpPr>
          <p:cNvPr id="18" name="사각형: 둥근 모서리 23">
            <a:extLst>
              <a:ext uri="{FF2B5EF4-FFF2-40B4-BE49-F238E27FC236}">
                <a16:creationId xmlns:a16="http://schemas.microsoft.com/office/drawing/2014/main" xmlns="" id="{A2575C6F-D360-449A-8485-65178AC5735E}"/>
              </a:ext>
            </a:extLst>
          </p:cNvPr>
          <p:cNvSpPr/>
          <p:nvPr/>
        </p:nvSpPr>
        <p:spPr>
          <a:xfrm>
            <a:off x="8821489" y="1995881"/>
            <a:ext cx="2798102" cy="1280719"/>
          </a:xfrm>
          <a:prstGeom prst="roundRect">
            <a:avLst>
              <a:gd name="adj" fmla="val 8971"/>
            </a:avLst>
          </a:prstGeom>
          <a:solidFill>
            <a:srgbClr val="45494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왼쪽과 오른쪽의</a:t>
            </a:r>
            <a:endParaRPr lang="en-US" altLang="ko-KR" sz="2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 교체</a:t>
            </a:r>
            <a:endParaRPr lang="en-US" altLang="ko-KR" sz="2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사각형: 둥근 모서리 24">
            <a:extLst>
              <a:ext uri="{FF2B5EF4-FFF2-40B4-BE49-F238E27FC236}">
                <a16:creationId xmlns:a16="http://schemas.microsoft.com/office/drawing/2014/main" xmlns="" id="{D688E815-73CC-4FEE-ADB4-572EC8D29424}"/>
              </a:ext>
            </a:extLst>
          </p:cNvPr>
          <p:cNvSpPr/>
          <p:nvPr/>
        </p:nvSpPr>
        <p:spPr>
          <a:xfrm>
            <a:off x="8821489" y="1491491"/>
            <a:ext cx="2798104" cy="79928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2060"/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가</a:t>
            </a:r>
            <a:r>
              <a:rPr lang="ko-KR" altLang="en-US" sz="2400" b="1" dirty="0" smtClean="0">
                <a:solidFill>
                  <a:srgbClr val="002060"/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로</a:t>
            </a:r>
            <a:r>
              <a:rPr lang="ko-KR" altLang="en-US" sz="2400" b="1" dirty="0" smtClean="0">
                <a:solidFill>
                  <a:srgbClr val="002060"/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이동</a:t>
            </a:r>
            <a:endParaRPr lang="ko-KR" altLang="en-US" sz="2400" b="1" dirty="0">
              <a:solidFill>
                <a:srgbClr val="002060"/>
              </a:solidFill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  <p:sp>
        <p:nvSpPr>
          <p:cNvPr id="20" name="사각형: 둥근 모서리 23">
            <a:extLst>
              <a:ext uri="{FF2B5EF4-FFF2-40B4-BE49-F238E27FC236}">
                <a16:creationId xmlns:a16="http://schemas.microsoft.com/office/drawing/2014/main" xmlns="" id="{A2575C6F-D360-449A-8485-65178AC5735E}"/>
              </a:ext>
            </a:extLst>
          </p:cNvPr>
          <p:cNvSpPr/>
          <p:nvPr/>
        </p:nvSpPr>
        <p:spPr>
          <a:xfrm>
            <a:off x="8836729" y="4937201"/>
            <a:ext cx="2798102" cy="1280719"/>
          </a:xfrm>
          <a:prstGeom prst="roundRect">
            <a:avLst>
              <a:gd name="adj" fmla="val 8971"/>
            </a:avLst>
          </a:prstGeom>
          <a:solidFill>
            <a:srgbClr val="45494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</a:t>
            </a:r>
            <a:r>
              <a:rPr lang="ko-KR" altLang="en-US" sz="2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쪽과 아래쪽의</a:t>
            </a:r>
            <a:endParaRPr lang="en-US" altLang="ko-KR" sz="2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 교체</a:t>
            </a:r>
            <a:endParaRPr lang="en-US" altLang="ko-KR" sz="2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사각형: 둥근 모서리 24">
            <a:extLst>
              <a:ext uri="{FF2B5EF4-FFF2-40B4-BE49-F238E27FC236}">
                <a16:creationId xmlns:a16="http://schemas.microsoft.com/office/drawing/2014/main" xmlns="" id="{D688E815-73CC-4FEE-ADB4-572EC8D29424}"/>
              </a:ext>
            </a:extLst>
          </p:cNvPr>
          <p:cNvSpPr/>
          <p:nvPr/>
        </p:nvSpPr>
        <p:spPr>
          <a:xfrm>
            <a:off x="8836729" y="4432811"/>
            <a:ext cx="2798104" cy="79928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2060"/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세로이동</a:t>
            </a:r>
            <a:endParaRPr lang="ko-KR" altLang="en-US" sz="2400" b="1" dirty="0">
              <a:solidFill>
                <a:srgbClr val="002060"/>
              </a:solidFill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9723120" y="3276600"/>
            <a:ext cx="30480" cy="12192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0683240" y="3276600"/>
            <a:ext cx="0" cy="117348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8220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기능 추가 </a:t>
            </a:r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600" dirty="0" err="1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SameColor</a:t>
            </a:r>
            <a:r>
              <a:rPr lang="en-US" altLang="ko-KR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</a:t>
            </a:r>
            <a:r>
              <a:rPr lang="ko-KR" altLang="en-US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아이템</a:t>
            </a:r>
            <a:r>
              <a:rPr lang="en-US" altLang="ko-KR" sz="3600" dirty="0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0365" y="1508760"/>
            <a:ext cx="60769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8843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F0E962C-DD50-4188-884C-E31FEC988B01}"/>
              </a:ext>
            </a:extLst>
          </p:cNvPr>
          <p:cNvSpPr/>
          <p:nvPr/>
        </p:nvSpPr>
        <p:spPr>
          <a:xfrm>
            <a:off x="2579698" y="450137"/>
            <a:ext cx="8351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기능 추가 </a:t>
            </a:r>
            <a:r>
              <a:rPr lang="en-US" altLang="ko-KR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en-US" altLang="ko-KR" sz="3600" dirty="0" err="1" smtClean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final_level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808" y="1846898"/>
            <a:ext cx="6392772" cy="104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5950" y="3521393"/>
            <a:ext cx="64389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A2575C6F-D360-449A-8485-65178AC5735E}"/>
              </a:ext>
            </a:extLst>
          </p:cNvPr>
          <p:cNvSpPr/>
          <p:nvPr/>
        </p:nvSpPr>
        <p:spPr>
          <a:xfrm>
            <a:off x="8821489" y="1995881"/>
            <a:ext cx="2798102" cy="1280719"/>
          </a:xfrm>
          <a:prstGeom prst="roundRect">
            <a:avLst>
              <a:gd name="adj" fmla="val 8971"/>
            </a:avLst>
          </a:prstGeom>
          <a:solidFill>
            <a:srgbClr val="45494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2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final_level</a:t>
            </a:r>
            <a:r>
              <a:rPr lang="en-US" altLang="ko-KR" sz="2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유지</a:t>
            </a:r>
            <a:endParaRPr lang="en-US" altLang="ko-KR" sz="2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D688E815-73CC-4FEE-ADB4-572EC8D29424}"/>
              </a:ext>
            </a:extLst>
          </p:cNvPr>
          <p:cNvSpPr/>
          <p:nvPr/>
        </p:nvSpPr>
        <p:spPr>
          <a:xfrm>
            <a:off x="8821489" y="1491491"/>
            <a:ext cx="2798104" cy="79928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1P</a:t>
            </a:r>
            <a:endParaRPr lang="ko-KR" altLang="en-US" sz="2400" b="1" dirty="0">
              <a:solidFill>
                <a:srgbClr val="002060"/>
              </a:solidFill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  <p:sp>
        <p:nvSpPr>
          <p:cNvPr id="26" name="사각형: 둥근 모서리 23">
            <a:extLst>
              <a:ext uri="{FF2B5EF4-FFF2-40B4-BE49-F238E27FC236}">
                <a16:creationId xmlns:a16="http://schemas.microsoft.com/office/drawing/2014/main" xmlns="" id="{A2575C6F-D360-449A-8485-65178AC5735E}"/>
              </a:ext>
            </a:extLst>
          </p:cNvPr>
          <p:cNvSpPr/>
          <p:nvPr/>
        </p:nvSpPr>
        <p:spPr>
          <a:xfrm>
            <a:off x="8821489" y="4540961"/>
            <a:ext cx="2798102" cy="1280719"/>
          </a:xfrm>
          <a:prstGeom prst="roundRect">
            <a:avLst>
              <a:gd name="adj" fmla="val 8971"/>
            </a:avLst>
          </a:prstGeom>
          <a:solidFill>
            <a:srgbClr val="45494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시작 시</a:t>
            </a:r>
            <a:endParaRPr lang="en-US" altLang="ko-KR" sz="2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리셋</a:t>
            </a:r>
            <a:endParaRPr lang="en-US" altLang="ko-KR" sz="2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사각형: 둥근 모서리 24">
            <a:extLst>
              <a:ext uri="{FF2B5EF4-FFF2-40B4-BE49-F238E27FC236}">
                <a16:creationId xmlns:a16="http://schemas.microsoft.com/office/drawing/2014/main" xmlns="" id="{D688E815-73CC-4FEE-ADB4-572EC8D29424}"/>
              </a:ext>
            </a:extLst>
          </p:cNvPr>
          <p:cNvSpPr/>
          <p:nvPr/>
        </p:nvSpPr>
        <p:spPr>
          <a:xfrm>
            <a:off x="8821489" y="4036571"/>
            <a:ext cx="2798104" cy="79928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2P, AI</a:t>
            </a:r>
            <a:endParaRPr lang="ko-KR" altLang="en-US" sz="2400" b="1" dirty="0">
              <a:solidFill>
                <a:srgbClr val="002060"/>
              </a:solidFill>
              <a:latin typeface="Arial Rounded MT Bold" panose="020F070403050403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208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589302" y="606237"/>
            <a:ext cx="8172" cy="28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504485" y="561389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450409" y="899450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POINT2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579699" y="450137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36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모서리가 둥근 직사각형 5">
            <a:extLst>
              <a:ext uri="{FF2B5EF4-FFF2-40B4-BE49-F238E27FC236}">
                <a16:creationId xmlns:a16="http://schemas.microsoft.com/office/drawing/2014/main" xmlns="" id="{A5667B88-EEE1-4579-857B-9629BFA6AFC8}"/>
              </a:ext>
            </a:extLst>
          </p:cNvPr>
          <p:cNvSpPr/>
          <p:nvPr/>
        </p:nvSpPr>
        <p:spPr>
          <a:xfrm>
            <a:off x="5334713" y="2853877"/>
            <a:ext cx="2388751" cy="3243593"/>
          </a:xfrm>
          <a:prstGeom prst="roundRect">
            <a:avLst>
              <a:gd name="adj" fmla="val 13942"/>
            </a:avLst>
          </a:prstGeom>
          <a:solidFill>
            <a:srgbClr val="39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오류 수정 및 검토</a:t>
            </a:r>
            <a:endParaRPr lang="en-US" altLang="ko-KR" b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CA58324B-8C46-4275-9596-60D3EC7F5454}"/>
              </a:ext>
            </a:extLst>
          </p:cNvPr>
          <p:cNvGrpSpPr/>
          <p:nvPr/>
        </p:nvGrpSpPr>
        <p:grpSpPr>
          <a:xfrm>
            <a:off x="5716782" y="1835936"/>
            <a:ext cx="1648639" cy="3095869"/>
            <a:chOff x="1581150" y="1301261"/>
            <a:chExt cx="1475025" cy="2769851"/>
          </a:xfrm>
          <a:effectLst>
            <a:outerShdw blurRad="304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3" name="순서도: 수동 입력 32">
              <a:extLst>
                <a:ext uri="{FF2B5EF4-FFF2-40B4-BE49-F238E27FC236}">
                  <a16:creationId xmlns:a16="http://schemas.microsoft.com/office/drawing/2014/main" xmlns="" id="{BE8E9B43-D807-43BE-B7CB-D3F056FFA2B2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xmlns="" id="{66DAD0A1-1580-4EEF-973F-C00953BF9168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7DACA976-D334-459B-8D42-28BA89817869}"/>
              </a:ext>
            </a:extLst>
          </p:cNvPr>
          <p:cNvGrpSpPr/>
          <p:nvPr/>
        </p:nvGrpSpPr>
        <p:grpSpPr>
          <a:xfrm>
            <a:off x="5716782" y="1835936"/>
            <a:ext cx="1648639" cy="3095869"/>
            <a:chOff x="1581150" y="1301261"/>
            <a:chExt cx="1475025" cy="2769851"/>
          </a:xfrm>
          <a:effectLst>
            <a:outerShdw dist="3683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순서도: 수동 입력 35">
              <a:extLst>
                <a:ext uri="{FF2B5EF4-FFF2-40B4-BE49-F238E27FC236}">
                  <a16:creationId xmlns:a16="http://schemas.microsoft.com/office/drawing/2014/main" xmlns="" id="{FD2CD18E-18D1-4054-8535-70BE0E5C1AF9}"/>
                </a:ext>
              </a:extLst>
            </p:cNvPr>
            <p:cNvSpPr/>
            <p:nvPr/>
          </p:nvSpPr>
          <p:spPr>
            <a:xfrm>
              <a:off x="1581150" y="1301261"/>
              <a:ext cx="1475025" cy="2303585"/>
            </a:xfrm>
            <a:prstGeom prst="flowChartManualInput">
              <a:avLst/>
            </a:prstGeom>
            <a:solidFill>
              <a:schemeClr val="bg1"/>
            </a:solidFill>
            <a:ln w="444500" cap="sq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xmlns="" id="{CA098DFA-78C1-419D-927A-7FA5AA57F950}"/>
                </a:ext>
              </a:extLst>
            </p:cNvPr>
            <p:cNvSpPr/>
            <p:nvPr/>
          </p:nvSpPr>
          <p:spPr>
            <a:xfrm flipV="1">
              <a:off x="2667000" y="3801693"/>
              <a:ext cx="209549" cy="269419"/>
            </a:xfrm>
            <a:prstGeom prst="triangle">
              <a:avLst/>
            </a:prstGeom>
            <a:solidFill>
              <a:schemeClr val="bg1"/>
            </a:solidFill>
            <a:ln w="187325" cap="sq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Freeform 11">
            <a:extLst>
              <a:ext uri="{FF2B5EF4-FFF2-40B4-BE49-F238E27FC236}">
                <a16:creationId xmlns:a16="http://schemas.microsoft.com/office/drawing/2014/main" xmlns="" id="{8B5C5C83-9CB3-4B3B-A955-E0B65DAAB590}"/>
              </a:ext>
            </a:extLst>
          </p:cNvPr>
          <p:cNvSpPr>
            <a:spLocks noEditPoints="1"/>
          </p:cNvSpPr>
          <p:nvPr/>
        </p:nvSpPr>
        <p:spPr bwMode="auto">
          <a:xfrm>
            <a:off x="6378762" y="2590671"/>
            <a:ext cx="366309" cy="449724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39BBB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38D28C8-6784-4190-8F25-9DF3111F6D8B}"/>
              </a:ext>
            </a:extLst>
          </p:cNvPr>
          <p:cNvSpPr txBox="1"/>
          <p:nvPr/>
        </p:nvSpPr>
        <p:spPr>
          <a:xfrm>
            <a:off x="5505408" y="3222814"/>
            <a:ext cx="205809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39BB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27162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5877838" y="1794305"/>
            <a:ext cx="0" cy="13695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866173" y="1970602"/>
            <a:ext cx="646857" cy="847734"/>
            <a:chOff x="2700419" y="1215041"/>
            <a:chExt cx="646857" cy="847734"/>
          </a:xfrm>
        </p:grpSpPr>
        <p:sp>
          <p:nvSpPr>
            <p:cNvPr id="85" name="평행 사변형 84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평행 사변형 85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5" name="직사각형 94"/>
          <p:cNvSpPr/>
          <p:nvPr/>
        </p:nvSpPr>
        <p:spPr>
          <a:xfrm>
            <a:off x="6374459" y="1794305"/>
            <a:ext cx="14710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200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</a:t>
            </a:r>
            <a:endParaRPr lang="en-US" altLang="ko-KR" sz="7200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612479-95A5-45D0-B810-7AF0EB83CFD2}"/>
              </a:ext>
            </a:extLst>
          </p:cNvPr>
          <p:cNvSpPr txBox="1"/>
          <p:nvPr/>
        </p:nvSpPr>
        <p:spPr>
          <a:xfrm>
            <a:off x="4837482" y="3685032"/>
            <a:ext cx="2517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16151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88</Words>
  <Application>Microsoft Office PowerPoint</Application>
  <PresentationFormat>사용자 지정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Arial</vt:lpstr>
      <vt:lpstr>맑은 고딕</vt:lpstr>
      <vt:lpstr>나눔스퀘어 ExtraBold</vt:lpstr>
      <vt:lpstr>Microsoft YaHei UI</vt:lpstr>
      <vt:lpstr>나눔스퀘어 Bold</vt:lpstr>
      <vt:lpstr>Aharoni</vt:lpstr>
      <vt:lpstr>Arial Rounded MT Bold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614</cp:revision>
  <dcterms:created xsi:type="dcterms:W3CDTF">2018-08-02T07:05:36Z</dcterms:created>
  <dcterms:modified xsi:type="dcterms:W3CDTF">2019-06-04T02:20:35Z</dcterms:modified>
</cp:coreProperties>
</file>