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81" r:id="rId3"/>
    <p:sldId id="270" r:id="rId4"/>
    <p:sldId id="293" r:id="rId5"/>
    <p:sldId id="282" r:id="rId6"/>
    <p:sldId id="272" r:id="rId7"/>
    <p:sldId id="284" r:id="rId8"/>
    <p:sldId id="294" r:id="rId9"/>
    <p:sldId id="295" r:id="rId10"/>
    <p:sldId id="285" r:id="rId11"/>
    <p:sldId id="296" r:id="rId12"/>
    <p:sldId id="297" r:id="rId13"/>
    <p:sldId id="298" r:id="rId14"/>
    <p:sldId id="300" r:id="rId15"/>
    <p:sldId id="268" r:id="rId16"/>
  </p:sldIdLst>
  <p:sldSz cx="12192000" cy="6858000"/>
  <p:notesSz cx="6858000" cy="9144000"/>
  <p:embeddedFontLst>
    <p:embeddedFont>
      <p:font typeface="08서울남산체 B" panose="02020603020101020101" pitchFamily="18" charset="-127"/>
      <p:regular r:id="rId18"/>
    </p:embeddedFont>
    <p:embeddedFont>
      <p:font typeface="08서울남산체 EB" panose="02020603020101020101" pitchFamily="18" charset="-127"/>
      <p:regular r:id="rId19"/>
    </p:embeddedFont>
    <p:embeddedFont>
      <p:font typeface="a바른생각" panose="02020600000000000000" pitchFamily="18" charset="-127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718EE9"/>
    <a:srgbClr val="CA9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03B497-4660-4396-9636-919E2EB16BDB}" v="363" dt="2019-05-15T11:13:47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29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민선" userId="dda5be8267c4f675" providerId="LiveId" clId="{4103B497-4660-4396-9636-919E2EB16BDB}"/>
    <pc:docChg chg="modSld">
      <pc:chgData name="김 민선" userId="dda5be8267c4f675" providerId="LiveId" clId="{4103B497-4660-4396-9636-919E2EB16BDB}" dt="2019-05-15T14:31:33.889" v="2" actId="20577"/>
      <pc:docMkLst>
        <pc:docMk/>
      </pc:docMkLst>
      <pc:sldChg chg="modSp">
        <pc:chgData name="김 민선" userId="dda5be8267c4f675" providerId="LiveId" clId="{4103B497-4660-4396-9636-919E2EB16BDB}" dt="2019-05-15T14:31:33.889" v="2" actId="20577"/>
        <pc:sldMkLst>
          <pc:docMk/>
          <pc:sldMk cId="230299310" sldId="300"/>
        </pc:sldMkLst>
        <pc:spChg chg="mod">
          <ac:chgData name="김 민선" userId="dda5be8267c4f675" providerId="LiveId" clId="{4103B497-4660-4396-9636-919E2EB16BDB}" dt="2019-05-15T14:31:33.889" v="2" actId="20577"/>
          <ac:spMkLst>
            <pc:docMk/>
            <pc:sldMk cId="230299310" sldId="300"/>
            <ac:spMk id="10" creationId="{15D0C42A-D416-480A-933B-7129F9F6326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1D8E9-A9FB-4880-8538-C32DA8A3C61B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529FC-784D-4460-A0B7-31EEF725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0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프로젝트에 사용되는 소스코드는 </a:t>
            </a:r>
            <a:r>
              <a:rPr lang="en-US" altLang="ko-KR" dirty="0"/>
              <a:t>MIT</a:t>
            </a:r>
            <a:r>
              <a:rPr lang="ko-KR" altLang="en-US" dirty="0"/>
              <a:t>라이선스가 </a:t>
            </a:r>
            <a:r>
              <a:rPr lang="ko-KR" altLang="en-US" dirty="0" err="1"/>
              <a:t>적용되어있음</a:t>
            </a:r>
            <a:r>
              <a:rPr lang="en-US" altLang="ko-KR" dirty="0"/>
              <a:t>. 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 배포</a:t>
            </a:r>
            <a:r>
              <a:rPr lang="en-US" altLang="ko-KR" dirty="0"/>
              <a:t>, </a:t>
            </a:r>
            <a:r>
              <a:rPr lang="ko-KR" altLang="en-US" dirty="0"/>
              <a:t>상업적 판매 모두 허용되는 자유로운 라이선스임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91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50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프로젝트에 사용되는 소스코드는 </a:t>
            </a:r>
            <a:r>
              <a:rPr lang="en-US" altLang="ko-KR" dirty="0"/>
              <a:t>MIT</a:t>
            </a:r>
            <a:r>
              <a:rPr lang="ko-KR" altLang="en-US" dirty="0"/>
              <a:t>라이선스가 </a:t>
            </a:r>
            <a:r>
              <a:rPr lang="ko-KR" altLang="en-US" dirty="0" err="1"/>
              <a:t>적용되어있음</a:t>
            </a:r>
            <a:r>
              <a:rPr lang="en-US" altLang="ko-KR" dirty="0"/>
              <a:t>. 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 배포</a:t>
            </a:r>
            <a:r>
              <a:rPr lang="en-US" altLang="ko-KR" dirty="0"/>
              <a:t>, </a:t>
            </a:r>
            <a:r>
              <a:rPr lang="ko-KR" altLang="en-US" dirty="0"/>
              <a:t>상업적 판매 모두 허용되는 자유로운 라이선스임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05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프로젝트에 사용되는 소스코드는 </a:t>
            </a:r>
            <a:r>
              <a:rPr lang="en-US" altLang="ko-KR" dirty="0"/>
              <a:t>MIT</a:t>
            </a:r>
            <a:r>
              <a:rPr lang="ko-KR" altLang="en-US" dirty="0"/>
              <a:t>라이선스가 </a:t>
            </a:r>
            <a:r>
              <a:rPr lang="ko-KR" altLang="en-US" dirty="0" err="1"/>
              <a:t>적용되어있음</a:t>
            </a:r>
            <a:r>
              <a:rPr lang="en-US" altLang="ko-KR" dirty="0"/>
              <a:t>. 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 배포</a:t>
            </a:r>
            <a:r>
              <a:rPr lang="en-US" altLang="ko-KR" dirty="0"/>
              <a:t>, </a:t>
            </a:r>
            <a:r>
              <a:rPr lang="ko-KR" altLang="en-US" dirty="0"/>
              <a:t>상업적 판매 모두 허용되는 자유로운 라이선스임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95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프로젝트에 사용되는 소스코드는 </a:t>
            </a:r>
            <a:r>
              <a:rPr lang="en-US" altLang="ko-KR" dirty="0"/>
              <a:t>MIT</a:t>
            </a:r>
            <a:r>
              <a:rPr lang="ko-KR" altLang="en-US" dirty="0"/>
              <a:t>라이선스가 </a:t>
            </a:r>
            <a:r>
              <a:rPr lang="ko-KR" altLang="en-US" dirty="0" err="1"/>
              <a:t>적용되어있음</a:t>
            </a:r>
            <a:r>
              <a:rPr lang="en-US" altLang="ko-KR" dirty="0"/>
              <a:t>. 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 배포</a:t>
            </a:r>
            <a:r>
              <a:rPr lang="en-US" altLang="ko-KR" dirty="0"/>
              <a:t>, </a:t>
            </a:r>
            <a:r>
              <a:rPr lang="ko-KR" altLang="en-US" dirty="0"/>
              <a:t>상업적 판매 모두 허용되는 자유로운 라이선스임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09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42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53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19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29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5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29FC-784D-4460-A0B7-31EEF72585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8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56BA7-2B0F-4639-B81C-1220C1E9E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5D9B5C-DD27-4B5F-88A4-8195189D9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60FAA1-91C1-4D7B-8097-11C8BBFD3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BF318-D3F4-4147-83E1-83EFDD9E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E616D-B6F4-4063-BF82-11409A4E0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84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815EB-F0F3-4526-81E8-A0AA9DA9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066C19-D01C-4B2E-A55D-21B8EB2A1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20A53-E1B2-4C56-AB20-DBD31F63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B24EA-F72F-477B-8D15-BADA3152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BD71B-B170-4C85-8528-61B688BE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5CF6BF-4EE9-4815-82A2-F5A1E8BF7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22E1F1-C588-457B-B655-911181C5F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CE7B5-1E04-472D-BC2F-97B99BB8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7142FA-148C-4696-BB9C-443C75EF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3CF17-ECC6-4FFC-A083-1623F7A0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64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35E3C-B7A4-4EC0-A0D8-F5E0D625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5F2E7-A893-4DDD-8FB8-E31C3965A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8AA4F8-C9F1-480C-967E-0B81D711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C1A64-26BB-4972-B438-98BBC30E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D1B2F-AEF6-4570-8D75-B5B603A7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05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93F79-C813-4904-B61E-BB1F76D4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FFCB6-D2CC-4A45-B966-6DA220804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32A3BA-99F5-4B9C-B88F-6E5705EF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832064-78D3-48CE-A169-33841E7C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230DF-CD82-4F3A-A8B1-AB27DBE4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3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4BDF5-CC4F-41B0-83CF-AE23EE60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D0BF6-310D-4778-ADCE-D70F8C77C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1B7771-CE95-4FAC-A21F-BB7062307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069A13-CF1E-41D0-A430-79E06B16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318B60-45E2-40A3-880E-498C8267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02C752-D51F-4572-81D1-E9FB260E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63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A9F09-56B7-44A3-86DF-CBDC0369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D4EB6-3D59-4EF8-B806-60056986D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E177CE-1288-474F-AAFF-A70064546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E42EE7-D0F7-4C87-8956-01F1247DE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BB9724-22D9-4E9B-AB10-06EA07B44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7637A0-3BE5-40B8-87E8-9B12961B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EBF0BD-1520-44D3-B2D2-367926EA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FF5DAF-4581-41ED-BADF-739C0DFF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6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18DC5-FEF3-4B9C-B985-FE82B110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E731C5-E912-4BE5-BE9F-1D808E1D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D9AF87-0044-46C6-A33B-DBD5D833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1553A1-2CA1-4A86-90E6-9D48760E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16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42B8B8-3187-43A0-8F3F-77BD757F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FA5C57-C4B5-4E62-9BDC-0EF01234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AFD062-E7E2-4506-879D-8BE57A2E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84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07C6C-2495-46C9-BB33-B5A5057F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EF7383-C98A-4FA5-AA9B-E6002E30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F68F8E-4C14-40C7-A3DB-43FF254F4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568BB0-07CC-409C-ADFF-B948BFBE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A10556-86B7-499F-87EB-400258B1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F18906-0899-4F53-9C6C-CD9C4186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43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DEBEF-C9DE-4F3F-A596-0AEA37DA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7724C3-0263-47F0-9392-F23AF6D86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3438A4-7AAC-43A1-B26C-0BDFB4EFA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12685B-A582-451B-9FA8-93F5F403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EA84-F620-4EB2-9CC9-CC8C34B3F10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31A60-4727-47BC-87EF-A4A0B03A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28EEDC-1062-412A-BEDA-CC573E72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02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A9CEC"/>
            </a:gs>
            <a:gs pos="67000">
              <a:srgbClr val="718EE9"/>
            </a:gs>
            <a:gs pos="35000">
              <a:srgbClr val="CA9CEC"/>
            </a:gs>
            <a:gs pos="100000">
              <a:srgbClr val="718EE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6E4F05-A536-4D02-8A4E-7A6B083E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424C4F-D405-409D-9FAD-A9727B3D6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AD0A0-3651-40EB-81F6-878DFC3F4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BEA84-F620-4EB2-9CC9-CC8C34B3F10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8E8E6-D02D-475E-B02B-C725A67E1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0B06FC-66D8-49E5-B54C-C0C1F777D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47DA8-59D6-4657-9DD5-421B85B30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0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5193AF4-0839-4EBC-8B99-9ECA41B1B994}"/>
              </a:ext>
            </a:extLst>
          </p:cNvPr>
          <p:cNvGrpSpPr/>
          <p:nvPr/>
        </p:nvGrpSpPr>
        <p:grpSpPr>
          <a:xfrm>
            <a:off x="2443333" y="1495102"/>
            <a:ext cx="7023938" cy="4431982"/>
            <a:chOff x="-773233" y="1548370"/>
            <a:chExt cx="4813176" cy="44319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61B8C5C-36DE-4A1C-A803-896B2219C2D3}"/>
                </a:ext>
              </a:extLst>
            </p:cNvPr>
            <p:cNvSpPr/>
            <p:nvPr/>
          </p:nvSpPr>
          <p:spPr>
            <a:xfrm>
              <a:off x="-344885" y="3118030"/>
              <a:ext cx="3956479" cy="286232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66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DEFENSE GAME #7</a:t>
              </a:r>
              <a:endParaRPr lang="en-US" altLang="ko-KR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바른생각" panose="02020600000000000000" pitchFamily="18" charset="-127"/>
                <a:ea typeface="a바른생각" panose="02020600000000000000" pitchFamily="18" charset="-127"/>
              </a:endParaRPr>
            </a:p>
            <a:p>
              <a:pPr algn="ctr"/>
              <a:r>
                <a:rPr lang="ko-KR" altLang="en-US" sz="48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       </a:t>
              </a:r>
              <a:endParaRPr lang="en-US" altLang="ko-KR" sz="4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43FC229-FA66-4235-BCFB-C437EE72974B}"/>
                </a:ext>
              </a:extLst>
            </p:cNvPr>
            <p:cNvSpPr/>
            <p:nvPr/>
          </p:nvSpPr>
          <p:spPr>
            <a:xfrm>
              <a:off x="-773233" y="1548370"/>
              <a:ext cx="4813176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9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U</a:t>
              </a:r>
              <a:r>
                <a:rPr lang="en-US" altLang="ko-KR" sz="9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N</a:t>
              </a:r>
              <a:r>
                <a:rPr lang="en-US" altLang="ko-KR" sz="9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I</a:t>
              </a:r>
              <a:r>
                <a:rPr lang="en-US" altLang="ko-KR" sz="9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T</a:t>
              </a:r>
              <a:r>
                <a:rPr lang="en-US" altLang="ko-KR" sz="9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Y</a:t>
              </a:r>
              <a:endParaRPr lang="en-US" altLang="ko-KR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바른생각" panose="02020600000000000000" pitchFamily="18" charset="-127"/>
                <a:ea typeface="a바른생각" panose="02020600000000000000" pitchFamily="18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9434B39-ECD2-4B3B-AA6F-B1079554A14E}"/>
              </a:ext>
            </a:extLst>
          </p:cNvPr>
          <p:cNvSpPr txBox="1"/>
          <p:nvPr/>
        </p:nvSpPr>
        <p:spPr>
          <a:xfrm>
            <a:off x="6372233" y="6051534"/>
            <a:ext cx="5476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공개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SW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프로젝트 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8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조 </a:t>
            </a:r>
            <a:r>
              <a:rPr lang="ko-KR" altLang="en-US" sz="2800" b="1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김래향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김민선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6EA2C7-114E-47E6-ABAC-A0A9CF17C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81" y="2519226"/>
            <a:ext cx="1819548" cy="18195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D35098A-95D9-4A71-82B0-D5D5B42F9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271" y="2519226"/>
            <a:ext cx="1819548" cy="18195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468E8C-C365-4C3B-8206-CC5B9400F536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7811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화면 구성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933575E-41F5-4594-BC65-9434627689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66"/>
          <a:stretch/>
        </p:blipFill>
        <p:spPr>
          <a:xfrm>
            <a:off x="1187335" y="1989052"/>
            <a:ext cx="5876925" cy="363260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1582BA-280A-47CD-AE27-6A3238FA7E1A}"/>
              </a:ext>
            </a:extLst>
          </p:cNvPr>
          <p:cNvSpPr/>
          <p:nvPr/>
        </p:nvSpPr>
        <p:spPr>
          <a:xfrm>
            <a:off x="2300140" y="2007908"/>
            <a:ext cx="1404594" cy="45248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2F4CA9-AF26-4F9F-B197-635B8D68B25D}"/>
              </a:ext>
            </a:extLst>
          </p:cNvPr>
          <p:cNvSpPr/>
          <p:nvPr/>
        </p:nvSpPr>
        <p:spPr>
          <a:xfrm>
            <a:off x="3704735" y="2007907"/>
            <a:ext cx="697584" cy="45248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36E615-A559-440C-BF9E-A3C9546E0D1F}"/>
              </a:ext>
            </a:extLst>
          </p:cNvPr>
          <p:cNvSpPr/>
          <p:nvPr/>
        </p:nvSpPr>
        <p:spPr>
          <a:xfrm>
            <a:off x="4402319" y="2007907"/>
            <a:ext cx="356648" cy="45248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5FF5FE-A9DD-43CD-B1C7-0E45571D48AB}"/>
              </a:ext>
            </a:extLst>
          </p:cNvPr>
          <p:cNvSpPr txBox="1"/>
          <p:nvPr/>
        </p:nvSpPr>
        <p:spPr>
          <a:xfrm>
            <a:off x="2570235" y="1675313"/>
            <a:ext cx="1291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BUY UI</a:t>
            </a:r>
            <a:endParaRPr lang="ko-KR" altLang="en-US"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F5CA41-A04A-4689-AA15-B7A29E837D93}"/>
              </a:ext>
            </a:extLst>
          </p:cNvPr>
          <p:cNvSpPr txBox="1"/>
          <p:nvPr/>
        </p:nvSpPr>
        <p:spPr>
          <a:xfrm>
            <a:off x="3403720" y="1675314"/>
            <a:ext cx="1291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UPGRADE UI</a:t>
            </a:r>
            <a:endParaRPr lang="ko-KR" altLang="en-US"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5D0D9D-13B5-478C-8617-99FC479F0B80}"/>
              </a:ext>
            </a:extLst>
          </p:cNvPr>
          <p:cNvSpPr txBox="1"/>
          <p:nvPr/>
        </p:nvSpPr>
        <p:spPr>
          <a:xfrm>
            <a:off x="4580643" y="1675313"/>
            <a:ext cx="1291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SELL UI</a:t>
            </a:r>
            <a:endParaRPr lang="ko-KR" altLang="en-US"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37209B-D2BC-44A3-AB2A-19DE7A704C7D}"/>
              </a:ext>
            </a:extLst>
          </p:cNvPr>
          <p:cNvSpPr txBox="1"/>
          <p:nvPr/>
        </p:nvSpPr>
        <p:spPr>
          <a:xfrm>
            <a:off x="7462172" y="3436024"/>
            <a:ext cx="449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컵케이크 타워 </a:t>
            </a:r>
            <a:r>
              <a:rPr lang="ko-KR" altLang="en-US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구매시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배치 </a:t>
            </a:r>
            <a:r>
              <a:rPr lang="ko-KR" altLang="en-US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매커니즘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필요</a:t>
            </a:r>
          </a:p>
        </p:txBody>
      </p:sp>
    </p:spTree>
    <p:extLst>
      <p:ext uri="{BB962C8B-B14F-4D97-AF65-F5344CB8AC3E}">
        <p14:creationId xmlns:p14="http://schemas.microsoft.com/office/powerpoint/2010/main" val="3799513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화면 구성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10B93A-AD38-4CF2-8E07-80ADE67E7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42DD8-5A75-4CCA-AE34-54EB97FBD6EA}"/>
              </a:ext>
            </a:extLst>
          </p:cNvPr>
          <p:cNvSpPr/>
          <p:nvPr/>
        </p:nvSpPr>
        <p:spPr>
          <a:xfrm>
            <a:off x="0" y="0"/>
            <a:ext cx="2347274" cy="16906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4028FD-3333-4B18-B888-5B72A4FF10E8}"/>
              </a:ext>
            </a:extLst>
          </p:cNvPr>
          <p:cNvSpPr/>
          <p:nvPr/>
        </p:nvSpPr>
        <p:spPr>
          <a:xfrm>
            <a:off x="2347275" y="0"/>
            <a:ext cx="838200" cy="53827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0FDDD02-FD45-471C-B87B-0E81DEDB389C}"/>
              </a:ext>
            </a:extLst>
          </p:cNvPr>
          <p:cNvSpPr/>
          <p:nvPr/>
        </p:nvSpPr>
        <p:spPr>
          <a:xfrm>
            <a:off x="3185474" y="0"/>
            <a:ext cx="3177619" cy="1923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62421B-1E7D-473B-A211-F557F0F5E79C}"/>
              </a:ext>
            </a:extLst>
          </p:cNvPr>
          <p:cNvSpPr/>
          <p:nvPr/>
        </p:nvSpPr>
        <p:spPr>
          <a:xfrm>
            <a:off x="6363093" y="0"/>
            <a:ext cx="1225483" cy="39969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005A43A-3B2C-4A1B-967C-BC91A00A28C7}"/>
              </a:ext>
            </a:extLst>
          </p:cNvPr>
          <p:cNvSpPr/>
          <p:nvPr/>
        </p:nvSpPr>
        <p:spPr>
          <a:xfrm>
            <a:off x="7588576" y="0"/>
            <a:ext cx="4603424" cy="145172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702E2E6-94A6-4B7B-9552-FAB9C9A5BF30}"/>
              </a:ext>
            </a:extLst>
          </p:cNvPr>
          <p:cNvSpPr/>
          <p:nvPr/>
        </p:nvSpPr>
        <p:spPr>
          <a:xfrm>
            <a:off x="1324466" y="6452647"/>
            <a:ext cx="2908169" cy="40535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C8B14BC-F1F2-4519-97CD-D5832A5DB94C}"/>
              </a:ext>
            </a:extLst>
          </p:cNvPr>
          <p:cNvSpPr/>
          <p:nvPr/>
        </p:nvSpPr>
        <p:spPr>
          <a:xfrm>
            <a:off x="4232636" y="2760630"/>
            <a:ext cx="1027522" cy="40973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ABA9A59-DC20-4196-BEB9-9E65A64C225A}"/>
              </a:ext>
            </a:extLst>
          </p:cNvPr>
          <p:cNvSpPr/>
          <p:nvPr/>
        </p:nvSpPr>
        <p:spPr>
          <a:xfrm>
            <a:off x="5260158" y="4934933"/>
            <a:ext cx="4053524" cy="19230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77AC7F1-7482-4C91-B1E0-CE24EFC7784D}"/>
              </a:ext>
            </a:extLst>
          </p:cNvPr>
          <p:cNvSpPr/>
          <p:nvPr/>
        </p:nvSpPr>
        <p:spPr>
          <a:xfrm>
            <a:off x="8486553" y="4124226"/>
            <a:ext cx="827129" cy="81070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F9E4CE-F47A-4814-B10B-C1BF4158E608}"/>
              </a:ext>
            </a:extLst>
          </p:cNvPr>
          <p:cNvSpPr/>
          <p:nvPr/>
        </p:nvSpPr>
        <p:spPr>
          <a:xfrm>
            <a:off x="10617012" y="4124226"/>
            <a:ext cx="1574988" cy="145172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1A7D8F-C685-4EA0-B1A4-CABAE8A628B5}"/>
              </a:ext>
            </a:extLst>
          </p:cNvPr>
          <p:cNvSpPr txBox="1"/>
          <p:nvPr/>
        </p:nvSpPr>
        <p:spPr>
          <a:xfrm>
            <a:off x="305586" y="568345"/>
            <a:ext cx="19890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Collider 1</a:t>
            </a:r>
            <a:endParaRPr lang="ko-KR" altLang="en-US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D73027-DFB1-41A3-8C24-173D19983DD1}"/>
              </a:ext>
            </a:extLst>
          </p:cNvPr>
          <p:cNvSpPr txBox="1"/>
          <p:nvPr/>
        </p:nvSpPr>
        <p:spPr>
          <a:xfrm>
            <a:off x="2588443" y="2289828"/>
            <a:ext cx="3802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1C5F6-02E0-4D54-BD04-841C1D602057}"/>
              </a:ext>
            </a:extLst>
          </p:cNvPr>
          <p:cNvSpPr txBox="1"/>
          <p:nvPr/>
        </p:nvSpPr>
        <p:spPr>
          <a:xfrm>
            <a:off x="4584176" y="684535"/>
            <a:ext cx="3802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1926CA-D8A7-438E-BC5F-6B1152DC16BF}"/>
              </a:ext>
            </a:extLst>
          </p:cNvPr>
          <p:cNvSpPr txBox="1"/>
          <p:nvPr/>
        </p:nvSpPr>
        <p:spPr>
          <a:xfrm>
            <a:off x="6750376" y="1313547"/>
            <a:ext cx="3802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FA3175-47C1-4103-8B49-3CF1CE3B2D07}"/>
              </a:ext>
            </a:extLst>
          </p:cNvPr>
          <p:cNvSpPr txBox="1"/>
          <p:nvPr/>
        </p:nvSpPr>
        <p:spPr>
          <a:xfrm>
            <a:off x="9654618" y="463705"/>
            <a:ext cx="3802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6D3137-1259-47BB-8814-2DB1B3B9C72B}"/>
              </a:ext>
            </a:extLst>
          </p:cNvPr>
          <p:cNvSpPr txBox="1"/>
          <p:nvPr/>
        </p:nvSpPr>
        <p:spPr>
          <a:xfrm>
            <a:off x="2688211" y="6375145"/>
            <a:ext cx="3802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6</a:t>
            </a:r>
            <a:endParaRPr lang="ko-KR" altLang="en-US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B7E9FF-471D-4BA0-B0D6-AA2D2BDDCDEA}"/>
              </a:ext>
            </a:extLst>
          </p:cNvPr>
          <p:cNvSpPr txBox="1"/>
          <p:nvPr/>
        </p:nvSpPr>
        <p:spPr>
          <a:xfrm>
            <a:off x="4523440" y="4539386"/>
            <a:ext cx="3802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7</a:t>
            </a:r>
            <a:endParaRPr lang="ko-KR" altLang="en-US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EF890D-3701-4A58-9314-2D381253DBCB}"/>
              </a:ext>
            </a:extLst>
          </p:cNvPr>
          <p:cNvSpPr txBox="1"/>
          <p:nvPr/>
        </p:nvSpPr>
        <p:spPr>
          <a:xfrm>
            <a:off x="6906706" y="5575954"/>
            <a:ext cx="3802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8</a:t>
            </a:r>
            <a:endParaRPr lang="ko-KR" altLang="en-US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30D428-62C8-4694-92CE-AFBA8737F5CF}"/>
              </a:ext>
            </a:extLst>
          </p:cNvPr>
          <p:cNvSpPr txBox="1"/>
          <p:nvPr/>
        </p:nvSpPr>
        <p:spPr>
          <a:xfrm>
            <a:off x="8710010" y="4252580"/>
            <a:ext cx="3802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9</a:t>
            </a:r>
            <a:endParaRPr lang="ko-KR" altLang="en-US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372A77-EC44-43B6-939B-0F645B46FA6C}"/>
              </a:ext>
            </a:extLst>
          </p:cNvPr>
          <p:cNvSpPr txBox="1"/>
          <p:nvPr/>
        </p:nvSpPr>
        <p:spPr>
          <a:xfrm>
            <a:off x="11214398" y="4529579"/>
            <a:ext cx="7199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10</a:t>
            </a:r>
            <a:endParaRPr lang="ko-KR" altLang="en-US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983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컵케이크 타워 배치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15E3E6-B1AE-445E-B663-2040A83D0A71}"/>
              </a:ext>
            </a:extLst>
          </p:cNvPr>
          <p:cNvSpPr txBox="1"/>
          <p:nvPr/>
        </p:nvSpPr>
        <p:spPr>
          <a:xfrm>
            <a:off x="2346488" y="5451165"/>
            <a:ext cx="9304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마우스가 </a:t>
            </a:r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Collider</a:t>
            </a:r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안에 존재 </a:t>
            </a:r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– </a:t>
            </a:r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컵케이크 타워 설치 가능</a:t>
            </a:r>
            <a:endParaRPr lang="en-US" altLang="ko-KR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마우스가 </a:t>
            </a:r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Collider</a:t>
            </a:r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밖에 존재 </a:t>
            </a:r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– </a:t>
            </a:r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컵케이크 타워 설치 불가능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9E831C-42C2-4609-9D3A-59B222FCC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0978" y="1488766"/>
            <a:ext cx="5250043" cy="388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12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컵케이크 타워 배치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15E3E6-B1AE-445E-B663-2040A83D0A71}"/>
              </a:ext>
            </a:extLst>
          </p:cNvPr>
          <p:cNvSpPr txBox="1"/>
          <p:nvPr/>
        </p:nvSpPr>
        <p:spPr>
          <a:xfrm>
            <a:off x="7722265" y="3429000"/>
            <a:ext cx="34296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PlacingCupcakeTower</a:t>
            </a:r>
            <a:endParaRPr lang="ko-KR" altLang="en-US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A8E18A-E040-44EC-980A-9E15FB4EC3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81"/>
          <a:stretch/>
        </p:blipFill>
        <p:spPr>
          <a:xfrm>
            <a:off x="710939" y="1923068"/>
            <a:ext cx="6429375" cy="416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08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Script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62F619-A073-4872-8905-9BBFA557F2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24"/>
          <a:stretch/>
        </p:blipFill>
        <p:spPr>
          <a:xfrm>
            <a:off x="521420" y="2300139"/>
            <a:ext cx="5788861" cy="279475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8B84DDC-B603-4979-A610-43671B2D97F4}"/>
              </a:ext>
            </a:extLst>
          </p:cNvPr>
          <p:cNvSpPr txBox="1"/>
          <p:nvPr/>
        </p:nvSpPr>
        <p:spPr>
          <a:xfrm>
            <a:off x="7258639" y="2100238"/>
            <a:ext cx="34296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PlacingCupcakeTower</a:t>
            </a:r>
            <a:endParaRPr lang="en-US" altLang="ko-KR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컵케이크 타워 배치 </a:t>
            </a:r>
            <a:r>
              <a:rPr lang="ko-KR" altLang="en-US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매커니즘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759043-C956-42B7-B686-9D1C7391D0FE}"/>
              </a:ext>
            </a:extLst>
          </p:cNvPr>
          <p:cNvSpPr txBox="1"/>
          <p:nvPr/>
        </p:nvSpPr>
        <p:spPr>
          <a:xfrm>
            <a:off x="7040966" y="3504414"/>
            <a:ext cx="386498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GameManagerScript</a:t>
            </a:r>
            <a:endParaRPr lang="en-US" altLang="ko-KR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승리 패배 조건</a:t>
            </a: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및 현재 게임 진행 상황 추적</a:t>
            </a: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0C42A-D416-480A-933B-7129F9F63264}"/>
              </a:ext>
            </a:extLst>
          </p:cNvPr>
          <p:cNvSpPr txBox="1"/>
          <p:nvPr/>
        </p:nvSpPr>
        <p:spPr>
          <a:xfrm>
            <a:off x="1145464" y="5201931"/>
            <a:ext cx="589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</a:t>
            </a:r>
            <a:r>
              <a:rPr lang="en-US" altLang="ko-KR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UI </a:t>
            </a:r>
            <a:r>
              <a:rPr lang="ko-KR" altLang="en-US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마다 </a:t>
            </a:r>
            <a:r>
              <a:rPr lang="en-US" altLang="ko-KR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SCRIPT</a:t>
            </a:r>
            <a:r>
              <a:rPr lang="ko-KR" altLang="en-US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통해 참조할 수 있게 해야 함</a:t>
            </a:r>
          </a:p>
        </p:txBody>
      </p:sp>
    </p:spTree>
    <p:extLst>
      <p:ext uri="{BB962C8B-B14F-4D97-AF65-F5344CB8AC3E}">
        <p14:creationId xmlns:p14="http://schemas.microsoft.com/office/powerpoint/2010/main" val="230299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2F3EF6F-29F1-4549-9642-58F655E1C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4464" y="2862518"/>
            <a:ext cx="3923072" cy="1325563"/>
          </a:xfrm>
          <a:noFill/>
        </p:spPr>
        <p:txBody>
          <a:bodyPr>
            <a:normAutofit/>
          </a:bodyPr>
          <a:lstStyle/>
          <a:p>
            <a:r>
              <a:rPr lang="en-US" altLang="ko-KR" dirty="0">
                <a:latin typeface="a바른생각" panose="02020600000000000000" pitchFamily="18" charset="-127"/>
                <a:ea typeface="a바른생각" panose="02020600000000000000" pitchFamily="18" charset="-127"/>
              </a:rPr>
              <a:t>THANK YOU!</a:t>
            </a:r>
            <a:endParaRPr lang="ko-KR" altLang="en-US" dirty="0"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6A0AB-8850-4DB7-ADEC-3338BBBE9BF0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67BA9-E47C-4971-8BBC-B6B84B342F7D}"/>
              </a:ext>
            </a:extLst>
          </p:cNvPr>
          <p:cNvSpPr txBox="1"/>
          <p:nvPr/>
        </p:nvSpPr>
        <p:spPr>
          <a:xfrm>
            <a:off x="6372233" y="6051534"/>
            <a:ext cx="5476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공개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SW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프로젝트 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8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조 </a:t>
            </a:r>
            <a:r>
              <a:rPr lang="ko-KR" altLang="en-US" sz="2800" b="1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김래향</a:t>
            </a:r>
            <a:r>
              <a:rPr lang="en-US" altLang="ko-KR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28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김민선</a:t>
            </a:r>
          </a:p>
        </p:txBody>
      </p:sp>
    </p:spTree>
    <p:extLst>
      <p:ext uri="{BB962C8B-B14F-4D97-AF65-F5344CB8AC3E}">
        <p14:creationId xmlns:p14="http://schemas.microsoft.com/office/powerpoint/2010/main" val="302135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0B6F1DD-3A85-4821-9D53-FB88F35A5151}"/>
              </a:ext>
            </a:extLst>
          </p:cNvPr>
          <p:cNvSpPr/>
          <p:nvPr/>
        </p:nvSpPr>
        <p:spPr>
          <a:xfrm>
            <a:off x="2698863" y="4326861"/>
            <a:ext cx="6761953" cy="8987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CCBBBC-17E9-4099-B1C6-E3C34844A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1" y="373503"/>
            <a:ext cx="10515600" cy="1325563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9D97613-B306-4EC6-93F3-92D995D88F93}"/>
              </a:ext>
            </a:extLst>
          </p:cNvPr>
          <p:cNvSpPr/>
          <p:nvPr/>
        </p:nvSpPr>
        <p:spPr>
          <a:xfrm>
            <a:off x="2698865" y="3267529"/>
            <a:ext cx="2048234" cy="8987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26009DB-779E-45F8-8F56-D146EB53F24D}"/>
              </a:ext>
            </a:extLst>
          </p:cNvPr>
          <p:cNvSpPr/>
          <p:nvPr/>
        </p:nvSpPr>
        <p:spPr>
          <a:xfrm>
            <a:off x="4913514" y="3267529"/>
            <a:ext cx="2364973" cy="89870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1E3B6-8DC7-420B-B8E4-D12A81615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7608" y="3423661"/>
            <a:ext cx="1510233" cy="62775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3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구매</a:t>
            </a:r>
            <a:endParaRPr lang="en-US" altLang="ko-KR" sz="3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464B1-DA02-4EEB-B3C0-ACE4570E1DA1}"/>
              </a:ext>
            </a:extLst>
          </p:cNvPr>
          <p:cNvSpPr txBox="1"/>
          <p:nvPr/>
        </p:nvSpPr>
        <p:spPr>
          <a:xfrm>
            <a:off x="4856319" y="3374312"/>
            <a:ext cx="25641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업그레이드</a:t>
            </a:r>
            <a:endParaRPr lang="ko-KR" altLang="en-US" sz="38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31B050B-C8EB-4E91-A58A-86D3019AF3E3}"/>
              </a:ext>
            </a:extLst>
          </p:cNvPr>
          <p:cNvSpPr/>
          <p:nvPr/>
        </p:nvSpPr>
        <p:spPr>
          <a:xfrm>
            <a:off x="2698864" y="2243111"/>
            <a:ext cx="6794090" cy="89870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2A520F51-FB3F-49F6-8754-83ADF1F3DB7F}"/>
              </a:ext>
            </a:extLst>
          </p:cNvPr>
          <p:cNvSpPr txBox="1">
            <a:spLocks/>
          </p:cNvSpPr>
          <p:nvPr/>
        </p:nvSpPr>
        <p:spPr>
          <a:xfrm>
            <a:off x="3371144" y="2420117"/>
            <a:ext cx="5449530" cy="627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컵케이크 타워</a:t>
            </a:r>
            <a:endParaRPr lang="en-US" altLang="ko-KR" sz="4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FE571F5-EF35-4C8C-9C7E-67EED50C446D}"/>
              </a:ext>
            </a:extLst>
          </p:cNvPr>
          <p:cNvSpPr/>
          <p:nvPr/>
        </p:nvSpPr>
        <p:spPr>
          <a:xfrm>
            <a:off x="7528704" y="3267529"/>
            <a:ext cx="1932113" cy="8987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CC604F-9CE2-48A4-ABF3-881C6E6D6B85}"/>
              </a:ext>
            </a:extLst>
          </p:cNvPr>
          <p:cNvSpPr txBox="1"/>
          <p:nvPr/>
        </p:nvSpPr>
        <p:spPr>
          <a:xfrm>
            <a:off x="7669165" y="3374312"/>
            <a:ext cx="16511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판매</a:t>
            </a:r>
            <a:endParaRPr lang="ko-KR" altLang="en-US" sz="3800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F14A76FD-2ED4-4476-8A03-7D588171D162}"/>
              </a:ext>
            </a:extLst>
          </p:cNvPr>
          <p:cNvSpPr txBox="1">
            <a:spLocks/>
          </p:cNvSpPr>
          <p:nvPr/>
        </p:nvSpPr>
        <p:spPr>
          <a:xfrm>
            <a:off x="3339007" y="4525026"/>
            <a:ext cx="5449530" cy="627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타워 배치 </a:t>
            </a:r>
            <a:r>
              <a:rPr lang="ko-KR" altLang="en-US" sz="4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매커니즘</a:t>
            </a:r>
            <a:endParaRPr lang="en-US" altLang="ko-KR" sz="4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54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진행 상황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C3DBB-4F56-4CED-8CF1-59C69B8F2B54}"/>
              </a:ext>
            </a:extLst>
          </p:cNvPr>
          <p:cNvSpPr txBox="1"/>
          <p:nvPr/>
        </p:nvSpPr>
        <p:spPr>
          <a:xfrm>
            <a:off x="2528161" y="1733973"/>
            <a:ext cx="892128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① 컵케이크 구매</a:t>
            </a:r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업그레이드</a:t>
            </a:r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판매 거래 시스템 구현</a:t>
            </a:r>
            <a:endParaRPr lang="en-US" altLang="ko-KR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en-US" altLang="ko-KR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② 컵케이크 구매 후 배치 </a:t>
            </a:r>
            <a:r>
              <a:rPr lang="ko-KR" altLang="en-US" sz="25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매커니즘</a:t>
            </a:r>
            <a:endParaRPr lang="en-US" altLang="ko-KR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en-US" altLang="ko-KR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③ 특정 컵케이크 선택 </a:t>
            </a:r>
            <a:r>
              <a:rPr lang="ko-KR" altLang="en-US" sz="25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매커니즘</a:t>
            </a:r>
            <a:endParaRPr lang="en-US" altLang="ko-KR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en-US" altLang="ko-KR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④ 게임 오버 조건</a:t>
            </a:r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승리</a:t>
            </a:r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</a:t>
            </a:r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패배</a:t>
            </a:r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  <a:p>
            <a:endParaRPr lang="en-US" altLang="ko-KR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⑤ 게임 진행 상황 추적</a:t>
            </a:r>
            <a:endParaRPr lang="en-US" altLang="ko-KR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en-US" altLang="ko-KR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⑥ 게임 레벨화</a:t>
            </a:r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		</a:t>
            </a:r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⑦ </a:t>
            </a:r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UI</a:t>
            </a:r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변경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1236B4-2B0B-4A4C-A7A5-73A2F511E983}"/>
              </a:ext>
            </a:extLst>
          </p:cNvPr>
          <p:cNvSpPr/>
          <p:nvPr/>
        </p:nvSpPr>
        <p:spPr>
          <a:xfrm>
            <a:off x="2344362" y="1653704"/>
            <a:ext cx="7490298" cy="367705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1535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컵케이크 타워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3F0567-72F4-4AA9-8D64-ECE2F5DAED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28"/>
          <a:stretch/>
        </p:blipFill>
        <p:spPr>
          <a:xfrm>
            <a:off x="411573" y="3935590"/>
            <a:ext cx="5388246" cy="20143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8A668DD-E91C-4788-B4B0-B67A2D3D48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66" b="36268"/>
          <a:stretch/>
        </p:blipFill>
        <p:spPr>
          <a:xfrm>
            <a:off x="6096000" y="1524785"/>
            <a:ext cx="5388246" cy="190421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3D8CF31-4775-46A6-B4D4-A7D86168D0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85"/>
          <a:stretch/>
        </p:blipFill>
        <p:spPr>
          <a:xfrm>
            <a:off x="411573" y="1210371"/>
            <a:ext cx="5388246" cy="22984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B70242-669F-438B-9231-48A943ED3984}"/>
              </a:ext>
            </a:extLst>
          </p:cNvPr>
          <p:cNvSpPr txBox="1"/>
          <p:nvPr/>
        </p:nvSpPr>
        <p:spPr>
          <a:xfrm>
            <a:off x="1935804" y="5765259"/>
            <a:ext cx="341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Lemon Cupcake Tower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BDB74-2404-4F93-83E4-03DC8A9DFFCD}"/>
              </a:ext>
            </a:extLst>
          </p:cNvPr>
          <p:cNvSpPr txBox="1"/>
          <p:nvPr/>
        </p:nvSpPr>
        <p:spPr>
          <a:xfrm>
            <a:off x="1935804" y="3481441"/>
            <a:ext cx="363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Sprinkle Cupcake Tower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9F8F22-E76B-48CD-B9DE-9C5063EEA869}"/>
              </a:ext>
            </a:extLst>
          </p:cNvPr>
          <p:cNvSpPr txBox="1"/>
          <p:nvPr/>
        </p:nvSpPr>
        <p:spPr>
          <a:xfrm>
            <a:off x="7446390" y="3429000"/>
            <a:ext cx="403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Chocolate Cupcake Tower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6F4E6-D01B-413D-BDDD-46EDA88CB1C0}"/>
              </a:ext>
            </a:extLst>
          </p:cNvPr>
          <p:cNvSpPr txBox="1"/>
          <p:nvPr/>
        </p:nvSpPr>
        <p:spPr>
          <a:xfrm>
            <a:off x="6259750" y="4856161"/>
            <a:ext cx="53882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“ </a:t>
            </a:r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판다를 공격하는 </a:t>
            </a:r>
            <a:r>
              <a:rPr lang="ko-KR" altLang="en-US" sz="2500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발사체</a:t>
            </a:r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 나가는 곳 </a:t>
            </a:r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”</a:t>
            </a:r>
            <a:endParaRPr lang="ko-KR" altLang="en-US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08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컵케이크 타워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Script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D5DEE5-3B3C-4C8F-B7E2-D5DC5E80FDC0}"/>
              </a:ext>
            </a:extLst>
          </p:cNvPr>
          <p:cNvSpPr/>
          <p:nvPr/>
        </p:nvSpPr>
        <p:spPr>
          <a:xfrm>
            <a:off x="1385740" y="3926399"/>
            <a:ext cx="2763161" cy="8987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C6F41AD-7911-4621-8432-5FB16B396D3B}"/>
              </a:ext>
            </a:extLst>
          </p:cNvPr>
          <p:cNvSpPr/>
          <p:nvPr/>
        </p:nvSpPr>
        <p:spPr>
          <a:xfrm>
            <a:off x="4482894" y="3938462"/>
            <a:ext cx="2773995" cy="89870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4DA71BD-EB50-43AE-889B-D3ADF3AA8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571" y="4061873"/>
            <a:ext cx="3348002" cy="62775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TradeCupcakeTowers</a:t>
            </a: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 algn="ctr">
              <a:buNone/>
            </a:pP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_buying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2D7EFF8-A4C0-45C8-A551-ED45CD691FBB}"/>
              </a:ext>
            </a:extLst>
          </p:cNvPr>
          <p:cNvSpPr/>
          <p:nvPr/>
        </p:nvSpPr>
        <p:spPr>
          <a:xfrm>
            <a:off x="2638445" y="2048913"/>
            <a:ext cx="6794090" cy="89870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EF091B66-71A8-469E-9963-7F68B6E85BC5}"/>
              </a:ext>
            </a:extLst>
          </p:cNvPr>
          <p:cNvSpPr txBox="1">
            <a:spLocks/>
          </p:cNvSpPr>
          <p:nvPr/>
        </p:nvSpPr>
        <p:spPr>
          <a:xfrm>
            <a:off x="3310725" y="2225919"/>
            <a:ext cx="5449530" cy="62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3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TradeCupcakeTowers</a:t>
            </a:r>
            <a:endParaRPr lang="en-US" altLang="ko-KR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6D1C5E7-84F2-4D8F-9074-12F5D0B28047}"/>
              </a:ext>
            </a:extLst>
          </p:cNvPr>
          <p:cNvSpPr/>
          <p:nvPr/>
        </p:nvSpPr>
        <p:spPr>
          <a:xfrm>
            <a:off x="7590882" y="3915370"/>
            <a:ext cx="2773995" cy="8987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52A6C-569D-4408-8540-E5D84B67BC0F}"/>
              </a:ext>
            </a:extLst>
          </p:cNvPr>
          <p:cNvSpPr txBox="1"/>
          <p:nvPr/>
        </p:nvSpPr>
        <p:spPr>
          <a:xfrm>
            <a:off x="2557300" y="3064697"/>
            <a:ext cx="679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모든 컵케이크 타워가 공통적으로 지녀야 하는 함수들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A9E1F4DE-B21A-40D3-96AB-7A7F1C68B193}"/>
              </a:ext>
            </a:extLst>
          </p:cNvPr>
          <p:cNvSpPr txBox="1">
            <a:spLocks/>
          </p:cNvSpPr>
          <p:nvPr/>
        </p:nvSpPr>
        <p:spPr>
          <a:xfrm>
            <a:off x="4375494" y="4061873"/>
            <a:ext cx="2933691" cy="627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TradeCupcakeTowers</a:t>
            </a: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_upgrading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5BF25556-366A-4EA6-9B81-87E461CC7EEE}"/>
              </a:ext>
            </a:extLst>
          </p:cNvPr>
          <p:cNvSpPr txBox="1">
            <a:spLocks/>
          </p:cNvSpPr>
          <p:nvPr/>
        </p:nvSpPr>
        <p:spPr>
          <a:xfrm>
            <a:off x="7590882" y="4050844"/>
            <a:ext cx="2763161" cy="627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TradeCupcakeTowers</a:t>
            </a: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_selling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29472F-896B-47BA-9A23-FEBDB24C8516}"/>
              </a:ext>
            </a:extLst>
          </p:cNvPr>
          <p:cNvSpPr txBox="1"/>
          <p:nvPr/>
        </p:nvSpPr>
        <p:spPr>
          <a:xfrm>
            <a:off x="1951349" y="4962370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컵케이크 </a:t>
            </a:r>
            <a:r>
              <a:rPr lang="ko-KR" altLang="en-US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구매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3027A1-5A18-459B-879A-AB7EEB724CC2}"/>
              </a:ext>
            </a:extLst>
          </p:cNvPr>
          <p:cNvSpPr txBox="1"/>
          <p:nvPr/>
        </p:nvSpPr>
        <p:spPr>
          <a:xfrm>
            <a:off x="4729025" y="4960582"/>
            <a:ext cx="264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컵케이크 </a:t>
            </a:r>
            <a:r>
              <a:rPr lang="ko-KR" altLang="en-US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업그레이드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B8DE7E-5BB2-4A69-9CE5-2EDF009B7E8A}"/>
              </a:ext>
            </a:extLst>
          </p:cNvPr>
          <p:cNvSpPr txBox="1"/>
          <p:nvPr/>
        </p:nvSpPr>
        <p:spPr>
          <a:xfrm>
            <a:off x="8191722" y="4968220"/>
            <a:ext cx="264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컵케이크 </a:t>
            </a:r>
            <a:r>
              <a:rPr lang="ko-KR" altLang="en-US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판매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45E4B2F-3B86-4ECD-A7BB-3050309062CA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5954345" y="3434029"/>
            <a:ext cx="3023535" cy="48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6A30C78-2359-4F36-A727-331746C21154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5869892" y="3434029"/>
            <a:ext cx="84453" cy="50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9DA4BA3-D670-4EA5-900D-BF27E2E997D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767321" y="3434029"/>
            <a:ext cx="3187024" cy="49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1412BA-6D6A-4993-9064-D2B6A20BB7C5}"/>
              </a:ext>
            </a:extLst>
          </p:cNvPr>
          <p:cNvSpPr txBox="1"/>
          <p:nvPr/>
        </p:nvSpPr>
        <p:spPr>
          <a:xfrm>
            <a:off x="5363934" y="1810386"/>
            <a:ext cx="21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PARENT</a:t>
            </a:r>
            <a:endParaRPr lang="ko-KR" altLang="en-US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B1BB81-E99B-4AEC-BCDC-05469A5E2F2C}"/>
              </a:ext>
            </a:extLst>
          </p:cNvPr>
          <p:cNvSpPr txBox="1"/>
          <p:nvPr/>
        </p:nvSpPr>
        <p:spPr>
          <a:xfrm>
            <a:off x="2206979" y="5362337"/>
            <a:ext cx="19419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CHILD</a:t>
            </a:r>
            <a:endParaRPr lang="ko-KR" altLang="en-US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274052-C6EC-4767-A7F8-F86B867B3802}"/>
              </a:ext>
            </a:extLst>
          </p:cNvPr>
          <p:cNvSpPr txBox="1"/>
          <p:nvPr/>
        </p:nvSpPr>
        <p:spPr>
          <a:xfrm>
            <a:off x="5367263" y="5362337"/>
            <a:ext cx="19419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CHILD</a:t>
            </a:r>
            <a:endParaRPr lang="ko-KR" altLang="en-US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88C0CD-08E7-48B7-953D-024BA9FF4034}"/>
              </a:ext>
            </a:extLst>
          </p:cNvPr>
          <p:cNvSpPr txBox="1"/>
          <p:nvPr/>
        </p:nvSpPr>
        <p:spPr>
          <a:xfrm>
            <a:off x="8461574" y="5337552"/>
            <a:ext cx="19419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CHILD</a:t>
            </a:r>
            <a:endParaRPr lang="ko-KR" altLang="en-US" sz="2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2078D7-5B00-44DA-A065-941EA377F026}"/>
              </a:ext>
            </a:extLst>
          </p:cNvPr>
          <p:cNvSpPr txBox="1"/>
          <p:nvPr/>
        </p:nvSpPr>
        <p:spPr>
          <a:xfrm>
            <a:off x="9659047" y="5576079"/>
            <a:ext cx="23472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“ </a:t>
            </a:r>
            <a:r>
              <a:rPr lang="ko-KR" altLang="en-US" sz="5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상속 </a:t>
            </a:r>
            <a:r>
              <a:rPr lang="en-US" altLang="ko-KR" sz="5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”</a:t>
            </a:r>
            <a:endParaRPr lang="ko-KR" altLang="en-US" sz="5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24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부모 클래스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6D747E-79DB-415B-AD3A-FCFF27BE0E3C}"/>
              </a:ext>
            </a:extLst>
          </p:cNvPr>
          <p:cNvSpPr txBox="1"/>
          <p:nvPr/>
        </p:nvSpPr>
        <p:spPr>
          <a:xfrm>
            <a:off x="1524000" y="2659021"/>
            <a:ext cx="9705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① 컵케이크 타워 구매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판매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및 업그레이드를 하기 위한 </a:t>
            </a:r>
            <a:r>
              <a:rPr lang="ko-KR" altLang="en-US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아이콘 클릭 여부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확인하는 변수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② 거래를 해야 하기 때문에 현재 플레이어가 가지고 있는 </a:t>
            </a:r>
            <a:r>
              <a:rPr lang="ko-KR" altLang="en-US" dirty="0" err="1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슈거미터의</a:t>
            </a:r>
            <a:r>
              <a:rPr lang="ko-KR" altLang="en-US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양</a:t>
            </a:r>
            <a:r>
              <a:rPr lang="en-US" altLang="ko-KR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통화</a:t>
            </a:r>
            <a:r>
              <a:rPr lang="en-US" altLang="ko-KR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돈</a:t>
            </a:r>
            <a:r>
              <a:rPr lang="en-US" altLang="ko-KR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저장하는 변수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③ </a:t>
            </a:r>
            <a:r>
              <a:rPr lang="ko-KR" altLang="en-US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 선택된 컵케이크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확인 및 저장하는 변수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F1720D-2C40-4750-8741-994D898B7098}"/>
              </a:ext>
            </a:extLst>
          </p:cNvPr>
          <p:cNvSpPr txBox="1"/>
          <p:nvPr/>
        </p:nvSpPr>
        <p:spPr>
          <a:xfrm>
            <a:off x="1413524" y="4463012"/>
            <a:ext cx="99264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모든 컵케이크 타워가 지니고 있어야 하는 변수 위주로 작성된 부모 클래스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6D657B5-A59E-45A9-BB9A-6134D026BE2B}"/>
              </a:ext>
            </a:extLst>
          </p:cNvPr>
          <p:cNvSpPr txBox="1">
            <a:spLocks/>
          </p:cNvSpPr>
          <p:nvPr/>
        </p:nvSpPr>
        <p:spPr>
          <a:xfrm>
            <a:off x="646469" y="1955243"/>
            <a:ext cx="5449530" cy="62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3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TradeCupcakeTowers</a:t>
            </a:r>
            <a:endParaRPr lang="en-US" altLang="ko-KR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DFA0EE-67C4-4E0D-B80B-F093A491C5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218"/>
          <a:stretch/>
        </p:blipFill>
        <p:spPr>
          <a:xfrm>
            <a:off x="5656082" y="5645622"/>
            <a:ext cx="5124450" cy="2471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1FE408-DBD4-4133-A12E-80C160EEB0AB}"/>
              </a:ext>
            </a:extLst>
          </p:cNvPr>
          <p:cNvSpPr txBox="1"/>
          <p:nvPr/>
        </p:nvSpPr>
        <p:spPr>
          <a:xfrm>
            <a:off x="1706251" y="5307536"/>
            <a:ext cx="3949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using </a:t>
            </a: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UnityEngine.EventSystems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;</a:t>
            </a:r>
          </a:p>
          <a:p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사용자의 마우스 클릭을 감지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A2B5C5-9064-4A29-9A36-C3E7218D9F1D}"/>
              </a:ext>
            </a:extLst>
          </p:cNvPr>
          <p:cNvSpPr/>
          <p:nvPr/>
        </p:nvSpPr>
        <p:spPr>
          <a:xfrm>
            <a:off x="1524000" y="5189526"/>
            <a:ext cx="3802144" cy="11761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05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자식 클래스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구매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960CD32-9EB1-4A90-95F7-4B4E20754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16" y="1690688"/>
            <a:ext cx="6184769" cy="4202212"/>
          </a:xfr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AE7308D-9B7D-4F80-ABC1-08F14CE8A00F}"/>
              </a:ext>
            </a:extLst>
          </p:cNvPr>
          <p:cNvSpPr txBox="1">
            <a:spLocks/>
          </p:cNvSpPr>
          <p:nvPr/>
        </p:nvSpPr>
        <p:spPr>
          <a:xfrm>
            <a:off x="5627016" y="5892900"/>
            <a:ext cx="5810996" cy="627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TradeCupcakeTowers_buying</a:t>
            </a: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F686437-424C-4926-BDA5-0935433B51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341"/>
          <a:stretch/>
        </p:blipFill>
        <p:spPr>
          <a:xfrm>
            <a:off x="1241589" y="1743279"/>
            <a:ext cx="2933700" cy="17383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8CC0F23-ADBE-4552-B90E-1770D750F9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9924"/>
          <a:stretch/>
        </p:blipFill>
        <p:spPr>
          <a:xfrm>
            <a:off x="1241589" y="3623023"/>
            <a:ext cx="4232984" cy="1418670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66E73FD3-0359-4E4F-94F0-7BBFCDFA6157}"/>
              </a:ext>
            </a:extLst>
          </p:cNvPr>
          <p:cNvSpPr txBox="1">
            <a:spLocks/>
          </p:cNvSpPr>
          <p:nvPr/>
        </p:nvSpPr>
        <p:spPr>
          <a:xfrm>
            <a:off x="168660" y="5095788"/>
            <a:ext cx="5810996" cy="627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CupcakeTowerScript</a:t>
            </a: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5760D4-1932-413F-B0B1-AB205679FC62}"/>
              </a:ext>
            </a:extLst>
          </p:cNvPr>
          <p:cNvSpPr/>
          <p:nvPr/>
        </p:nvSpPr>
        <p:spPr>
          <a:xfrm>
            <a:off x="5976594" y="3703280"/>
            <a:ext cx="4973817" cy="2545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A08C06-6472-49AE-8D92-F4308A348D31}"/>
              </a:ext>
            </a:extLst>
          </p:cNvPr>
          <p:cNvSpPr txBox="1"/>
          <p:nvPr/>
        </p:nvSpPr>
        <p:spPr>
          <a:xfrm>
            <a:off x="8532514" y="4011899"/>
            <a:ext cx="3551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sugarMeter</a:t>
            </a:r>
            <a:r>
              <a:rPr lang="ko-KR" altLang="en-US" sz="1500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변수로부터 </a:t>
            </a:r>
            <a:r>
              <a:rPr lang="en-US" altLang="ko-KR" sz="1500" dirty="0" err="1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getSugarAmount</a:t>
            </a:r>
            <a:r>
              <a:rPr lang="ko-KR" altLang="en-US" sz="1500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라는 함수를 통해 </a:t>
            </a:r>
            <a:r>
              <a:rPr lang="ko-KR" altLang="en-US" sz="1500" dirty="0" err="1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참조시켜야</a:t>
            </a:r>
            <a:r>
              <a:rPr lang="ko-KR" altLang="en-US" sz="1500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함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47A7604-269C-4A68-879B-7626F5EC40B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518" r="30503"/>
          <a:stretch/>
        </p:blipFill>
        <p:spPr>
          <a:xfrm>
            <a:off x="1247164" y="5576792"/>
            <a:ext cx="3653987" cy="107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1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자식 클래스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판매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AE7308D-9B7D-4F80-ABC1-08F14CE8A00F}"/>
              </a:ext>
            </a:extLst>
          </p:cNvPr>
          <p:cNvSpPr txBox="1">
            <a:spLocks/>
          </p:cNvSpPr>
          <p:nvPr/>
        </p:nvSpPr>
        <p:spPr>
          <a:xfrm>
            <a:off x="2893242" y="5336101"/>
            <a:ext cx="5810996" cy="627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TradeCupcakeTowers_selling</a:t>
            </a: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58ABA3-9539-4A77-9BF5-01C4F776DB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41"/>
          <a:stretch/>
        </p:blipFill>
        <p:spPr>
          <a:xfrm>
            <a:off x="2229635" y="2023886"/>
            <a:ext cx="7581900" cy="297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0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37D00-818D-4201-AFAA-5CDD8B9B4D23}"/>
              </a:ext>
            </a:extLst>
          </p:cNvPr>
          <p:cNvSpPr txBox="1"/>
          <p:nvPr/>
        </p:nvSpPr>
        <p:spPr>
          <a:xfrm>
            <a:off x="6705600" y="283246"/>
            <a:ext cx="6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Development of Defense Game based on UNITY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37C081E-698F-4B5E-ABA4-425135A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자식 클래스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업그레이드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AE7308D-9B7D-4F80-ABC1-08F14CE8A00F}"/>
              </a:ext>
            </a:extLst>
          </p:cNvPr>
          <p:cNvSpPr txBox="1">
            <a:spLocks/>
          </p:cNvSpPr>
          <p:nvPr/>
        </p:nvSpPr>
        <p:spPr>
          <a:xfrm>
            <a:off x="3025217" y="5618905"/>
            <a:ext cx="5810996" cy="627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TradeCupcakeTowers_upgrading</a:t>
            </a: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B4B6AB-C3C3-4D4B-B3A6-5C7BB1BFBC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59"/>
          <a:stretch/>
        </p:blipFill>
        <p:spPr>
          <a:xfrm>
            <a:off x="1881187" y="1837605"/>
            <a:ext cx="8429625" cy="3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495</Words>
  <Application>Microsoft Office PowerPoint</Application>
  <PresentationFormat>와이드스크린</PresentationFormat>
  <Paragraphs>124</Paragraphs>
  <Slides>15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Arial</vt:lpstr>
      <vt:lpstr>08서울남산체 B</vt:lpstr>
      <vt:lpstr>Calibri</vt:lpstr>
      <vt:lpstr>a바른생각</vt:lpstr>
      <vt:lpstr>08서울남산체 EB</vt:lpstr>
      <vt:lpstr>맑은 고딕</vt:lpstr>
      <vt:lpstr>Office 테마</vt:lpstr>
      <vt:lpstr>PowerPoint 프레젠테이션</vt:lpstr>
      <vt:lpstr>목차</vt:lpstr>
      <vt:lpstr>진행 상황</vt:lpstr>
      <vt:lpstr>컵케이크 타워</vt:lpstr>
      <vt:lpstr>컵케이크 타워 Script</vt:lpstr>
      <vt:lpstr>부모 클래스</vt:lpstr>
      <vt:lpstr>자식 클래스 ( 구매 )</vt:lpstr>
      <vt:lpstr>자식 클래스 ( 판매 )</vt:lpstr>
      <vt:lpstr>자식 클래스 ( 업그레이드 )</vt:lpstr>
      <vt:lpstr>화면 구성</vt:lpstr>
      <vt:lpstr>화면 구성</vt:lpstr>
      <vt:lpstr>컵케이크 타워 배치</vt:lpstr>
      <vt:lpstr>컵케이크 타워 배치</vt:lpstr>
      <vt:lpstr>Script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 hun kim</dc:creator>
  <cp:lastModifiedBy>김 민선</cp:lastModifiedBy>
  <cp:revision>129</cp:revision>
  <dcterms:created xsi:type="dcterms:W3CDTF">2019-03-29T06:51:38Z</dcterms:created>
  <dcterms:modified xsi:type="dcterms:W3CDTF">2019-05-15T15:38:48Z</dcterms:modified>
</cp:coreProperties>
</file>