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70" r:id="rId4"/>
    <p:sldId id="293" r:id="rId5"/>
    <p:sldId id="282" r:id="rId6"/>
    <p:sldId id="272" r:id="rId7"/>
    <p:sldId id="284" r:id="rId8"/>
    <p:sldId id="294" r:id="rId9"/>
    <p:sldId id="295" r:id="rId10"/>
    <p:sldId id="285" r:id="rId11"/>
    <p:sldId id="296" r:id="rId12"/>
    <p:sldId id="297" r:id="rId13"/>
    <p:sldId id="298" r:id="rId14"/>
    <p:sldId id="300" r:id="rId15"/>
    <p:sldId id="268" r:id="rId1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8"/>
    </p:embeddedFont>
    <p:embeddedFont>
      <p:font typeface="08서울남산체 EB" panose="02020603020101020101" pitchFamily="18" charset="-127"/>
      <p:regular r:id="rId19"/>
    </p:embeddedFont>
    <p:embeddedFont>
      <p:font typeface="a바른생각" panose="02020600000000000000" pitchFamily="18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3B497-4660-4396-9636-919E2EB16BDB}" v="363" dt="2019-05-15T11:13:47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선" userId="dda5be8267c4f675" providerId="LiveId" clId="{4103B497-4660-4396-9636-919E2EB16BDB}"/>
    <pc:docChg chg="modSld">
      <pc:chgData name="김 민선" userId="dda5be8267c4f675" providerId="LiveId" clId="{4103B497-4660-4396-9636-919E2EB16BDB}" dt="2019-05-15T14:31:33.889" v="2" actId="20577"/>
      <pc:docMkLst>
        <pc:docMk/>
      </pc:docMkLst>
      <pc:sldChg chg="modSp">
        <pc:chgData name="김 민선" userId="dda5be8267c4f675" providerId="LiveId" clId="{4103B497-4660-4396-9636-919E2EB16BDB}" dt="2019-05-15T14:31:33.889" v="2" actId="20577"/>
        <pc:sldMkLst>
          <pc:docMk/>
          <pc:sldMk cId="230299310" sldId="300"/>
        </pc:sldMkLst>
        <pc:spChg chg="mod">
          <ac:chgData name="김 민선" userId="dda5be8267c4f675" providerId="LiveId" clId="{4103B497-4660-4396-9636-919E2EB16BDB}" dt="2019-05-15T14:31:33.889" v="2" actId="20577"/>
          <ac:spMkLst>
            <pc:docMk/>
            <pc:sldMk cId="230299310" sldId="300"/>
            <ac:spMk id="10" creationId="{15D0C42A-D416-480A-933B-7129F9F632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D8E9-A9FB-4880-8538-C32DA8A3C61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29FC-784D-4460-A0B7-31EEF725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 #7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33575E-41F5-4594-BC65-943462768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6"/>
          <a:stretch/>
        </p:blipFill>
        <p:spPr>
          <a:xfrm>
            <a:off x="1187335" y="1989052"/>
            <a:ext cx="5876925" cy="36326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582BA-280A-47CD-AE27-6A3238FA7E1A}"/>
              </a:ext>
            </a:extLst>
          </p:cNvPr>
          <p:cNvSpPr/>
          <p:nvPr/>
        </p:nvSpPr>
        <p:spPr>
          <a:xfrm>
            <a:off x="2300140" y="2007908"/>
            <a:ext cx="140459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F4CA9-AF26-4F9F-B197-635B8D68B25D}"/>
              </a:ext>
            </a:extLst>
          </p:cNvPr>
          <p:cNvSpPr/>
          <p:nvPr/>
        </p:nvSpPr>
        <p:spPr>
          <a:xfrm>
            <a:off x="3704735" y="2007907"/>
            <a:ext cx="69758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6E615-A559-440C-BF9E-A3C9546E0D1F}"/>
              </a:ext>
            </a:extLst>
          </p:cNvPr>
          <p:cNvSpPr/>
          <p:nvPr/>
        </p:nvSpPr>
        <p:spPr>
          <a:xfrm>
            <a:off x="4402319" y="2007907"/>
            <a:ext cx="356648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FF5FE-A9DD-43CD-B1C7-0E45571D48AB}"/>
              </a:ext>
            </a:extLst>
          </p:cNvPr>
          <p:cNvSpPr txBox="1"/>
          <p:nvPr/>
        </p:nvSpPr>
        <p:spPr>
          <a:xfrm>
            <a:off x="2570235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BUY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5CA41-A04A-4689-AA15-B7A29E837D93}"/>
              </a:ext>
            </a:extLst>
          </p:cNvPr>
          <p:cNvSpPr txBox="1"/>
          <p:nvPr/>
        </p:nvSpPr>
        <p:spPr>
          <a:xfrm>
            <a:off x="3403720" y="1675314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UPGRADE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D0D9D-13B5-478C-8617-99FC479F0B80}"/>
              </a:ext>
            </a:extLst>
          </p:cNvPr>
          <p:cNvSpPr txBox="1"/>
          <p:nvPr/>
        </p:nvSpPr>
        <p:spPr>
          <a:xfrm>
            <a:off x="4580643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SELL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7209B-D2BC-44A3-AB2A-19DE7A704C7D}"/>
              </a:ext>
            </a:extLst>
          </p:cNvPr>
          <p:cNvSpPr txBox="1"/>
          <p:nvPr/>
        </p:nvSpPr>
        <p:spPr>
          <a:xfrm>
            <a:off x="7462172" y="3436024"/>
            <a:ext cx="44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배치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7995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10B93A-AD38-4CF2-8E07-80ADE67E7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42DD8-5A75-4CCA-AE34-54EB97FBD6EA}"/>
              </a:ext>
            </a:extLst>
          </p:cNvPr>
          <p:cNvSpPr/>
          <p:nvPr/>
        </p:nvSpPr>
        <p:spPr>
          <a:xfrm>
            <a:off x="0" y="0"/>
            <a:ext cx="2347274" cy="16906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028FD-3333-4B18-B888-5B72A4FF10E8}"/>
              </a:ext>
            </a:extLst>
          </p:cNvPr>
          <p:cNvSpPr/>
          <p:nvPr/>
        </p:nvSpPr>
        <p:spPr>
          <a:xfrm>
            <a:off x="2347275" y="0"/>
            <a:ext cx="838200" cy="5382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FDDD02-FD45-471C-B87B-0E81DEDB389C}"/>
              </a:ext>
            </a:extLst>
          </p:cNvPr>
          <p:cNvSpPr/>
          <p:nvPr/>
        </p:nvSpPr>
        <p:spPr>
          <a:xfrm>
            <a:off x="3185474" y="0"/>
            <a:ext cx="3177619" cy="1923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62421B-1E7D-473B-A211-F557F0F5E79C}"/>
              </a:ext>
            </a:extLst>
          </p:cNvPr>
          <p:cNvSpPr/>
          <p:nvPr/>
        </p:nvSpPr>
        <p:spPr>
          <a:xfrm>
            <a:off x="6363093" y="0"/>
            <a:ext cx="1225483" cy="3996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5A43A-3B2C-4A1B-967C-BC91A00A28C7}"/>
              </a:ext>
            </a:extLst>
          </p:cNvPr>
          <p:cNvSpPr/>
          <p:nvPr/>
        </p:nvSpPr>
        <p:spPr>
          <a:xfrm>
            <a:off x="7588576" y="0"/>
            <a:ext cx="4603424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02E2E6-94A6-4B7B-9552-FAB9C9A5BF30}"/>
              </a:ext>
            </a:extLst>
          </p:cNvPr>
          <p:cNvSpPr/>
          <p:nvPr/>
        </p:nvSpPr>
        <p:spPr>
          <a:xfrm>
            <a:off x="1324466" y="6452647"/>
            <a:ext cx="2908169" cy="405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14BC-F1F2-4519-97CD-D5832A5DB94C}"/>
              </a:ext>
            </a:extLst>
          </p:cNvPr>
          <p:cNvSpPr/>
          <p:nvPr/>
        </p:nvSpPr>
        <p:spPr>
          <a:xfrm>
            <a:off x="4232636" y="2760630"/>
            <a:ext cx="1027522" cy="4097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BA9A59-DC20-4196-BEB9-9E65A64C225A}"/>
              </a:ext>
            </a:extLst>
          </p:cNvPr>
          <p:cNvSpPr/>
          <p:nvPr/>
        </p:nvSpPr>
        <p:spPr>
          <a:xfrm>
            <a:off x="5260158" y="4934933"/>
            <a:ext cx="4053524" cy="1923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AC7F1-7482-4C91-B1E0-CE24EFC7784D}"/>
              </a:ext>
            </a:extLst>
          </p:cNvPr>
          <p:cNvSpPr/>
          <p:nvPr/>
        </p:nvSpPr>
        <p:spPr>
          <a:xfrm>
            <a:off x="8486553" y="4124226"/>
            <a:ext cx="827129" cy="8107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F9E4CE-F47A-4814-B10B-C1BF4158E608}"/>
              </a:ext>
            </a:extLst>
          </p:cNvPr>
          <p:cNvSpPr/>
          <p:nvPr/>
        </p:nvSpPr>
        <p:spPr>
          <a:xfrm>
            <a:off x="10617012" y="4124226"/>
            <a:ext cx="1574988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A7D8F-C685-4EA0-B1A4-CABAE8A628B5}"/>
              </a:ext>
            </a:extLst>
          </p:cNvPr>
          <p:cNvSpPr txBox="1"/>
          <p:nvPr/>
        </p:nvSpPr>
        <p:spPr>
          <a:xfrm>
            <a:off x="305586" y="568345"/>
            <a:ext cx="19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 1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D73027-DFB1-41A3-8C24-173D19983DD1}"/>
              </a:ext>
            </a:extLst>
          </p:cNvPr>
          <p:cNvSpPr txBox="1"/>
          <p:nvPr/>
        </p:nvSpPr>
        <p:spPr>
          <a:xfrm>
            <a:off x="2588443" y="2289828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1C5F6-02E0-4D54-BD04-841C1D602057}"/>
              </a:ext>
            </a:extLst>
          </p:cNvPr>
          <p:cNvSpPr txBox="1"/>
          <p:nvPr/>
        </p:nvSpPr>
        <p:spPr>
          <a:xfrm>
            <a:off x="4584176" y="68453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1926CA-D8A7-438E-BC5F-6B1152DC16BF}"/>
              </a:ext>
            </a:extLst>
          </p:cNvPr>
          <p:cNvSpPr txBox="1"/>
          <p:nvPr/>
        </p:nvSpPr>
        <p:spPr>
          <a:xfrm>
            <a:off x="6750376" y="1313547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A3175-47C1-4103-8B49-3CF1CE3B2D07}"/>
              </a:ext>
            </a:extLst>
          </p:cNvPr>
          <p:cNvSpPr txBox="1"/>
          <p:nvPr/>
        </p:nvSpPr>
        <p:spPr>
          <a:xfrm>
            <a:off x="9654618" y="46370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6D3137-1259-47BB-8814-2DB1B3B9C72B}"/>
              </a:ext>
            </a:extLst>
          </p:cNvPr>
          <p:cNvSpPr txBox="1"/>
          <p:nvPr/>
        </p:nvSpPr>
        <p:spPr>
          <a:xfrm>
            <a:off x="2688211" y="637514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B7E9FF-471D-4BA0-B0D6-AA2D2BDDCDEA}"/>
              </a:ext>
            </a:extLst>
          </p:cNvPr>
          <p:cNvSpPr txBox="1"/>
          <p:nvPr/>
        </p:nvSpPr>
        <p:spPr>
          <a:xfrm>
            <a:off x="4523440" y="4539386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890D-3701-4A58-9314-2D381253DBCB}"/>
              </a:ext>
            </a:extLst>
          </p:cNvPr>
          <p:cNvSpPr txBox="1"/>
          <p:nvPr/>
        </p:nvSpPr>
        <p:spPr>
          <a:xfrm>
            <a:off x="6906706" y="5575954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30D428-62C8-4694-92CE-AFBA8737F5CF}"/>
              </a:ext>
            </a:extLst>
          </p:cNvPr>
          <p:cNvSpPr txBox="1"/>
          <p:nvPr/>
        </p:nvSpPr>
        <p:spPr>
          <a:xfrm>
            <a:off x="8710010" y="4252580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372A77-EC44-43B6-939B-0F645B46FA6C}"/>
              </a:ext>
            </a:extLst>
          </p:cNvPr>
          <p:cNvSpPr txBox="1"/>
          <p:nvPr/>
        </p:nvSpPr>
        <p:spPr>
          <a:xfrm>
            <a:off x="11214398" y="4529579"/>
            <a:ext cx="7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98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2346488" y="5451165"/>
            <a:ext cx="9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안에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가능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밖에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불가능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9E831C-42C2-4609-9D3A-59B222F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978" y="1488766"/>
            <a:ext cx="5250043" cy="3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7722265" y="3429000"/>
            <a:ext cx="3429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8E18A-E040-44EC-980A-9E15FB4EC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1"/>
          <a:stretch/>
        </p:blipFill>
        <p:spPr>
          <a:xfrm>
            <a:off x="710939" y="1923068"/>
            <a:ext cx="6429375" cy="41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2F619-A073-4872-8905-9BBFA557F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4"/>
          <a:stretch/>
        </p:blipFill>
        <p:spPr>
          <a:xfrm>
            <a:off x="521420" y="2300139"/>
            <a:ext cx="5788861" cy="27947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B84DDC-B603-4979-A610-43671B2D97F4}"/>
              </a:ext>
            </a:extLst>
          </p:cNvPr>
          <p:cNvSpPr txBox="1"/>
          <p:nvPr/>
        </p:nvSpPr>
        <p:spPr>
          <a:xfrm>
            <a:off x="7258639" y="2100238"/>
            <a:ext cx="3429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</a:t>
            </a:r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59043-C956-42B7-B686-9D1C7391D0FE}"/>
              </a:ext>
            </a:extLst>
          </p:cNvPr>
          <p:cNvSpPr txBox="1"/>
          <p:nvPr/>
        </p:nvSpPr>
        <p:spPr>
          <a:xfrm>
            <a:off x="7040966" y="3504414"/>
            <a:ext cx="38649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GameManagerScript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 패배 조건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현재 게임 진행 상황 추적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0C42A-D416-480A-933B-7129F9F63264}"/>
              </a:ext>
            </a:extLst>
          </p:cNvPr>
          <p:cNvSpPr txBox="1"/>
          <p:nvPr/>
        </p:nvSpPr>
        <p:spPr>
          <a:xfrm>
            <a:off x="1145464" y="5201931"/>
            <a:ext cx="58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SCRIPT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통해 참조할 수 있게 해야 함</a:t>
            </a:r>
          </a:p>
        </p:txBody>
      </p:sp>
    </p:spTree>
    <p:extLst>
      <p:ext uri="{BB962C8B-B14F-4D97-AF65-F5344CB8AC3E}">
        <p14:creationId xmlns:p14="http://schemas.microsoft.com/office/powerpoint/2010/main" val="23029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B6F1DD-3A85-4821-9D53-FB88F35A5151}"/>
              </a:ext>
            </a:extLst>
          </p:cNvPr>
          <p:cNvSpPr/>
          <p:nvPr/>
        </p:nvSpPr>
        <p:spPr>
          <a:xfrm>
            <a:off x="2698863" y="4326861"/>
            <a:ext cx="676195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97613-B306-4EC6-93F3-92D995D88F93}"/>
              </a:ext>
            </a:extLst>
          </p:cNvPr>
          <p:cNvSpPr/>
          <p:nvPr/>
        </p:nvSpPr>
        <p:spPr>
          <a:xfrm>
            <a:off x="2698865" y="3267529"/>
            <a:ext cx="2048234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6009DB-779E-45F8-8F56-D146EB53F24D}"/>
              </a:ext>
            </a:extLst>
          </p:cNvPr>
          <p:cNvSpPr/>
          <p:nvPr/>
        </p:nvSpPr>
        <p:spPr>
          <a:xfrm>
            <a:off x="4913514" y="3267529"/>
            <a:ext cx="2364973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1E3B6-8DC7-420B-B8E4-D12A8161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608" y="3423661"/>
            <a:ext cx="1510233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  <a:endParaRPr lang="en-US" altLang="ko-KR" sz="3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64B1-DA02-4EEB-B3C0-ACE4570E1DA1}"/>
              </a:ext>
            </a:extLst>
          </p:cNvPr>
          <p:cNvSpPr txBox="1"/>
          <p:nvPr/>
        </p:nvSpPr>
        <p:spPr>
          <a:xfrm>
            <a:off x="4856319" y="3374312"/>
            <a:ext cx="2564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endParaRPr lang="ko-KR" altLang="en-US" sz="3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B050B-C8EB-4E91-A58A-86D3019AF3E3}"/>
              </a:ext>
            </a:extLst>
          </p:cNvPr>
          <p:cNvSpPr/>
          <p:nvPr/>
        </p:nvSpPr>
        <p:spPr>
          <a:xfrm>
            <a:off x="2698864" y="2243111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520F51-FB3F-49F6-8754-83ADF1F3DB7F}"/>
              </a:ext>
            </a:extLst>
          </p:cNvPr>
          <p:cNvSpPr txBox="1">
            <a:spLocks/>
          </p:cNvSpPr>
          <p:nvPr/>
        </p:nvSpPr>
        <p:spPr>
          <a:xfrm>
            <a:off x="3371144" y="2420117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E571F5-EF35-4C8C-9C7E-67EED50C446D}"/>
              </a:ext>
            </a:extLst>
          </p:cNvPr>
          <p:cNvSpPr/>
          <p:nvPr/>
        </p:nvSpPr>
        <p:spPr>
          <a:xfrm>
            <a:off x="7528704" y="3267529"/>
            <a:ext cx="193211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C604F-9CE2-48A4-ABF3-881C6E6D6B85}"/>
              </a:ext>
            </a:extLst>
          </p:cNvPr>
          <p:cNvSpPr txBox="1"/>
          <p:nvPr/>
        </p:nvSpPr>
        <p:spPr>
          <a:xfrm>
            <a:off x="7669165" y="3374312"/>
            <a:ext cx="1651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endParaRPr lang="ko-KR" altLang="en-US" sz="3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14A76FD-2ED4-4476-8A03-7D588171D162}"/>
              </a:ext>
            </a:extLst>
          </p:cNvPr>
          <p:cNvSpPr txBox="1">
            <a:spLocks/>
          </p:cNvSpPr>
          <p:nvPr/>
        </p:nvSpPr>
        <p:spPr>
          <a:xfrm>
            <a:off x="3339007" y="4525026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타워 배치 </a:t>
            </a:r>
            <a:r>
              <a:rPr lang="ko-KR" altLang="en-US" sz="4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상황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C3DBB-4F56-4CED-8CF1-59C69B8F2B54}"/>
              </a:ext>
            </a:extLst>
          </p:cNvPr>
          <p:cNvSpPr txBox="1"/>
          <p:nvPr/>
        </p:nvSpPr>
        <p:spPr>
          <a:xfrm>
            <a:off x="2528161" y="1733973"/>
            <a:ext cx="892128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구매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 거래 시스템 구현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컵케이크 구매 후 배치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특정 컵케이크 선택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④ 게임 오버 조건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패배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⑤ 게임 진행 상황 추적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⑥ 게임 레벨화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	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⑦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236B4-2B0B-4A4C-A7A5-73A2F511E983}"/>
              </a:ext>
            </a:extLst>
          </p:cNvPr>
          <p:cNvSpPr/>
          <p:nvPr/>
        </p:nvSpPr>
        <p:spPr>
          <a:xfrm>
            <a:off x="2344362" y="1653704"/>
            <a:ext cx="7490298" cy="3677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53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3F0567-72F4-4AA9-8D64-ECE2F5DAED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8"/>
          <a:stretch/>
        </p:blipFill>
        <p:spPr>
          <a:xfrm>
            <a:off x="411573" y="3935590"/>
            <a:ext cx="5388246" cy="2014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A668DD-E91C-4788-B4B0-B67A2D3D4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6" b="36268"/>
          <a:stretch/>
        </p:blipFill>
        <p:spPr>
          <a:xfrm>
            <a:off x="6096000" y="1524785"/>
            <a:ext cx="5388246" cy="1904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D8CF31-4775-46A6-B4D4-A7D86168D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5"/>
          <a:stretch/>
        </p:blipFill>
        <p:spPr>
          <a:xfrm>
            <a:off x="411573" y="1210371"/>
            <a:ext cx="5388246" cy="229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0242-669F-438B-9231-48A943ED3984}"/>
              </a:ext>
            </a:extLst>
          </p:cNvPr>
          <p:cNvSpPr txBox="1"/>
          <p:nvPr/>
        </p:nvSpPr>
        <p:spPr>
          <a:xfrm>
            <a:off x="1935804" y="5765259"/>
            <a:ext cx="34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Lemon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DB74-2404-4F93-83E4-03DC8A9DFFCD}"/>
              </a:ext>
            </a:extLst>
          </p:cNvPr>
          <p:cNvSpPr txBox="1"/>
          <p:nvPr/>
        </p:nvSpPr>
        <p:spPr>
          <a:xfrm>
            <a:off x="1935804" y="3481441"/>
            <a:ext cx="36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Sprinkle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F8F22-E76B-48CD-B9DE-9C5063EEA869}"/>
              </a:ext>
            </a:extLst>
          </p:cNvPr>
          <p:cNvSpPr txBox="1"/>
          <p:nvPr/>
        </p:nvSpPr>
        <p:spPr>
          <a:xfrm>
            <a:off x="7446390" y="3429000"/>
            <a:ext cx="40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Chocolate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6F4E6-D01B-413D-BDDD-46EDA88CB1C0}"/>
              </a:ext>
            </a:extLst>
          </p:cNvPr>
          <p:cNvSpPr txBox="1"/>
          <p:nvPr/>
        </p:nvSpPr>
        <p:spPr>
          <a:xfrm>
            <a:off x="6259750" y="4856161"/>
            <a:ext cx="5388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판다를 공격하는 </a:t>
            </a:r>
            <a:r>
              <a:rPr lang="ko-KR" altLang="en-US" sz="2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나가는 곳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5DEE5-3B3C-4C8F-B7E2-D5DC5E80FDC0}"/>
              </a:ext>
            </a:extLst>
          </p:cNvPr>
          <p:cNvSpPr/>
          <p:nvPr/>
        </p:nvSpPr>
        <p:spPr>
          <a:xfrm>
            <a:off x="1385740" y="3926399"/>
            <a:ext cx="2763161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6F41AD-7911-4621-8432-5FB16B396D3B}"/>
              </a:ext>
            </a:extLst>
          </p:cNvPr>
          <p:cNvSpPr/>
          <p:nvPr/>
        </p:nvSpPr>
        <p:spPr>
          <a:xfrm>
            <a:off x="4482894" y="3938462"/>
            <a:ext cx="2773995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4DA71BD-EB50-43AE-889B-D3ADF3A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71" y="4061873"/>
            <a:ext cx="3348002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_buying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D7EFF8-A4C0-45C8-A551-ED45CD691FBB}"/>
              </a:ext>
            </a:extLst>
          </p:cNvPr>
          <p:cNvSpPr/>
          <p:nvPr/>
        </p:nvSpPr>
        <p:spPr>
          <a:xfrm>
            <a:off x="2638445" y="2048913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F091B66-71A8-469E-9963-7F68B6E85BC5}"/>
              </a:ext>
            </a:extLst>
          </p:cNvPr>
          <p:cNvSpPr txBox="1">
            <a:spLocks/>
          </p:cNvSpPr>
          <p:nvPr/>
        </p:nvSpPr>
        <p:spPr>
          <a:xfrm>
            <a:off x="3310725" y="2225919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D1C5E7-84F2-4D8F-9074-12F5D0B28047}"/>
              </a:ext>
            </a:extLst>
          </p:cNvPr>
          <p:cNvSpPr/>
          <p:nvPr/>
        </p:nvSpPr>
        <p:spPr>
          <a:xfrm>
            <a:off x="7590882" y="3915370"/>
            <a:ext cx="2773995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2A6C-569D-4408-8540-E5D84B67BC0F}"/>
              </a:ext>
            </a:extLst>
          </p:cNvPr>
          <p:cNvSpPr txBox="1"/>
          <p:nvPr/>
        </p:nvSpPr>
        <p:spPr>
          <a:xfrm>
            <a:off x="2557300" y="3064697"/>
            <a:ext cx="67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공통적으로 지녀야 하는 함수들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9E1F4DE-B21A-40D3-96AB-7A7F1C68B193}"/>
              </a:ext>
            </a:extLst>
          </p:cNvPr>
          <p:cNvSpPr txBox="1">
            <a:spLocks/>
          </p:cNvSpPr>
          <p:nvPr/>
        </p:nvSpPr>
        <p:spPr>
          <a:xfrm>
            <a:off x="4375494" y="4061873"/>
            <a:ext cx="293369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_upgrading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BF25556-366A-4EA6-9B81-87E461CC7EEE}"/>
              </a:ext>
            </a:extLst>
          </p:cNvPr>
          <p:cNvSpPr txBox="1">
            <a:spLocks/>
          </p:cNvSpPr>
          <p:nvPr/>
        </p:nvSpPr>
        <p:spPr>
          <a:xfrm>
            <a:off x="7590882" y="4050844"/>
            <a:ext cx="276316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_selling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472F-896B-47BA-9A23-FEBDB24C8516}"/>
              </a:ext>
            </a:extLst>
          </p:cNvPr>
          <p:cNvSpPr txBox="1"/>
          <p:nvPr/>
        </p:nvSpPr>
        <p:spPr>
          <a:xfrm>
            <a:off x="1951349" y="496237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027A1-5A18-459B-879A-AB7EEB724CC2}"/>
              </a:ext>
            </a:extLst>
          </p:cNvPr>
          <p:cNvSpPr txBox="1"/>
          <p:nvPr/>
        </p:nvSpPr>
        <p:spPr>
          <a:xfrm>
            <a:off x="4729025" y="4960582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8DE7E-5BB2-4A69-9CE5-2EDF009B7E8A}"/>
              </a:ext>
            </a:extLst>
          </p:cNvPr>
          <p:cNvSpPr txBox="1"/>
          <p:nvPr/>
        </p:nvSpPr>
        <p:spPr>
          <a:xfrm>
            <a:off x="8191722" y="4968220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5E4B2F-3B86-4ECD-A7BB-3050309062C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954345" y="3434029"/>
            <a:ext cx="3023535" cy="4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A30C78-2359-4F36-A727-331746C2115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869892" y="3434029"/>
            <a:ext cx="84453" cy="5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DA4BA3-D670-4EA5-900D-BF27E2E997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67321" y="3434029"/>
            <a:ext cx="3187024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1412BA-6D6A-4993-9064-D2B6A20BB7C5}"/>
              </a:ext>
            </a:extLst>
          </p:cNvPr>
          <p:cNvSpPr txBox="1"/>
          <p:nvPr/>
        </p:nvSpPr>
        <p:spPr>
          <a:xfrm>
            <a:off x="5363934" y="1810386"/>
            <a:ext cx="21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PARENT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BB81-E99B-4AEC-BCDC-05469A5E2F2C}"/>
              </a:ext>
            </a:extLst>
          </p:cNvPr>
          <p:cNvSpPr txBox="1"/>
          <p:nvPr/>
        </p:nvSpPr>
        <p:spPr>
          <a:xfrm>
            <a:off x="2206979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74052-C6EC-4767-A7F8-F86B867B3802}"/>
              </a:ext>
            </a:extLst>
          </p:cNvPr>
          <p:cNvSpPr txBox="1"/>
          <p:nvPr/>
        </p:nvSpPr>
        <p:spPr>
          <a:xfrm>
            <a:off x="5367263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8C0CD-08E7-48B7-953D-024BA9FF4034}"/>
              </a:ext>
            </a:extLst>
          </p:cNvPr>
          <p:cNvSpPr txBox="1"/>
          <p:nvPr/>
        </p:nvSpPr>
        <p:spPr>
          <a:xfrm>
            <a:off x="8461574" y="5337552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078D7-5B00-44DA-A065-941EA377F026}"/>
              </a:ext>
            </a:extLst>
          </p:cNvPr>
          <p:cNvSpPr txBox="1"/>
          <p:nvPr/>
        </p:nvSpPr>
        <p:spPr>
          <a:xfrm>
            <a:off x="9659047" y="5576079"/>
            <a:ext cx="2347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상속 </a:t>
            </a:r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5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부모 클래스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747E-79DB-415B-AD3A-FCFF27BE0E3C}"/>
              </a:ext>
            </a:extLst>
          </p:cNvPr>
          <p:cNvSpPr txBox="1"/>
          <p:nvPr/>
        </p:nvSpPr>
        <p:spPr>
          <a:xfrm>
            <a:off x="1524000" y="2659021"/>
            <a:ext cx="9705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타워 구매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업그레이드를 하기 위한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아이콘 클릭 여부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거래를 해야 하기 때문에 현재 플레이어가 가지고 있는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슈거미터의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양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통화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돈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 선택된 컵케이크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 및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1720D-2C40-4750-8741-994D898B7098}"/>
              </a:ext>
            </a:extLst>
          </p:cNvPr>
          <p:cNvSpPr txBox="1"/>
          <p:nvPr/>
        </p:nvSpPr>
        <p:spPr>
          <a:xfrm>
            <a:off x="1413524" y="4463012"/>
            <a:ext cx="99264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지니고 있어야 하는 변수 위주로 작성된 부모 클래스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6D657B5-A59E-45A9-BB9A-6134D026BE2B}"/>
              </a:ext>
            </a:extLst>
          </p:cNvPr>
          <p:cNvSpPr txBox="1">
            <a:spLocks/>
          </p:cNvSpPr>
          <p:nvPr/>
        </p:nvSpPr>
        <p:spPr>
          <a:xfrm>
            <a:off x="646469" y="1955243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FA0EE-67C4-4E0D-B80B-F093A491C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18"/>
          <a:stretch/>
        </p:blipFill>
        <p:spPr>
          <a:xfrm>
            <a:off x="5656082" y="5645622"/>
            <a:ext cx="5124450" cy="247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FE408-DBD4-4133-A12E-80C160EEB0AB}"/>
              </a:ext>
            </a:extLst>
          </p:cNvPr>
          <p:cNvSpPr txBox="1"/>
          <p:nvPr/>
        </p:nvSpPr>
        <p:spPr>
          <a:xfrm>
            <a:off x="1706251" y="5307536"/>
            <a:ext cx="394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UnityEngine.EventSystems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;</a:t>
            </a: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사용자의 마우스 클릭을 감지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2B5C5-9064-4A29-9A36-C3E7218D9F1D}"/>
              </a:ext>
            </a:extLst>
          </p:cNvPr>
          <p:cNvSpPr/>
          <p:nvPr/>
        </p:nvSpPr>
        <p:spPr>
          <a:xfrm>
            <a:off x="1524000" y="5189526"/>
            <a:ext cx="3802144" cy="11761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60CD32-9EB1-4A90-95F7-4B4E2075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16" y="1690688"/>
            <a:ext cx="6184769" cy="4202212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5627016" y="5892900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TradeCupcakeTowers_buying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686437-424C-4926-BDA5-0935433B51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41"/>
          <a:stretch/>
        </p:blipFill>
        <p:spPr>
          <a:xfrm>
            <a:off x="1241589" y="1743279"/>
            <a:ext cx="2933700" cy="1738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CC0F23-ADBE-4552-B90E-1770D750F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4"/>
          <a:stretch/>
        </p:blipFill>
        <p:spPr>
          <a:xfrm>
            <a:off x="1241589" y="3623023"/>
            <a:ext cx="4232984" cy="14186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E73FD3-0359-4E4F-94F0-7BBFCDFA6157}"/>
              </a:ext>
            </a:extLst>
          </p:cNvPr>
          <p:cNvSpPr txBox="1">
            <a:spLocks/>
          </p:cNvSpPr>
          <p:nvPr/>
        </p:nvSpPr>
        <p:spPr>
          <a:xfrm>
            <a:off x="168660" y="5095788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CupcakeTowerScript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760D4-1932-413F-B0B1-AB205679FC62}"/>
              </a:ext>
            </a:extLst>
          </p:cNvPr>
          <p:cNvSpPr/>
          <p:nvPr/>
        </p:nvSpPr>
        <p:spPr>
          <a:xfrm>
            <a:off x="5976594" y="3703280"/>
            <a:ext cx="4973817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08C06-6472-49AE-8D92-F4308A348D31}"/>
              </a:ext>
            </a:extLst>
          </p:cNvPr>
          <p:cNvSpPr txBox="1"/>
          <p:nvPr/>
        </p:nvSpPr>
        <p:spPr>
          <a:xfrm>
            <a:off x="8532514" y="4011899"/>
            <a:ext cx="355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sugarMeter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변수로부터 </a:t>
            </a:r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getSugarAmount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라는 함수를 통해 </a:t>
            </a:r>
            <a:r>
              <a:rPr lang="ko-KR" altLang="en-US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참조시켜야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7A7604-269C-4A68-879B-7626F5EC40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18" r="30503"/>
          <a:stretch/>
        </p:blipFill>
        <p:spPr>
          <a:xfrm>
            <a:off x="1247164" y="5576792"/>
            <a:ext cx="3653987" cy="10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판매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2893242" y="5336101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TradeCupcakeTowers_selling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8ABA3-9539-4A77-9BF5-01C4F776D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1"/>
          <a:stretch/>
        </p:blipFill>
        <p:spPr>
          <a:xfrm>
            <a:off x="2229635" y="2023886"/>
            <a:ext cx="7581900" cy="29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업그레이드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3025217" y="5618905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TradeCupcakeTowers_upgrading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4B6AB-C3C3-4D4B-B3A6-5C7BB1BFB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9"/>
          <a:stretch/>
        </p:blipFill>
        <p:spPr>
          <a:xfrm>
            <a:off x="1881187" y="1837605"/>
            <a:ext cx="8429625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494</Words>
  <Application>Microsoft Office PowerPoint</Application>
  <PresentationFormat>와이드스크린</PresentationFormat>
  <Paragraphs>124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08서울남산체 B</vt:lpstr>
      <vt:lpstr>Calibri</vt:lpstr>
      <vt:lpstr>a바른생각</vt:lpstr>
      <vt:lpstr>08서울남산체 EB</vt:lpstr>
      <vt:lpstr>맑은 고딕</vt:lpstr>
      <vt:lpstr>Arial</vt:lpstr>
      <vt:lpstr>Office 테마</vt:lpstr>
      <vt:lpstr>PowerPoint 프레젠테이션</vt:lpstr>
      <vt:lpstr>목차</vt:lpstr>
      <vt:lpstr>진행 상황</vt:lpstr>
      <vt:lpstr>컵케이크 타워</vt:lpstr>
      <vt:lpstr>컵케이크 타워 Script</vt:lpstr>
      <vt:lpstr>부모 클래스</vt:lpstr>
      <vt:lpstr>자식 클래스 ( 구매 )</vt:lpstr>
      <vt:lpstr>자식 클래스 ( 판매 )</vt:lpstr>
      <vt:lpstr>자식 클래스 ( 업그레이드 )</vt:lpstr>
      <vt:lpstr>화면 구성</vt:lpstr>
      <vt:lpstr>화면 구성</vt:lpstr>
      <vt:lpstr>컵케이크 타워 배치</vt:lpstr>
      <vt:lpstr>컵케이크 타워 배치</vt:lpstr>
      <vt:lpstr>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김 민선</cp:lastModifiedBy>
  <cp:revision>128</cp:revision>
  <dcterms:created xsi:type="dcterms:W3CDTF">2019-03-29T06:51:38Z</dcterms:created>
  <dcterms:modified xsi:type="dcterms:W3CDTF">2019-05-15T14:31:44Z</dcterms:modified>
</cp:coreProperties>
</file>