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270" r:id="rId3"/>
    <p:sldId id="301" r:id="rId4"/>
    <p:sldId id="302" r:id="rId5"/>
    <p:sldId id="268" r:id="rId6"/>
  </p:sldIdLst>
  <p:sldSz cx="12192000" cy="6858000"/>
  <p:notesSz cx="6858000" cy="9144000"/>
  <p:embeddedFontLst>
    <p:embeddedFont>
      <p:font typeface="08서울남산체 B" panose="02020603020101020101" pitchFamily="18" charset="-127"/>
      <p:regular r:id="rId8"/>
    </p:embeddedFont>
    <p:embeddedFont>
      <p:font typeface="08서울남산체 EB" panose="02020603020101020101" pitchFamily="18" charset="-127"/>
      <p:regular r:id="rId9"/>
    </p:embeddedFont>
    <p:embeddedFont>
      <p:font typeface="a바른생각" panose="02020600000000000000" pitchFamily="18" charset="-127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718EE9"/>
    <a:srgbClr val="CA9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C57C06-BF92-499F-AA26-6A9BC6A2F67B}" v="207" dt="2019-05-20T12:24:28.0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민선" userId="dda5be8267c4f675" providerId="LiveId" clId="{4103B497-4660-4396-9636-919E2EB16BDB}"/>
    <pc:docChg chg="undo custSel addSld delSld modSld">
      <pc:chgData name="김 민선" userId="dda5be8267c4f675" providerId="LiveId" clId="{4103B497-4660-4396-9636-919E2EB16BDB}" dt="2019-05-20T12:26:52.580" v="2815" actId="20577"/>
      <pc:docMkLst>
        <pc:docMk/>
      </pc:docMkLst>
      <pc:sldChg chg="modSp">
        <pc:chgData name="김 민선" userId="dda5be8267c4f675" providerId="LiveId" clId="{4103B497-4660-4396-9636-919E2EB16BDB}" dt="2019-05-20T11:44:22.339" v="1" actId="20577"/>
        <pc:sldMkLst>
          <pc:docMk/>
          <pc:sldMk cId="2307811932" sldId="256"/>
        </pc:sldMkLst>
        <pc:spChg chg="mod">
          <ac:chgData name="김 민선" userId="dda5be8267c4f675" providerId="LiveId" clId="{4103B497-4660-4396-9636-919E2EB16BDB}" dt="2019-05-20T11:44:22.339" v="1" actId="20577"/>
          <ac:spMkLst>
            <pc:docMk/>
            <pc:sldMk cId="2307811932" sldId="256"/>
            <ac:spMk id="4" creationId="{261B8C5C-36DE-4A1C-A803-896B2219C2D3}"/>
          </ac:spMkLst>
        </pc:spChg>
      </pc:sldChg>
      <pc:sldChg chg="add del">
        <pc:chgData name="김 민선" userId="dda5be8267c4f675" providerId="LiveId" clId="{4103B497-4660-4396-9636-919E2EB16BDB}" dt="2019-05-20T12:26:05.625" v="2805" actId="2696"/>
        <pc:sldMkLst>
          <pc:docMk/>
          <pc:sldMk cId="3021352998" sldId="268"/>
        </pc:sldMkLst>
      </pc:sldChg>
      <pc:sldChg chg="addSp delSp modSp modNotesTx">
        <pc:chgData name="김 민선" userId="dda5be8267c4f675" providerId="LiveId" clId="{4103B497-4660-4396-9636-919E2EB16BDB}" dt="2019-05-20T11:57:22.927" v="833" actId="20577"/>
        <pc:sldMkLst>
          <pc:docMk/>
          <pc:sldMk cId="4115350794" sldId="270"/>
        </pc:sldMkLst>
        <pc:spChg chg="add mod">
          <ac:chgData name="김 민선" userId="dda5be8267c4f675" providerId="LiveId" clId="{4103B497-4660-4396-9636-919E2EB16BDB}" dt="2019-05-20T11:48:50.645" v="134" actId="1076"/>
          <ac:spMkLst>
            <pc:docMk/>
            <pc:sldMk cId="4115350794" sldId="270"/>
            <ac:spMk id="5" creationId="{1BAE6231-5E6D-49CF-AE7B-D9B9E28A3116}"/>
          </ac:spMkLst>
        </pc:spChg>
        <pc:spChg chg="add mod">
          <ac:chgData name="김 민선" userId="dda5be8267c4f675" providerId="LiveId" clId="{4103B497-4660-4396-9636-919E2EB16BDB}" dt="2019-05-20T11:48:55.399" v="135" actId="1076"/>
          <ac:spMkLst>
            <pc:docMk/>
            <pc:sldMk cId="4115350794" sldId="270"/>
            <ac:spMk id="6" creationId="{3C4F5730-37DD-4C6E-9277-608F539CA2F8}"/>
          </ac:spMkLst>
        </pc:spChg>
        <pc:spChg chg="add del mod">
          <ac:chgData name="김 민선" userId="dda5be8267c4f675" providerId="LiveId" clId="{4103B497-4660-4396-9636-919E2EB16BDB}" dt="2019-05-20T11:48:05.040" v="125" actId="478"/>
          <ac:spMkLst>
            <pc:docMk/>
            <pc:sldMk cId="4115350794" sldId="270"/>
            <ac:spMk id="9" creationId="{53FAB396-3405-4BA3-9558-BA00F19066CF}"/>
          </ac:spMkLst>
        </pc:spChg>
        <pc:spChg chg="add del mod">
          <ac:chgData name="김 민선" userId="dda5be8267c4f675" providerId="LiveId" clId="{4103B497-4660-4396-9636-919E2EB16BDB}" dt="2019-05-20T11:48:03.951" v="124" actId="478"/>
          <ac:spMkLst>
            <pc:docMk/>
            <pc:sldMk cId="4115350794" sldId="270"/>
            <ac:spMk id="10" creationId="{0D335A0A-078E-4830-A119-8C6BBF383AEB}"/>
          </ac:spMkLst>
        </pc:spChg>
        <pc:spChg chg="del">
          <ac:chgData name="김 민선" userId="dda5be8267c4f675" providerId="LiveId" clId="{4103B497-4660-4396-9636-919E2EB16BDB}" dt="2019-05-20T11:44:31.419" v="3" actId="478"/>
          <ac:spMkLst>
            <pc:docMk/>
            <pc:sldMk cId="4115350794" sldId="270"/>
            <ac:spMk id="15" creationId="{3F1236B4-2B0B-4A4C-A7A5-73A2F511E983}"/>
          </ac:spMkLst>
        </pc:spChg>
        <pc:spChg chg="del">
          <ac:chgData name="김 민선" userId="dda5be8267c4f675" providerId="LiveId" clId="{4103B497-4660-4396-9636-919E2EB16BDB}" dt="2019-05-20T11:44:34.399" v="4" actId="478"/>
          <ac:spMkLst>
            <pc:docMk/>
            <pc:sldMk cId="4115350794" sldId="270"/>
            <ac:spMk id="16" creationId="{8CCC3DBB-4F56-4CED-8CF1-59C69B8F2B54}"/>
          </ac:spMkLst>
        </pc:spChg>
        <pc:spChg chg="mod">
          <ac:chgData name="김 민선" userId="dda5be8267c4f675" providerId="LiveId" clId="{4103B497-4660-4396-9636-919E2EB16BDB}" dt="2019-05-20T11:44:41.256" v="26" actId="20577"/>
          <ac:spMkLst>
            <pc:docMk/>
            <pc:sldMk cId="4115350794" sldId="270"/>
            <ac:spMk id="25" creationId="{637C081E-698F-4B5E-ABA4-425135ACC189}"/>
          </ac:spMkLst>
        </pc:spChg>
        <pc:picChg chg="add mod">
          <ac:chgData name="김 민선" userId="dda5be8267c4f675" providerId="LiveId" clId="{4103B497-4660-4396-9636-919E2EB16BDB}" dt="2019-05-20T11:48:45.376" v="133" actId="14100"/>
          <ac:picMkLst>
            <pc:docMk/>
            <pc:sldMk cId="4115350794" sldId="270"/>
            <ac:picMk id="3" creationId="{34F246DD-46CC-4F10-9813-B494C55FA9DC}"/>
          </ac:picMkLst>
        </pc:picChg>
      </pc:sldChg>
      <pc:sldChg chg="del">
        <pc:chgData name="김 민선" userId="dda5be8267c4f675" providerId="LiveId" clId="{4103B497-4660-4396-9636-919E2EB16BDB}" dt="2019-05-20T12:26:14.516" v="2814" actId="2696"/>
        <pc:sldMkLst>
          <pc:docMk/>
          <pc:sldMk cId="1734050559" sldId="272"/>
        </pc:sldMkLst>
      </pc:sldChg>
      <pc:sldChg chg="del">
        <pc:chgData name="김 민선" userId="dda5be8267c4f675" providerId="LiveId" clId="{4103B497-4660-4396-9636-919E2EB16BDB}" dt="2019-05-20T11:44:29.198" v="2" actId="2696"/>
        <pc:sldMkLst>
          <pc:docMk/>
          <pc:sldMk cId="595543540" sldId="281"/>
        </pc:sldMkLst>
      </pc:sldChg>
      <pc:sldChg chg="del">
        <pc:chgData name="김 민선" userId="dda5be8267c4f675" providerId="LiveId" clId="{4103B497-4660-4396-9636-919E2EB16BDB}" dt="2019-05-20T12:26:00.709" v="2803" actId="2696"/>
        <pc:sldMkLst>
          <pc:docMk/>
          <pc:sldMk cId="1470244740" sldId="282"/>
        </pc:sldMkLst>
      </pc:sldChg>
      <pc:sldChg chg="del">
        <pc:chgData name="김 민선" userId="dda5be8267c4f675" providerId="LiveId" clId="{4103B497-4660-4396-9636-919E2EB16BDB}" dt="2019-05-20T12:26:13.797" v="2813" actId="2696"/>
        <pc:sldMkLst>
          <pc:docMk/>
          <pc:sldMk cId="115251769" sldId="284"/>
        </pc:sldMkLst>
      </pc:sldChg>
      <pc:sldChg chg="del">
        <pc:chgData name="김 민선" userId="dda5be8267c4f675" providerId="LiveId" clId="{4103B497-4660-4396-9636-919E2EB16BDB}" dt="2019-05-20T12:26:11.480" v="2810" actId="2696"/>
        <pc:sldMkLst>
          <pc:docMk/>
          <pc:sldMk cId="3799513928" sldId="285"/>
        </pc:sldMkLst>
      </pc:sldChg>
      <pc:sldChg chg="del">
        <pc:chgData name="김 민선" userId="dda5be8267c4f675" providerId="LiveId" clId="{4103B497-4660-4396-9636-919E2EB16BDB}" dt="2019-05-20T12:25:59.521" v="2802" actId="2696"/>
        <pc:sldMkLst>
          <pc:docMk/>
          <pc:sldMk cId="790087349" sldId="293"/>
        </pc:sldMkLst>
      </pc:sldChg>
      <pc:sldChg chg="del">
        <pc:chgData name="김 민선" userId="dda5be8267c4f675" providerId="LiveId" clId="{4103B497-4660-4396-9636-919E2EB16BDB}" dt="2019-05-20T12:26:12.849" v="2812" actId="2696"/>
        <pc:sldMkLst>
          <pc:docMk/>
          <pc:sldMk cId="4021805300" sldId="294"/>
        </pc:sldMkLst>
      </pc:sldChg>
      <pc:sldChg chg="del">
        <pc:chgData name="김 민선" userId="dda5be8267c4f675" providerId="LiveId" clId="{4103B497-4660-4396-9636-919E2EB16BDB}" dt="2019-05-20T12:26:12.188" v="2811" actId="2696"/>
        <pc:sldMkLst>
          <pc:docMk/>
          <pc:sldMk cId="255204760" sldId="295"/>
        </pc:sldMkLst>
      </pc:sldChg>
      <pc:sldChg chg="del">
        <pc:chgData name="김 민선" userId="dda5be8267c4f675" providerId="LiveId" clId="{4103B497-4660-4396-9636-919E2EB16BDB}" dt="2019-05-20T12:26:10.612" v="2809" actId="2696"/>
        <pc:sldMkLst>
          <pc:docMk/>
          <pc:sldMk cId="2298983241" sldId="296"/>
        </pc:sldMkLst>
      </pc:sldChg>
      <pc:sldChg chg="del">
        <pc:chgData name="김 민선" userId="dda5be8267c4f675" providerId="LiveId" clId="{4103B497-4660-4396-9636-919E2EB16BDB}" dt="2019-05-20T12:26:09.812" v="2808" actId="2696"/>
        <pc:sldMkLst>
          <pc:docMk/>
          <pc:sldMk cId="478912541" sldId="297"/>
        </pc:sldMkLst>
      </pc:sldChg>
      <pc:sldChg chg="del">
        <pc:chgData name="김 민선" userId="dda5be8267c4f675" providerId="LiveId" clId="{4103B497-4660-4396-9636-919E2EB16BDB}" dt="2019-05-20T12:26:09.033" v="2807" actId="2696"/>
        <pc:sldMkLst>
          <pc:docMk/>
          <pc:sldMk cId="1541808369" sldId="298"/>
        </pc:sldMkLst>
      </pc:sldChg>
      <pc:sldChg chg="del">
        <pc:chgData name="김 민선" userId="dda5be8267c4f675" providerId="LiveId" clId="{4103B497-4660-4396-9636-919E2EB16BDB}" dt="2019-05-20T12:26:07.987" v="2806" actId="2696"/>
        <pc:sldMkLst>
          <pc:docMk/>
          <pc:sldMk cId="230299310" sldId="300"/>
        </pc:sldMkLst>
      </pc:sldChg>
      <pc:sldChg chg="addSp delSp modSp add modNotesTx">
        <pc:chgData name="김 민선" userId="dda5be8267c4f675" providerId="LiveId" clId="{4103B497-4660-4396-9636-919E2EB16BDB}" dt="2019-05-20T12:00:32.774" v="1582" actId="20577"/>
        <pc:sldMkLst>
          <pc:docMk/>
          <pc:sldMk cId="192873776" sldId="301"/>
        </pc:sldMkLst>
        <pc:spChg chg="del">
          <ac:chgData name="김 민선" userId="dda5be8267c4f675" providerId="LiveId" clId="{4103B497-4660-4396-9636-919E2EB16BDB}" dt="2019-05-20T11:51:05.398" v="140" actId="478"/>
          <ac:spMkLst>
            <pc:docMk/>
            <pc:sldMk cId="192873776" sldId="301"/>
            <ac:spMk id="5" creationId="{1BAE6231-5E6D-49CF-AE7B-D9B9E28A3116}"/>
          </ac:spMkLst>
        </pc:spChg>
        <pc:spChg chg="del mod">
          <ac:chgData name="김 민선" userId="dda5be8267c4f675" providerId="LiveId" clId="{4103B497-4660-4396-9636-919E2EB16BDB}" dt="2019-05-20T11:54:27.460" v="565" actId="478"/>
          <ac:spMkLst>
            <pc:docMk/>
            <pc:sldMk cId="192873776" sldId="301"/>
            <ac:spMk id="6" creationId="{3C4F5730-37DD-4C6E-9277-608F539CA2F8}"/>
          </ac:spMkLst>
        </pc:spChg>
        <pc:spChg chg="add mod">
          <ac:chgData name="김 민선" userId="dda5be8267c4f675" providerId="LiveId" clId="{4103B497-4660-4396-9636-919E2EB16BDB}" dt="2019-05-20T12:00:25.580" v="1581" actId="1037"/>
          <ac:spMkLst>
            <pc:docMk/>
            <pc:sldMk cId="192873776" sldId="301"/>
            <ac:spMk id="8" creationId="{B4871645-C7DD-413F-BF7F-0FDB7A3AAC8E}"/>
          </ac:spMkLst>
        </pc:spChg>
        <pc:spChg chg="add mod">
          <ac:chgData name="김 민선" userId="dda5be8267c4f675" providerId="LiveId" clId="{4103B497-4660-4396-9636-919E2EB16BDB}" dt="2019-05-20T12:00:25.580" v="1581" actId="1037"/>
          <ac:spMkLst>
            <pc:docMk/>
            <pc:sldMk cId="192873776" sldId="301"/>
            <ac:spMk id="9" creationId="{01F7065E-9ED3-4A1B-AED5-0EB5C7EA1EC1}"/>
          </ac:spMkLst>
        </pc:spChg>
        <pc:spChg chg="add mod">
          <ac:chgData name="김 민선" userId="dda5be8267c4f675" providerId="LiveId" clId="{4103B497-4660-4396-9636-919E2EB16BDB}" dt="2019-05-20T12:00:25.580" v="1581" actId="1037"/>
          <ac:spMkLst>
            <pc:docMk/>
            <pc:sldMk cId="192873776" sldId="301"/>
            <ac:spMk id="10" creationId="{756DC17C-5DD5-4314-906E-0F02E459D4CF}"/>
          </ac:spMkLst>
        </pc:spChg>
        <pc:spChg chg="add mod">
          <ac:chgData name="김 민선" userId="dda5be8267c4f675" providerId="LiveId" clId="{4103B497-4660-4396-9636-919E2EB16BDB}" dt="2019-05-20T12:00:25.580" v="1581" actId="1037"/>
          <ac:spMkLst>
            <pc:docMk/>
            <pc:sldMk cId="192873776" sldId="301"/>
            <ac:spMk id="11" creationId="{46E1AAA0-87F8-44E9-9B3F-F28892AF8A77}"/>
          </ac:spMkLst>
        </pc:spChg>
        <pc:spChg chg="add mod">
          <ac:chgData name="김 민선" userId="dda5be8267c4f675" providerId="LiveId" clId="{4103B497-4660-4396-9636-919E2EB16BDB}" dt="2019-05-20T12:00:25.580" v="1581" actId="1037"/>
          <ac:spMkLst>
            <pc:docMk/>
            <pc:sldMk cId="192873776" sldId="301"/>
            <ac:spMk id="12" creationId="{D8F50260-775F-4A79-A724-D9FD5914D02F}"/>
          </ac:spMkLst>
        </pc:spChg>
        <pc:spChg chg="add mod">
          <ac:chgData name="김 민선" userId="dda5be8267c4f675" providerId="LiveId" clId="{4103B497-4660-4396-9636-919E2EB16BDB}" dt="2019-05-20T12:00:25.580" v="1581" actId="1037"/>
          <ac:spMkLst>
            <pc:docMk/>
            <pc:sldMk cId="192873776" sldId="301"/>
            <ac:spMk id="13" creationId="{D10CFD9D-8BD6-4236-8ED4-7CE263572825}"/>
          </ac:spMkLst>
        </pc:spChg>
        <pc:spChg chg="add mod">
          <ac:chgData name="김 민선" userId="dda5be8267c4f675" providerId="LiveId" clId="{4103B497-4660-4396-9636-919E2EB16BDB}" dt="2019-05-20T12:00:25.580" v="1581" actId="1037"/>
          <ac:spMkLst>
            <pc:docMk/>
            <pc:sldMk cId="192873776" sldId="301"/>
            <ac:spMk id="14" creationId="{F200CFA3-6C97-438C-A2FF-48C0887B7ACE}"/>
          </ac:spMkLst>
        </pc:spChg>
        <pc:spChg chg="add mod">
          <ac:chgData name="김 민선" userId="dda5be8267c4f675" providerId="LiveId" clId="{4103B497-4660-4396-9636-919E2EB16BDB}" dt="2019-05-20T12:00:25.580" v="1581" actId="1037"/>
          <ac:spMkLst>
            <pc:docMk/>
            <pc:sldMk cId="192873776" sldId="301"/>
            <ac:spMk id="15" creationId="{F84498DE-380B-44C3-B5BA-F5C029C28C6F}"/>
          </ac:spMkLst>
        </pc:spChg>
        <pc:picChg chg="del mod">
          <ac:chgData name="김 민선" userId="dda5be8267c4f675" providerId="LiveId" clId="{4103B497-4660-4396-9636-919E2EB16BDB}" dt="2019-05-20T11:50:59.177" v="138" actId="478"/>
          <ac:picMkLst>
            <pc:docMk/>
            <pc:sldMk cId="192873776" sldId="301"/>
            <ac:picMk id="3" creationId="{34F246DD-46CC-4F10-9813-B494C55FA9DC}"/>
          </ac:picMkLst>
        </pc:picChg>
        <pc:picChg chg="add mod">
          <ac:chgData name="김 민선" userId="dda5be8267c4f675" providerId="LiveId" clId="{4103B497-4660-4396-9636-919E2EB16BDB}" dt="2019-05-20T12:00:25.580" v="1581" actId="1037"/>
          <ac:picMkLst>
            <pc:docMk/>
            <pc:sldMk cId="192873776" sldId="301"/>
            <ac:picMk id="7" creationId="{29A936B2-5A38-4C9F-99AE-35F2897728A8}"/>
          </ac:picMkLst>
        </pc:picChg>
        <pc:picChg chg="add del mod">
          <ac:chgData name="김 민선" userId="dda5be8267c4f675" providerId="LiveId" clId="{4103B497-4660-4396-9636-919E2EB16BDB}" dt="2019-05-20T11:55:59.452" v="609" actId="478"/>
          <ac:picMkLst>
            <pc:docMk/>
            <pc:sldMk cId="192873776" sldId="301"/>
            <ac:picMk id="17" creationId="{828EE876-85D1-4689-A1D6-17C362FF3AA8}"/>
          </ac:picMkLst>
        </pc:picChg>
        <pc:picChg chg="add del mod">
          <ac:chgData name="김 민선" userId="dda5be8267c4f675" providerId="LiveId" clId="{4103B497-4660-4396-9636-919E2EB16BDB}" dt="2019-05-20T11:55:59.452" v="609" actId="478"/>
          <ac:picMkLst>
            <pc:docMk/>
            <pc:sldMk cId="192873776" sldId="301"/>
            <ac:picMk id="19" creationId="{5DC7B646-6476-45A9-A4A9-0B67A5D0397E}"/>
          </ac:picMkLst>
        </pc:picChg>
      </pc:sldChg>
      <pc:sldChg chg="addSp delSp modSp add modNotesTx">
        <pc:chgData name="김 민선" userId="dda5be8267c4f675" providerId="LiveId" clId="{4103B497-4660-4396-9636-919E2EB16BDB}" dt="2019-05-20T12:26:52.580" v="2815" actId="20577"/>
        <pc:sldMkLst>
          <pc:docMk/>
          <pc:sldMk cId="443089838" sldId="302"/>
        </pc:sldMkLst>
        <pc:spChg chg="add mod ord">
          <ac:chgData name="김 민선" userId="dda5be8267c4f675" providerId="LiveId" clId="{4103B497-4660-4396-9636-919E2EB16BDB}" dt="2019-05-20T12:10:26.391" v="2405" actId="122"/>
          <ac:spMkLst>
            <pc:docMk/>
            <pc:sldMk cId="443089838" sldId="302"/>
            <ac:spMk id="2" creationId="{D4DCFD52-669C-4DD2-8DF9-9E20B36A1EC9}"/>
          </ac:spMkLst>
        </pc:spChg>
        <pc:spChg chg="add mod">
          <ac:chgData name="김 민선" userId="dda5be8267c4f675" providerId="LiveId" clId="{4103B497-4660-4396-9636-919E2EB16BDB}" dt="2019-05-20T12:05:23.667" v="1937" actId="14100"/>
          <ac:spMkLst>
            <pc:docMk/>
            <pc:sldMk cId="443089838" sldId="302"/>
            <ac:spMk id="3" creationId="{78CD6D4B-A33E-42E2-9E16-E634C76CBC31}"/>
          </ac:spMkLst>
        </pc:spChg>
        <pc:spChg chg="del">
          <ac:chgData name="김 민선" userId="dda5be8267c4f675" providerId="LiveId" clId="{4103B497-4660-4396-9636-919E2EB16BDB}" dt="2019-05-20T11:56:08.061" v="612" actId="478"/>
          <ac:spMkLst>
            <pc:docMk/>
            <pc:sldMk cId="443089838" sldId="302"/>
            <ac:spMk id="8" creationId="{B4871645-C7DD-413F-BF7F-0FDB7A3AAC8E}"/>
          </ac:spMkLst>
        </pc:spChg>
        <pc:spChg chg="del">
          <ac:chgData name="김 민선" userId="dda5be8267c4f675" providerId="LiveId" clId="{4103B497-4660-4396-9636-919E2EB16BDB}" dt="2019-05-20T11:56:08.061" v="612" actId="478"/>
          <ac:spMkLst>
            <pc:docMk/>
            <pc:sldMk cId="443089838" sldId="302"/>
            <ac:spMk id="9" creationId="{01F7065E-9ED3-4A1B-AED5-0EB5C7EA1EC1}"/>
          </ac:spMkLst>
        </pc:spChg>
        <pc:spChg chg="del">
          <ac:chgData name="김 민선" userId="dda5be8267c4f675" providerId="LiveId" clId="{4103B497-4660-4396-9636-919E2EB16BDB}" dt="2019-05-20T11:56:08.061" v="612" actId="478"/>
          <ac:spMkLst>
            <pc:docMk/>
            <pc:sldMk cId="443089838" sldId="302"/>
            <ac:spMk id="10" creationId="{756DC17C-5DD5-4314-906E-0F02E459D4CF}"/>
          </ac:spMkLst>
        </pc:spChg>
        <pc:spChg chg="del">
          <ac:chgData name="김 민선" userId="dda5be8267c4f675" providerId="LiveId" clId="{4103B497-4660-4396-9636-919E2EB16BDB}" dt="2019-05-20T11:56:08.061" v="612" actId="478"/>
          <ac:spMkLst>
            <pc:docMk/>
            <pc:sldMk cId="443089838" sldId="302"/>
            <ac:spMk id="11" creationId="{46E1AAA0-87F8-44E9-9B3F-F28892AF8A77}"/>
          </ac:spMkLst>
        </pc:spChg>
        <pc:spChg chg="del">
          <ac:chgData name="김 민선" userId="dda5be8267c4f675" providerId="LiveId" clId="{4103B497-4660-4396-9636-919E2EB16BDB}" dt="2019-05-20T11:56:08.061" v="612" actId="478"/>
          <ac:spMkLst>
            <pc:docMk/>
            <pc:sldMk cId="443089838" sldId="302"/>
            <ac:spMk id="12" creationId="{D8F50260-775F-4A79-A724-D9FD5914D02F}"/>
          </ac:spMkLst>
        </pc:spChg>
        <pc:spChg chg="del">
          <ac:chgData name="김 민선" userId="dda5be8267c4f675" providerId="LiveId" clId="{4103B497-4660-4396-9636-919E2EB16BDB}" dt="2019-05-20T11:56:08.061" v="612" actId="478"/>
          <ac:spMkLst>
            <pc:docMk/>
            <pc:sldMk cId="443089838" sldId="302"/>
            <ac:spMk id="13" creationId="{D10CFD9D-8BD6-4236-8ED4-7CE263572825}"/>
          </ac:spMkLst>
        </pc:spChg>
        <pc:spChg chg="del">
          <ac:chgData name="김 민선" userId="dda5be8267c4f675" providerId="LiveId" clId="{4103B497-4660-4396-9636-919E2EB16BDB}" dt="2019-05-20T11:56:08.061" v="612" actId="478"/>
          <ac:spMkLst>
            <pc:docMk/>
            <pc:sldMk cId="443089838" sldId="302"/>
            <ac:spMk id="14" creationId="{F200CFA3-6C97-438C-A2FF-48C0887B7ACE}"/>
          </ac:spMkLst>
        </pc:spChg>
        <pc:spChg chg="del">
          <ac:chgData name="김 민선" userId="dda5be8267c4f675" providerId="LiveId" clId="{4103B497-4660-4396-9636-919E2EB16BDB}" dt="2019-05-20T11:56:08.061" v="612" actId="478"/>
          <ac:spMkLst>
            <pc:docMk/>
            <pc:sldMk cId="443089838" sldId="302"/>
            <ac:spMk id="15" creationId="{F84498DE-380B-44C3-B5BA-F5C029C28C6F}"/>
          </ac:spMkLst>
        </pc:spChg>
        <pc:spChg chg="add mod">
          <ac:chgData name="김 민선" userId="dda5be8267c4f675" providerId="LiveId" clId="{4103B497-4660-4396-9636-919E2EB16BDB}" dt="2019-05-20T12:03:08.867" v="1806" actId="14100"/>
          <ac:spMkLst>
            <pc:docMk/>
            <pc:sldMk cId="443089838" sldId="302"/>
            <ac:spMk id="18" creationId="{0D869EB3-B614-4FF3-B47A-76D63EF9BCA3}"/>
          </ac:spMkLst>
        </pc:spChg>
        <pc:spChg chg="add mod">
          <ac:chgData name="김 민선" userId="dda5be8267c4f675" providerId="LiveId" clId="{4103B497-4660-4396-9636-919E2EB16BDB}" dt="2019-05-20T12:06:00.327" v="1948" actId="14100"/>
          <ac:spMkLst>
            <pc:docMk/>
            <pc:sldMk cId="443089838" sldId="302"/>
            <ac:spMk id="19" creationId="{20B9EBCB-B8ED-4726-AAE0-8862F8A9CD14}"/>
          </ac:spMkLst>
        </pc:spChg>
        <pc:spChg chg="add mod ord">
          <ac:chgData name="김 민선" userId="dda5be8267c4f675" providerId="LiveId" clId="{4103B497-4660-4396-9636-919E2EB16BDB}" dt="2019-05-20T12:26:52.580" v="2815" actId="20577"/>
          <ac:spMkLst>
            <pc:docMk/>
            <pc:sldMk cId="443089838" sldId="302"/>
            <ac:spMk id="20" creationId="{04660120-E94C-4D82-A9C4-6A23561FB9D2}"/>
          </ac:spMkLst>
        </pc:spChg>
        <pc:spChg chg="add mod">
          <ac:chgData name="김 민선" userId="dda5be8267c4f675" providerId="LiveId" clId="{4103B497-4660-4396-9636-919E2EB16BDB}" dt="2019-05-20T12:05:36.436" v="1942" actId="1076"/>
          <ac:spMkLst>
            <pc:docMk/>
            <pc:sldMk cId="443089838" sldId="302"/>
            <ac:spMk id="21" creationId="{4E5AED8B-D189-405E-BBB4-ECCD304B84FF}"/>
          </ac:spMkLst>
        </pc:spChg>
        <pc:spChg chg="add mod">
          <ac:chgData name="김 민선" userId="dda5be8267c4f675" providerId="LiveId" clId="{4103B497-4660-4396-9636-919E2EB16BDB}" dt="2019-05-20T12:06:54.028" v="1986" actId="14100"/>
          <ac:spMkLst>
            <pc:docMk/>
            <pc:sldMk cId="443089838" sldId="302"/>
            <ac:spMk id="22" creationId="{7A2CF8D2-DBD3-431A-8D78-04F6F05025AB}"/>
          </ac:spMkLst>
        </pc:spChg>
        <pc:spChg chg="add mod">
          <ac:chgData name="김 민선" userId="dda5be8267c4f675" providerId="LiveId" clId="{4103B497-4660-4396-9636-919E2EB16BDB}" dt="2019-05-20T12:07:08.457" v="1991" actId="1076"/>
          <ac:spMkLst>
            <pc:docMk/>
            <pc:sldMk cId="443089838" sldId="302"/>
            <ac:spMk id="23" creationId="{4C2C99B3-50DE-4AE6-8D17-0CAF1A2546C4}"/>
          </ac:spMkLst>
        </pc:spChg>
        <pc:spChg chg="add mod">
          <ac:chgData name="김 민선" userId="dda5be8267c4f675" providerId="LiveId" clId="{4103B497-4660-4396-9636-919E2EB16BDB}" dt="2019-05-20T12:10:03.141" v="2373" actId="5793"/>
          <ac:spMkLst>
            <pc:docMk/>
            <pc:sldMk cId="443089838" sldId="302"/>
            <ac:spMk id="24" creationId="{AD050844-8A57-458D-9724-87AFDD2F8083}"/>
          </ac:spMkLst>
        </pc:spChg>
        <pc:spChg chg="mod">
          <ac:chgData name="김 민선" userId="dda5be8267c4f675" providerId="LiveId" clId="{4103B497-4660-4396-9636-919E2EB16BDB}" dt="2019-05-20T12:24:29.381" v="2801" actId="20577"/>
          <ac:spMkLst>
            <pc:docMk/>
            <pc:sldMk cId="443089838" sldId="302"/>
            <ac:spMk id="25" creationId="{637C081E-698F-4B5E-ABA4-425135ACC189}"/>
          </ac:spMkLst>
        </pc:spChg>
        <pc:spChg chg="add mod">
          <ac:chgData name="김 민선" userId="dda5be8267c4f675" providerId="LiveId" clId="{4103B497-4660-4396-9636-919E2EB16BDB}" dt="2019-05-20T12:07:36.030" v="2000" actId="1076"/>
          <ac:spMkLst>
            <pc:docMk/>
            <pc:sldMk cId="443089838" sldId="302"/>
            <ac:spMk id="26" creationId="{18F1DCE4-AC57-471C-ADF0-ACE5D4F46D40}"/>
          </ac:spMkLst>
        </pc:spChg>
        <pc:spChg chg="add mod">
          <ac:chgData name="김 민선" userId="dda5be8267c4f675" providerId="LiveId" clId="{4103B497-4660-4396-9636-919E2EB16BDB}" dt="2019-05-20T12:07:43.530" v="2002" actId="1076"/>
          <ac:spMkLst>
            <pc:docMk/>
            <pc:sldMk cId="443089838" sldId="302"/>
            <ac:spMk id="27" creationId="{155F6FFA-50C6-42A8-AE8A-281256BE9BC1}"/>
          </ac:spMkLst>
        </pc:spChg>
        <pc:spChg chg="add mod">
          <ac:chgData name="김 민선" userId="dda5be8267c4f675" providerId="LiveId" clId="{4103B497-4660-4396-9636-919E2EB16BDB}" dt="2019-05-20T12:07:51.182" v="2004" actId="1076"/>
          <ac:spMkLst>
            <pc:docMk/>
            <pc:sldMk cId="443089838" sldId="302"/>
            <ac:spMk id="28" creationId="{D6EEFF15-6DC6-4F4C-8480-5B2806A93B26}"/>
          </ac:spMkLst>
        </pc:spChg>
        <pc:spChg chg="add mod">
          <ac:chgData name="김 민선" userId="dda5be8267c4f675" providerId="LiveId" clId="{4103B497-4660-4396-9636-919E2EB16BDB}" dt="2019-05-20T12:07:55.175" v="2006" actId="1076"/>
          <ac:spMkLst>
            <pc:docMk/>
            <pc:sldMk cId="443089838" sldId="302"/>
            <ac:spMk id="29" creationId="{9E5A324C-E15A-41A1-BBCF-71BAF08745D3}"/>
          </ac:spMkLst>
        </pc:spChg>
        <pc:spChg chg="add mod">
          <ac:chgData name="김 민선" userId="dda5be8267c4f675" providerId="LiveId" clId="{4103B497-4660-4396-9636-919E2EB16BDB}" dt="2019-05-20T12:15:11.133" v="2555" actId="1076"/>
          <ac:spMkLst>
            <pc:docMk/>
            <pc:sldMk cId="443089838" sldId="302"/>
            <ac:spMk id="30" creationId="{2D50CA4C-C617-4CD2-9571-AFCE8CC1300E}"/>
          </ac:spMkLst>
        </pc:spChg>
        <pc:spChg chg="add mod">
          <ac:chgData name="김 민선" userId="dda5be8267c4f675" providerId="LiveId" clId="{4103B497-4660-4396-9636-919E2EB16BDB}" dt="2019-05-20T12:21:50.443" v="2724" actId="14100"/>
          <ac:spMkLst>
            <pc:docMk/>
            <pc:sldMk cId="443089838" sldId="302"/>
            <ac:spMk id="31" creationId="{EBA05A1D-1991-4B4A-95A0-AB391239FC06}"/>
          </ac:spMkLst>
        </pc:spChg>
        <pc:spChg chg="add mod">
          <ac:chgData name="김 민선" userId="dda5be8267c4f675" providerId="LiveId" clId="{4103B497-4660-4396-9636-919E2EB16BDB}" dt="2019-05-20T12:18:40.239" v="2567" actId="1076"/>
          <ac:spMkLst>
            <pc:docMk/>
            <pc:sldMk cId="443089838" sldId="302"/>
            <ac:spMk id="32" creationId="{3FBB2094-ADC5-49C5-B41C-A7426555A095}"/>
          </ac:spMkLst>
        </pc:spChg>
        <pc:spChg chg="add mod">
          <ac:chgData name="김 민선" userId="dda5be8267c4f675" providerId="LiveId" clId="{4103B497-4660-4396-9636-919E2EB16BDB}" dt="2019-05-20T12:18:50.904" v="2570" actId="14100"/>
          <ac:spMkLst>
            <pc:docMk/>
            <pc:sldMk cId="443089838" sldId="302"/>
            <ac:spMk id="33" creationId="{75DFBF63-384B-44B2-A34B-61ED61FDAE1E}"/>
          </ac:spMkLst>
        </pc:spChg>
        <pc:spChg chg="add mod">
          <ac:chgData name="김 민선" userId="dda5be8267c4f675" providerId="LiveId" clId="{4103B497-4660-4396-9636-919E2EB16BDB}" dt="2019-05-20T12:20:31.327" v="2723" actId="1076"/>
          <ac:spMkLst>
            <pc:docMk/>
            <pc:sldMk cId="443089838" sldId="302"/>
            <ac:spMk id="34" creationId="{257109D5-F0B5-4B19-AACD-3E7464F2AF6A}"/>
          </ac:spMkLst>
        </pc:spChg>
        <pc:picChg chg="del">
          <ac:chgData name="김 민선" userId="dda5be8267c4f675" providerId="LiveId" clId="{4103B497-4660-4396-9636-919E2EB16BDB}" dt="2019-05-20T11:56:06.154" v="611" actId="478"/>
          <ac:picMkLst>
            <pc:docMk/>
            <pc:sldMk cId="443089838" sldId="302"/>
            <ac:picMk id="7" creationId="{29A936B2-5A38-4C9F-99AE-35F2897728A8}"/>
          </ac:picMkLst>
        </pc:picChg>
        <pc:picChg chg="add mod modCrop">
          <ac:chgData name="김 민선" userId="dda5be8267c4f675" providerId="LiveId" clId="{4103B497-4660-4396-9636-919E2EB16BDB}" dt="2019-05-20T11:56:49.694" v="625" actId="1076"/>
          <ac:picMkLst>
            <pc:docMk/>
            <pc:sldMk cId="443089838" sldId="302"/>
            <ac:picMk id="16" creationId="{6DD5826D-AB17-4A7E-8AB8-8089A387E05E}"/>
          </ac:picMkLst>
        </pc:picChg>
        <pc:picChg chg="add mod modCrop">
          <ac:chgData name="김 민선" userId="dda5be8267c4f675" providerId="LiveId" clId="{4103B497-4660-4396-9636-919E2EB16BDB}" dt="2019-05-20T12:05:11.304" v="1932" actId="1076"/>
          <ac:picMkLst>
            <pc:docMk/>
            <pc:sldMk cId="443089838" sldId="302"/>
            <ac:picMk id="17" creationId="{5D3FD7A4-FA30-414A-A8F4-1F18CDF8EF3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1D8E9-A9FB-4880-8538-C32DA8A3C61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529FC-784D-4460-A0B7-31EEF7258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0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 프로젝트에 사용되는 오픈소스들은 저희 조 </a:t>
            </a:r>
            <a:r>
              <a:rPr lang="en-US" altLang="ko-KR" dirty="0"/>
              <a:t>Git</a:t>
            </a:r>
            <a:r>
              <a:rPr lang="ko-KR" altLang="en-US" dirty="0"/>
              <a:t>에서 관리되고 있는데요</a:t>
            </a:r>
            <a:r>
              <a:rPr lang="en-US" altLang="ko-KR" dirty="0"/>
              <a:t>, </a:t>
            </a:r>
            <a:r>
              <a:rPr lang="ko-KR" altLang="en-US" dirty="0"/>
              <a:t>특히 </a:t>
            </a:r>
            <a:r>
              <a:rPr lang="en-US" altLang="ko-KR" dirty="0"/>
              <a:t>Asset </a:t>
            </a:r>
            <a:r>
              <a:rPr lang="ko-KR" altLang="en-US" dirty="0"/>
              <a:t>쪽에서 주로 관리되고 있습니다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529FC-784D-4460-A0B7-31EEF72585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9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Asset</a:t>
            </a:r>
            <a:r>
              <a:rPr lang="ko-KR" altLang="en-US" dirty="0"/>
              <a:t> 파일은 </a:t>
            </a:r>
            <a:r>
              <a:rPr lang="en-US" altLang="ko-KR" dirty="0"/>
              <a:t>Animation,</a:t>
            </a:r>
            <a:r>
              <a:rPr lang="ko-KR" altLang="en-US" dirty="0"/>
              <a:t> </a:t>
            </a:r>
            <a:r>
              <a:rPr lang="en-US" altLang="ko-KR" dirty="0"/>
              <a:t>Graphics,</a:t>
            </a:r>
            <a:r>
              <a:rPr lang="ko-KR" altLang="en-US" dirty="0"/>
              <a:t> </a:t>
            </a:r>
            <a:r>
              <a:rPr lang="en-US" altLang="ko-KR" dirty="0"/>
              <a:t>Prefabs,</a:t>
            </a:r>
            <a:r>
              <a:rPr lang="ko-KR" altLang="en-US" dirty="0"/>
              <a:t> </a:t>
            </a:r>
            <a:r>
              <a:rPr lang="en-US" altLang="ko-KR" dirty="0"/>
              <a:t>Scenes,</a:t>
            </a:r>
            <a:r>
              <a:rPr lang="ko-KR" altLang="en-US" dirty="0"/>
              <a:t> </a:t>
            </a:r>
            <a:r>
              <a:rPr lang="en-US" altLang="ko-KR" dirty="0"/>
              <a:t>Scripts</a:t>
            </a:r>
            <a:r>
              <a:rPr lang="ko-KR" altLang="en-US" dirty="0"/>
              <a:t>로 이루어져 있는데</a:t>
            </a:r>
            <a:r>
              <a:rPr lang="en-US" altLang="ko-KR" dirty="0"/>
              <a:t>, Animation</a:t>
            </a:r>
            <a:r>
              <a:rPr lang="ko-KR" altLang="en-US" dirty="0"/>
              <a:t>은 저희가 예전에 오픈소스에서 가져와 수정했던 판다 애니메이션</a:t>
            </a:r>
            <a:r>
              <a:rPr lang="en-US" altLang="ko-KR" dirty="0"/>
              <a:t>, Prefab</a:t>
            </a:r>
            <a:r>
              <a:rPr lang="ko-KR" altLang="en-US" dirty="0"/>
              <a:t>에서는 오픈소스로 주어진 </a:t>
            </a:r>
            <a:r>
              <a:rPr lang="en-US" altLang="ko-KR" dirty="0"/>
              <a:t>Sprite</a:t>
            </a:r>
            <a:r>
              <a:rPr lang="ko-KR" altLang="en-US" dirty="0"/>
              <a:t>를 가공하여 </a:t>
            </a:r>
            <a:r>
              <a:rPr lang="en-US" altLang="ko-KR" dirty="0"/>
              <a:t>Prefab</a:t>
            </a:r>
            <a:r>
              <a:rPr lang="ko-KR" altLang="en-US" dirty="0"/>
              <a:t>으로 만들었고</a:t>
            </a:r>
            <a:r>
              <a:rPr lang="en-US" altLang="ko-KR" dirty="0"/>
              <a:t>, Scene</a:t>
            </a:r>
            <a:r>
              <a:rPr lang="ko-KR" altLang="en-US" dirty="0"/>
              <a:t>은 저희가 만들고자 하는 게임 씬</a:t>
            </a:r>
            <a:r>
              <a:rPr lang="en-US" altLang="ko-KR" dirty="0"/>
              <a:t> </a:t>
            </a:r>
            <a:r>
              <a:rPr lang="ko-KR" altLang="en-US" dirty="0"/>
              <a:t>그리고 저희가 게임을 생성하면서 사용했던 테스트 </a:t>
            </a:r>
            <a:r>
              <a:rPr lang="ko-KR" altLang="en-US" dirty="0" err="1"/>
              <a:t>씬들이</a:t>
            </a:r>
            <a:r>
              <a:rPr lang="ko-KR" altLang="en-US" dirty="0"/>
              <a:t> 존재합니다</a:t>
            </a:r>
            <a:r>
              <a:rPr lang="en-US" altLang="ko-KR" dirty="0"/>
              <a:t>. Scripts </a:t>
            </a:r>
            <a:r>
              <a:rPr lang="ko-KR" altLang="en-US" dirty="0"/>
              <a:t>에서는 </a:t>
            </a:r>
            <a:r>
              <a:rPr lang="en-US" altLang="ko-KR" dirty="0"/>
              <a:t>C#</a:t>
            </a:r>
            <a:r>
              <a:rPr lang="ko-KR" altLang="en-US" dirty="0"/>
              <a:t>으로 작성된 스크립트 코드들로 구성되어 있습니다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529FC-784D-4460-A0B7-31EEF72585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82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이건 </a:t>
            </a:r>
            <a:r>
              <a:rPr lang="en-US" altLang="ko-KR" dirty="0"/>
              <a:t>Scripts </a:t>
            </a:r>
            <a:r>
              <a:rPr lang="ko-KR" altLang="en-US" dirty="0"/>
              <a:t>폴더내에 존재하는 </a:t>
            </a:r>
            <a:r>
              <a:rPr lang="en-US" altLang="ko-KR" dirty="0"/>
              <a:t>Script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ko-KR" altLang="en-US" dirty="0" err="1"/>
              <a:t>수정된것</a:t>
            </a:r>
            <a:r>
              <a:rPr lang="ko-KR" altLang="en-US" dirty="0"/>
              <a:t> 확인 가능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529FC-784D-4460-A0B7-31EEF72585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62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56BA7-2B0F-4639-B81C-1220C1E9E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5D9B5C-DD27-4B5F-88A4-8195189D9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60FAA1-91C1-4D7B-8097-11C8BBFD3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BF318-D3F4-4147-83E1-83EFDD9E4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E616D-B6F4-4063-BF82-11409A4E0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848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815EB-F0F3-4526-81E8-A0AA9DA9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066C19-D01C-4B2E-A55D-21B8EB2A1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20A53-E1B2-4C56-AB20-DBD31F63C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FB24EA-F72F-477B-8D15-BADA3152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BD71B-B170-4C85-8528-61B688BE2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5CF6BF-4EE9-4815-82A2-F5A1E8BF7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22E1F1-C588-457B-B655-911181C5F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CE7B5-1E04-472D-BC2F-97B99BB8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7142FA-148C-4696-BB9C-443C75EF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43CF17-ECC6-4FFC-A083-1623F7A0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64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35E3C-B7A4-4EC0-A0D8-F5E0D625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C5F2E7-A893-4DDD-8FB8-E31C3965A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8AA4F8-C9F1-480C-967E-0B81D711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C1A64-26BB-4972-B438-98BBC30E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D1B2F-AEF6-4570-8D75-B5B603A7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05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93F79-C813-4904-B61E-BB1F76D4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8FFCB6-D2CC-4A45-B966-6DA220804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32A3BA-99F5-4B9C-B88F-6E5705EF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832064-78D3-48CE-A169-33841E7C9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C230DF-CD82-4F3A-A8B1-AB27DBE4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03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4BDF5-CC4F-41B0-83CF-AE23EE60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6D0BF6-310D-4778-ADCE-D70F8C77C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1B7771-CE95-4FAC-A21F-BB7062307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069A13-CF1E-41D0-A430-79E06B164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318B60-45E2-40A3-880E-498C8267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02C752-D51F-4572-81D1-E9FB260E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63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A9F09-56B7-44A3-86DF-CBDC03692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D4EB6-3D59-4EF8-B806-60056986D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E177CE-1288-474F-AAFF-A70064546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E42EE7-D0F7-4C87-8956-01F1247DE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BB9724-22D9-4E9B-AB10-06EA07B44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7637A0-3BE5-40B8-87E8-9B12961B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EBF0BD-1520-44D3-B2D2-367926EAA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FF5DAF-4581-41ED-BADF-739C0DFF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6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18DC5-FEF3-4B9C-B985-FE82B110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E731C5-E912-4BE5-BE9F-1D808E1D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D9AF87-0044-46C6-A33B-DBD5D833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1553A1-2CA1-4A86-90E6-9D48760E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16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42B8B8-3187-43A0-8F3F-77BD757F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FA5C57-C4B5-4E62-9BDC-0EF01234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AFD062-E7E2-4506-879D-8BE57A2E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84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07C6C-2495-46C9-BB33-B5A5057F4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EF7383-C98A-4FA5-AA9B-E6002E306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F68F8E-4C14-40C7-A3DB-43FF254F4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568BB0-07CC-409C-ADFF-B948BFBE2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A10556-86B7-499F-87EB-400258B17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F18906-0899-4F53-9C6C-CD9C4186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43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DEBEF-C9DE-4F3F-A596-0AEA37DA3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7724C3-0263-47F0-9392-F23AF6D86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3438A4-7AAC-43A1-B26C-0BDFB4EFA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12685B-A582-451B-9FA8-93F5F403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831A60-4727-47BC-87EF-A4A0B03A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28EEDC-1062-412A-BEDA-CC573E72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02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A9CEC"/>
            </a:gs>
            <a:gs pos="67000">
              <a:srgbClr val="718EE9"/>
            </a:gs>
            <a:gs pos="35000">
              <a:srgbClr val="CA9CEC"/>
            </a:gs>
            <a:gs pos="100000">
              <a:srgbClr val="718EE9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6E4F05-A536-4D02-8A4E-7A6B083E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424C4F-D405-409D-9FAD-A9727B3D6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AD0A0-3651-40EB-81F6-878DFC3F4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BEA84-F620-4EB2-9CC9-CC8C34B3F10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E8E8E6-D02D-475E-B02B-C725A67E1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0B06FC-66D8-49E5-B54C-C0C1F777D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0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5193AF4-0839-4EBC-8B99-9ECA41B1B994}"/>
              </a:ext>
            </a:extLst>
          </p:cNvPr>
          <p:cNvGrpSpPr/>
          <p:nvPr/>
        </p:nvGrpSpPr>
        <p:grpSpPr>
          <a:xfrm>
            <a:off x="2443333" y="1495102"/>
            <a:ext cx="7023938" cy="4431982"/>
            <a:chOff x="-773233" y="1548370"/>
            <a:chExt cx="4813176" cy="443198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61B8C5C-36DE-4A1C-A803-896B2219C2D3}"/>
                </a:ext>
              </a:extLst>
            </p:cNvPr>
            <p:cNvSpPr/>
            <p:nvPr/>
          </p:nvSpPr>
          <p:spPr>
            <a:xfrm>
              <a:off x="-344885" y="3118030"/>
              <a:ext cx="3956479" cy="286232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66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rPr>
                <a:t>DEFENSE GAME #8</a:t>
              </a:r>
              <a:endParaRPr lang="en-US" altLang="ko-KR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바른생각" panose="02020600000000000000" pitchFamily="18" charset="-127"/>
                <a:ea typeface="a바른생각" panose="02020600000000000000" pitchFamily="18" charset="-127"/>
              </a:endParaRPr>
            </a:p>
            <a:p>
              <a:pPr algn="ctr"/>
              <a:r>
                <a:rPr lang="ko-KR" altLang="en-US" sz="48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       </a:t>
              </a:r>
              <a:endParaRPr lang="en-US" altLang="ko-KR" sz="4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43FC229-FA66-4235-BCFB-C437EE72974B}"/>
                </a:ext>
              </a:extLst>
            </p:cNvPr>
            <p:cNvSpPr/>
            <p:nvPr/>
          </p:nvSpPr>
          <p:spPr>
            <a:xfrm>
              <a:off x="-773233" y="1548370"/>
              <a:ext cx="4813176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96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rPr>
                <a:t>U</a:t>
              </a:r>
              <a:r>
                <a:rPr lang="en-US" altLang="ko-KR" sz="96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rPr>
                <a:t>N</a:t>
              </a:r>
              <a:r>
                <a:rPr lang="en-US" altLang="ko-KR" sz="96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rPr>
                <a:t>I</a:t>
              </a:r>
              <a:r>
                <a:rPr lang="en-US" altLang="ko-KR" sz="96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rgbClr val="00B050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rPr>
                <a:t>T</a:t>
              </a:r>
              <a:r>
                <a:rPr lang="en-US" altLang="ko-KR" sz="96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rPr>
                <a:t>Y</a:t>
              </a:r>
              <a:endParaRPr lang="en-US" altLang="ko-KR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바른생각" panose="02020600000000000000" pitchFamily="18" charset="-127"/>
                <a:ea typeface="a바른생각" panose="02020600000000000000" pitchFamily="18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9434B39-ECD2-4B3B-AA6F-B1079554A14E}"/>
              </a:ext>
            </a:extLst>
          </p:cNvPr>
          <p:cNvSpPr txBox="1"/>
          <p:nvPr/>
        </p:nvSpPr>
        <p:spPr>
          <a:xfrm>
            <a:off x="6372233" y="6051534"/>
            <a:ext cx="5476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공개</a:t>
            </a:r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SW</a:t>
            </a:r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프로젝트 </a:t>
            </a:r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8</a:t>
            </a:r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조 </a:t>
            </a:r>
            <a:r>
              <a:rPr lang="ko-KR" altLang="en-US" sz="2800" b="1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김래향</a:t>
            </a:r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김민선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6EA2C7-114E-47E6-ABAC-A0A9CF17C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81" y="2519226"/>
            <a:ext cx="1819548" cy="18195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D35098A-95D9-4A71-82B0-D5D5B42F9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271" y="2519226"/>
            <a:ext cx="1819548" cy="18195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468E8C-C365-4C3B-8206-CC5B9400F536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7811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737D00-818D-4201-AFAA-5CDD8B9B4D23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37C081E-698F-4B5E-ABA4-425135AC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Github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F246DD-46CC-4F10-9813-B494C55FA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880" y="1440502"/>
            <a:ext cx="9170576" cy="430204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BAE6231-5E6D-49CF-AE7B-D9B9E28A3116}"/>
              </a:ext>
            </a:extLst>
          </p:cNvPr>
          <p:cNvSpPr/>
          <p:nvPr/>
        </p:nvSpPr>
        <p:spPr>
          <a:xfrm>
            <a:off x="1762813" y="3799003"/>
            <a:ext cx="461914" cy="2356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F5730-37DD-4C6E-9277-608F539CA2F8}"/>
              </a:ext>
            </a:extLst>
          </p:cNvPr>
          <p:cNvSpPr txBox="1"/>
          <p:nvPr/>
        </p:nvSpPr>
        <p:spPr>
          <a:xfrm>
            <a:off x="2819597" y="5904274"/>
            <a:ext cx="6552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UNITY 2D Defense Game – Assets</a:t>
            </a:r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에서 관리</a:t>
            </a:r>
          </a:p>
        </p:txBody>
      </p:sp>
    </p:spTree>
    <p:extLst>
      <p:ext uri="{BB962C8B-B14F-4D97-AF65-F5344CB8AC3E}">
        <p14:creationId xmlns:p14="http://schemas.microsoft.com/office/powerpoint/2010/main" val="4115350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737D00-818D-4201-AFAA-5CDD8B9B4D23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37C081E-698F-4B5E-ABA4-425135AC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Github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9A936B2-5A38-4C9F-99AE-35F2897728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7" y="2679704"/>
            <a:ext cx="5768840" cy="158509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1F7065E-9ED3-4A1B-AED5-0EB5C7EA1EC1}"/>
              </a:ext>
            </a:extLst>
          </p:cNvPr>
          <p:cNvSpPr/>
          <p:nvPr/>
        </p:nvSpPr>
        <p:spPr>
          <a:xfrm>
            <a:off x="1121786" y="2752621"/>
            <a:ext cx="942681" cy="2262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56DC17C-5DD5-4314-906E-0F02E459D4CF}"/>
              </a:ext>
            </a:extLst>
          </p:cNvPr>
          <p:cNvSpPr/>
          <p:nvPr/>
        </p:nvSpPr>
        <p:spPr>
          <a:xfrm>
            <a:off x="1102932" y="3357109"/>
            <a:ext cx="942681" cy="2262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E1AAA0-87F8-44E9-9B3F-F28892AF8A77}"/>
              </a:ext>
            </a:extLst>
          </p:cNvPr>
          <p:cNvSpPr/>
          <p:nvPr/>
        </p:nvSpPr>
        <p:spPr>
          <a:xfrm>
            <a:off x="1121786" y="3961597"/>
            <a:ext cx="942681" cy="2262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F50260-775F-4A79-A724-D9FD5914D02F}"/>
              </a:ext>
            </a:extLst>
          </p:cNvPr>
          <p:cNvSpPr/>
          <p:nvPr/>
        </p:nvSpPr>
        <p:spPr>
          <a:xfrm>
            <a:off x="1102931" y="3659165"/>
            <a:ext cx="942681" cy="2262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871645-C7DD-413F-BF7F-0FDB7A3AAC8E}"/>
              </a:ext>
            </a:extLst>
          </p:cNvPr>
          <p:cNvSpPr txBox="1"/>
          <p:nvPr/>
        </p:nvSpPr>
        <p:spPr>
          <a:xfrm>
            <a:off x="6994412" y="2665314"/>
            <a:ext cx="4176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판다 애니메이션 관리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(Walk, Hit, Eat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등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  <a:endParaRPr lang="ko-KR" altLang="en-US"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00CFA3-6C97-438C-A2FF-48C0887B7ACE}"/>
              </a:ext>
            </a:extLst>
          </p:cNvPr>
          <p:cNvSpPr txBox="1"/>
          <p:nvPr/>
        </p:nvSpPr>
        <p:spPr>
          <a:xfrm>
            <a:off x="6994412" y="3290911"/>
            <a:ext cx="4176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Spirte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를 가공해서 만든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Prefab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관리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0CFD9D-8BD6-4236-8ED4-7CE263572825}"/>
              </a:ext>
            </a:extLst>
          </p:cNvPr>
          <p:cNvSpPr txBox="1"/>
          <p:nvPr/>
        </p:nvSpPr>
        <p:spPr>
          <a:xfrm>
            <a:off x="6994412" y="3610704"/>
            <a:ext cx="4317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Scene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관리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/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추후 레벨화 시 업데이트 예정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4498DE-380B-44C3-B5BA-F5C029C28C6F}"/>
              </a:ext>
            </a:extLst>
          </p:cNvPr>
          <p:cNvSpPr txBox="1"/>
          <p:nvPr/>
        </p:nvSpPr>
        <p:spPr>
          <a:xfrm>
            <a:off x="6956431" y="3913136"/>
            <a:ext cx="3469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스크립트 코드 관리</a:t>
            </a:r>
          </a:p>
        </p:txBody>
      </p:sp>
    </p:spTree>
    <p:extLst>
      <p:ext uri="{BB962C8B-B14F-4D97-AF65-F5344CB8AC3E}">
        <p14:creationId xmlns:p14="http://schemas.microsoft.com/office/powerpoint/2010/main" val="192873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737D00-818D-4201-AFAA-5CDD8B9B4D23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37C081E-698F-4B5E-ABA4-425135AC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Scripts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수정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추가 사항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DD5826D-AB17-4A7E-8AB8-8089A387E0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10"/>
          <a:stretch/>
        </p:blipFill>
        <p:spPr>
          <a:xfrm>
            <a:off x="1055017" y="1564849"/>
            <a:ext cx="4817882" cy="436849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D3FD7A4-FA30-414A-A8F4-1F18CDF8EF3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75"/>
          <a:stretch/>
        </p:blipFill>
        <p:spPr>
          <a:xfrm>
            <a:off x="6705600" y="2092750"/>
            <a:ext cx="3663432" cy="331269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869EB3-B614-4FF3-B47A-76D63EF9BCA3}"/>
              </a:ext>
            </a:extLst>
          </p:cNvPr>
          <p:cNvSpPr/>
          <p:nvPr/>
        </p:nvSpPr>
        <p:spPr>
          <a:xfrm>
            <a:off x="1055017" y="2466204"/>
            <a:ext cx="1348818" cy="4242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0B9EBCB-B8ED-4726-AAE0-8862F8A9CD14}"/>
              </a:ext>
            </a:extLst>
          </p:cNvPr>
          <p:cNvSpPr/>
          <p:nvPr/>
        </p:nvSpPr>
        <p:spPr>
          <a:xfrm>
            <a:off x="6705600" y="2682152"/>
            <a:ext cx="1589988" cy="475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CD6D4B-A33E-42E2-9E16-E634C76CBC31}"/>
              </a:ext>
            </a:extLst>
          </p:cNvPr>
          <p:cNvSpPr/>
          <p:nvPr/>
        </p:nvSpPr>
        <p:spPr>
          <a:xfrm>
            <a:off x="8384975" y="2669108"/>
            <a:ext cx="1899667" cy="475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5AED8B-D189-405E-BBB4-ECCD304B84FF}"/>
              </a:ext>
            </a:extLst>
          </p:cNvPr>
          <p:cNvSpPr/>
          <p:nvPr/>
        </p:nvSpPr>
        <p:spPr>
          <a:xfrm>
            <a:off x="2804761" y="2415228"/>
            <a:ext cx="2841895" cy="475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DCFD52-669C-4DD2-8DF9-9E20B36A1EC9}"/>
              </a:ext>
            </a:extLst>
          </p:cNvPr>
          <p:cNvSpPr txBox="1"/>
          <p:nvPr/>
        </p:nvSpPr>
        <p:spPr>
          <a:xfrm>
            <a:off x="2493223" y="2415228"/>
            <a:ext cx="412299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Health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에 따라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Health Bar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컬러가 변경되도록 기능 추가 및 수정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660120-E94C-4D82-A9C4-6A23561FB9D2}"/>
              </a:ext>
            </a:extLst>
          </p:cNvPr>
          <p:cNvSpPr txBox="1"/>
          <p:nvPr/>
        </p:nvSpPr>
        <p:spPr>
          <a:xfrm>
            <a:off x="8449334" y="2745117"/>
            <a:ext cx="3214540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TradeCupcakeTower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상속 수정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A2CF8D2-DBD3-431A-8D78-04F6F05025AB}"/>
              </a:ext>
            </a:extLst>
          </p:cNvPr>
          <p:cNvSpPr/>
          <p:nvPr/>
        </p:nvSpPr>
        <p:spPr>
          <a:xfrm>
            <a:off x="6705600" y="3216895"/>
            <a:ext cx="1743734" cy="10911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C2C99B3-50DE-4AE6-8D17-0CAF1A2546C4}"/>
              </a:ext>
            </a:extLst>
          </p:cNvPr>
          <p:cNvSpPr/>
          <p:nvPr/>
        </p:nvSpPr>
        <p:spPr>
          <a:xfrm>
            <a:off x="8476663" y="3210281"/>
            <a:ext cx="2841895" cy="10645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050844-8A57-458D-9724-87AFDD2F8083}"/>
              </a:ext>
            </a:extLst>
          </p:cNvPr>
          <p:cNvSpPr txBox="1"/>
          <p:nvPr/>
        </p:nvSpPr>
        <p:spPr>
          <a:xfrm>
            <a:off x="8482105" y="3580991"/>
            <a:ext cx="3214540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TradeCupcakeTower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상속 수정 중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…</a:t>
            </a:r>
            <a:endParaRPr lang="ko-KR" altLang="en-US"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F1DCE4-AC57-471C-ADF0-ACE5D4F46D40}"/>
              </a:ext>
            </a:extLst>
          </p:cNvPr>
          <p:cNvSpPr/>
          <p:nvPr/>
        </p:nvSpPr>
        <p:spPr>
          <a:xfrm>
            <a:off x="6695222" y="4367607"/>
            <a:ext cx="1589988" cy="475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55F6FFA-50C6-42A8-AE8A-281256BE9BC1}"/>
              </a:ext>
            </a:extLst>
          </p:cNvPr>
          <p:cNvSpPr/>
          <p:nvPr/>
        </p:nvSpPr>
        <p:spPr>
          <a:xfrm>
            <a:off x="6695222" y="4904772"/>
            <a:ext cx="1589988" cy="475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6EEFF15-6DC6-4F4C-8480-5B2806A93B26}"/>
              </a:ext>
            </a:extLst>
          </p:cNvPr>
          <p:cNvSpPr/>
          <p:nvPr/>
        </p:nvSpPr>
        <p:spPr>
          <a:xfrm>
            <a:off x="8438956" y="4348380"/>
            <a:ext cx="1899667" cy="475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5A324C-E15A-41A1-BBCF-71BAF08745D3}"/>
              </a:ext>
            </a:extLst>
          </p:cNvPr>
          <p:cNvSpPr/>
          <p:nvPr/>
        </p:nvSpPr>
        <p:spPr>
          <a:xfrm>
            <a:off x="8436790" y="4896434"/>
            <a:ext cx="1899667" cy="475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50CA4C-C617-4CD2-9571-AFCE8CC1300E}"/>
              </a:ext>
            </a:extLst>
          </p:cNvPr>
          <p:cNvSpPr txBox="1"/>
          <p:nvPr/>
        </p:nvSpPr>
        <p:spPr>
          <a:xfrm>
            <a:off x="8537316" y="4202168"/>
            <a:ext cx="3214540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기존 오픈소스의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Waypoint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제대로 작동하지 않아 새로운 방식으로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waypoint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구현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A05A1D-1991-4B4A-95A0-AB391239FC06}"/>
              </a:ext>
            </a:extLst>
          </p:cNvPr>
          <p:cNvSpPr txBox="1"/>
          <p:nvPr/>
        </p:nvSpPr>
        <p:spPr>
          <a:xfrm>
            <a:off x="8311073" y="5035143"/>
            <a:ext cx="3880927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Waypoint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를 서로 연결하는 스크립트 추가 작성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FBB2094-ADC5-49C5-B41C-A7426555A095}"/>
              </a:ext>
            </a:extLst>
          </p:cNvPr>
          <p:cNvSpPr/>
          <p:nvPr/>
        </p:nvSpPr>
        <p:spPr>
          <a:xfrm>
            <a:off x="1123868" y="4213771"/>
            <a:ext cx="1348818" cy="4242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5DFBF63-384B-44B2-A34B-61ED61FDAE1E}"/>
              </a:ext>
            </a:extLst>
          </p:cNvPr>
          <p:cNvSpPr/>
          <p:nvPr/>
        </p:nvSpPr>
        <p:spPr>
          <a:xfrm>
            <a:off x="2960190" y="4225109"/>
            <a:ext cx="1899667" cy="4128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7109D5-F0B5-4B19-AACD-3E7464F2AF6A}"/>
              </a:ext>
            </a:extLst>
          </p:cNvPr>
          <p:cNvSpPr txBox="1"/>
          <p:nvPr/>
        </p:nvSpPr>
        <p:spPr>
          <a:xfrm>
            <a:off x="2808488" y="4164129"/>
            <a:ext cx="2870521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발사체 성능 개선</a:t>
            </a:r>
            <a:endParaRPr lang="en-US" altLang="ko-KR"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발사체 곡선 궤적 추가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  <a:endParaRPr lang="ko-KR" altLang="en-US"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3089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82F3EF6F-29F1-4549-9642-58F655E1C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4464" y="2862518"/>
            <a:ext cx="3923072" cy="1325563"/>
          </a:xfrm>
          <a:noFill/>
        </p:spPr>
        <p:txBody>
          <a:bodyPr>
            <a:normAutofit/>
          </a:bodyPr>
          <a:lstStyle/>
          <a:p>
            <a:r>
              <a:rPr lang="en-US" altLang="ko-KR" dirty="0">
                <a:latin typeface="a바른생각" panose="02020600000000000000" pitchFamily="18" charset="-127"/>
                <a:ea typeface="a바른생각" panose="02020600000000000000" pitchFamily="18" charset="-127"/>
              </a:rPr>
              <a:t>THANK YOU!</a:t>
            </a:r>
            <a:endParaRPr lang="ko-KR" altLang="en-US" dirty="0"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66A0AB-8850-4DB7-ADEC-3338BBBE9BF0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67BA9-E47C-4971-8BBC-B6B84B342F7D}"/>
              </a:ext>
            </a:extLst>
          </p:cNvPr>
          <p:cNvSpPr txBox="1"/>
          <p:nvPr/>
        </p:nvSpPr>
        <p:spPr>
          <a:xfrm>
            <a:off x="6372233" y="6051534"/>
            <a:ext cx="5476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공개</a:t>
            </a:r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SW</a:t>
            </a:r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프로젝트 </a:t>
            </a:r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8</a:t>
            </a:r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조 </a:t>
            </a:r>
            <a:r>
              <a:rPr lang="ko-KR" altLang="en-US" sz="2800" b="1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김래향</a:t>
            </a:r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김민선</a:t>
            </a:r>
          </a:p>
        </p:txBody>
      </p:sp>
    </p:spTree>
    <p:extLst>
      <p:ext uri="{BB962C8B-B14F-4D97-AF65-F5344CB8AC3E}">
        <p14:creationId xmlns:p14="http://schemas.microsoft.com/office/powerpoint/2010/main" val="3021352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244</Words>
  <Application>Microsoft Office PowerPoint</Application>
  <PresentationFormat>와이드스크린</PresentationFormat>
  <Paragraphs>32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맑은 고딕</vt:lpstr>
      <vt:lpstr>a바른생각</vt:lpstr>
      <vt:lpstr>Arial</vt:lpstr>
      <vt:lpstr>08서울남산체 EB</vt:lpstr>
      <vt:lpstr>Calibri</vt:lpstr>
      <vt:lpstr>08서울남산체 B</vt:lpstr>
      <vt:lpstr>Office 테마</vt:lpstr>
      <vt:lpstr>PowerPoint 프레젠테이션</vt:lpstr>
      <vt:lpstr>Github</vt:lpstr>
      <vt:lpstr>Github</vt:lpstr>
      <vt:lpstr>Scripts 수정 / 추가 사항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 hun kim</dc:creator>
  <cp:lastModifiedBy>김 민선</cp:lastModifiedBy>
  <cp:revision>129</cp:revision>
  <dcterms:created xsi:type="dcterms:W3CDTF">2019-03-29T06:51:38Z</dcterms:created>
  <dcterms:modified xsi:type="dcterms:W3CDTF">2019-05-20T12:27:03Z</dcterms:modified>
</cp:coreProperties>
</file>