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5" r:id="rId4"/>
    <p:sldId id="270" r:id="rId5"/>
    <p:sldId id="282" r:id="rId6"/>
    <p:sldId id="288" r:id="rId7"/>
    <p:sldId id="281" r:id="rId8"/>
    <p:sldId id="287" r:id="rId9"/>
    <p:sldId id="283" r:id="rId10"/>
    <p:sldId id="284" r:id="rId11"/>
    <p:sldId id="268" r:id="rId12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4"/>
    </p:embeddedFont>
    <p:embeddedFont>
      <p:font typeface="08서울남산체 EB" panose="02020603020101020101" pitchFamily="18" charset="-127"/>
      <p:regular r:id="rId15"/>
    </p:embeddedFont>
    <p:embeddedFont>
      <p:font typeface="a바른생각" panose="02020600000000000000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51035-CB71-4D6C-B42A-543C580E1AC5}" v="74" dt="2019-04-29T10:49:47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선" userId="dda5be8267c4f675" providerId="LiveId" clId="{67F51035-CB71-4D6C-B42A-543C580E1AC5}"/>
    <pc:docChg chg="undo redo custSel addSld delSld modSld">
      <pc:chgData name="김 민선" userId="dda5be8267c4f675" providerId="LiveId" clId="{67F51035-CB71-4D6C-B42A-543C580E1AC5}" dt="2019-04-25T04:33:26.644" v="1152"/>
      <pc:docMkLst>
        <pc:docMk/>
      </pc:docMkLst>
      <pc:sldChg chg="addSp delSp modSp">
        <pc:chgData name="김 민선" userId="dda5be8267c4f675" providerId="LiveId" clId="{67F51035-CB71-4D6C-B42A-543C580E1AC5}" dt="2019-04-25T04:17:20.160" v="611" actId="1076"/>
        <pc:sldMkLst>
          <pc:docMk/>
          <pc:sldMk cId="4115350794" sldId="270"/>
        </pc:sldMkLst>
        <pc:spChg chg="mod">
          <ac:chgData name="김 민선" userId="dda5be8267c4f675" providerId="LiveId" clId="{67F51035-CB71-4D6C-B42A-543C580E1AC5}" dt="2019-04-25T04:17:20.160" v="611" actId="1076"/>
          <ac:spMkLst>
            <pc:docMk/>
            <pc:sldMk cId="4115350794" sldId="270"/>
            <ac:spMk id="6" creationId="{25D3886B-C10B-4013-B42E-B9AFDA773137}"/>
          </ac:spMkLst>
        </pc:spChg>
        <pc:spChg chg="add del mod">
          <ac:chgData name="김 민선" userId="dda5be8267c4f675" providerId="LiveId" clId="{67F51035-CB71-4D6C-B42A-543C580E1AC5}" dt="2019-04-25T04:12:00.579" v="234" actId="478"/>
          <ac:spMkLst>
            <pc:docMk/>
            <pc:sldMk cId="4115350794" sldId="270"/>
            <ac:spMk id="12" creationId="{A5DCE479-A1BC-4E41-BD16-376F1E7108A1}"/>
          </ac:spMkLst>
        </pc:spChg>
        <pc:spChg chg="add del mod">
          <ac:chgData name="김 민선" userId="dda5be8267c4f675" providerId="LiveId" clId="{67F51035-CB71-4D6C-B42A-543C580E1AC5}" dt="2019-04-25T04:12:04.784" v="237" actId="478"/>
          <ac:spMkLst>
            <pc:docMk/>
            <pc:sldMk cId="4115350794" sldId="270"/>
            <ac:spMk id="14" creationId="{E00C7E9D-A759-4832-9BDF-B92B74113C0C}"/>
          </ac:spMkLst>
        </pc:spChg>
        <pc:spChg chg="add del mod">
          <ac:chgData name="김 민선" userId="dda5be8267c4f675" providerId="LiveId" clId="{67F51035-CB71-4D6C-B42A-543C580E1AC5}" dt="2019-04-25T04:12:03.516" v="236" actId="478"/>
          <ac:spMkLst>
            <pc:docMk/>
            <pc:sldMk cId="4115350794" sldId="270"/>
            <ac:spMk id="15" creationId="{80FEB015-2AE3-4545-90ED-4CF1F3219419}"/>
          </ac:spMkLst>
        </pc:spChg>
        <pc:graphicFrameChg chg="add mod ord modGraphic">
          <ac:chgData name="김 민선" userId="dda5be8267c4f675" providerId="LiveId" clId="{67F51035-CB71-4D6C-B42A-543C580E1AC5}" dt="2019-04-25T04:13:22.081" v="306" actId="20577"/>
          <ac:graphicFrameMkLst>
            <pc:docMk/>
            <pc:sldMk cId="4115350794" sldId="270"/>
            <ac:graphicFrameMk id="13" creationId="{6CA85010-9AE0-4483-B23B-4CFDC9464781}"/>
          </ac:graphicFrameMkLst>
        </pc:graphicFrameChg>
        <pc:picChg chg="add mod modCrop">
          <ac:chgData name="김 민선" userId="dda5be8267c4f675" providerId="LiveId" clId="{67F51035-CB71-4D6C-B42A-543C580E1AC5}" dt="2019-04-25T04:12:57.766" v="296" actId="1076"/>
          <ac:picMkLst>
            <pc:docMk/>
            <pc:sldMk cId="4115350794" sldId="270"/>
            <ac:picMk id="7" creationId="{E0B0C5DE-6156-4F60-BAE3-405C516ADF7D}"/>
          </ac:picMkLst>
        </pc:picChg>
        <pc:picChg chg="add mod modCrop">
          <ac:chgData name="김 민선" userId="dda5be8267c4f675" providerId="LiveId" clId="{67F51035-CB71-4D6C-B42A-543C580E1AC5}" dt="2019-04-25T04:12:59.739" v="297" actId="1076"/>
          <ac:picMkLst>
            <pc:docMk/>
            <pc:sldMk cId="4115350794" sldId="270"/>
            <ac:picMk id="9" creationId="{0CBA5F0A-62F0-40BF-8EBD-58C3284B535A}"/>
          </ac:picMkLst>
        </pc:picChg>
        <pc:picChg chg="add mod modCrop">
          <ac:chgData name="김 민선" userId="dda5be8267c4f675" providerId="LiveId" clId="{67F51035-CB71-4D6C-B42A-543C580E1AC5}" dt="2019-04-25T04:13:02.275" v="298" actId="1076"/>
          <ac:picMkLst>
            <pc:docMk/>
            <pc:sldMk cId="4115350794" sldId="270"/>
            <ac:picMk id="11" creationId="{6348F31A-0D2B-49B6-A034-50946F4D3046}"/>
          </ac:picMkLst>
        </pc:picChg>
      </pc:sldChg>
      <pc:sldChg chg="addSp modSp modNotesTx">
        <pc:chgData name="김 민선" userId="dda5be8267c4f675" providerId="LiveId" clId="{67F51035-CB71-4D6C-B42A-543C580E1AC5}" dt="2019-04-25T04:30:32.190" v="1098" actId="14100"/>
        <pc:sldMkLst>
          <pc:docMk/>
          <pc:sldMk cId="3165007910" sldId="281"/>
        </pc:sldMkLst>
        <pc:spChg chg="mod">
          <ac:chgData name="김 민선" userId="dda5be8267c4f675" providerId="LiveId" clId="{67F51035-CB71-4D6C-B42A-543C580E1AC5}" dt="2019-04-25T04:29:29.920" v="1084" actId="20577"/>
          <ac:spMkLst>
            <pc:docMk/>
            <pc:sldMk cId="3165007910" sldId="281"/>
            <ac:spMk id="6" creationId="{25D3886B-C10B-4013-B42E-B9AFDA773137}"/>
          </ac:spMkLst>
        </pc:spChg>
        <pc:spChg chg="add mod">
          <ac:chgData name="김 민선" userId="dda5be8267c4f675" providerId="LiveId" clId="{67F51035-CB71-4D6C-B42A-543C580E1AC5}" dt="2019-04-25T04:30:20.281" v="1095" actId="14100"/>
          <ac:spMkLst>
            <pc:docMk/>
            <pc:sldMk cId="3165007910" sldId="281"/>
            <ac:spMk id="9" creationId="{8941BE4F-7F15-4C5F-98EB-0EFF3FE2FF10}"/>
          </ac:spMkLst>
        </pc:spChg>
        <pc:spChg chg="add mod">
          <ac:chgData name="김 민선" userId="dda5be8267c4f675" providerId="LiveId" clId="{67F51035-CB71-4D6C-B42A-543C580E1AC5}" dt="2019-04-25T04:30:32.190" v="1098" actId="14100"/>
          <ac:spMkLst>
            <pc:docMk/>
            <pc:sldMk cId="3165007910" sldId="281"/>
            <ac:spMk id="11" creationId="{8E224B3E-AFF7-4C9E-BA59-880FDAE05E2B}"/>
          </ac:spMkLst>
        </pc:spChg>
        <pc:picChg chg="add mod modCrop">
          <ac:chgData name="김 민선" userId="dda5be8267c4f675" providerId="LiveId" clId="{67F51035-CB71-4D6C-B42A-543C580E1AC5}" dt="2019-04-25T04:28:52.630" v="1071" actId="1076"/>
          <ac:picMkLst>
            <pc:docMk/>
            <pc:sldMk cId="3165007910" sldId="281"/>
            <ac:picMk id="7" creationId="{1C2564DE-BCDE-4E6E-9BDE-176D83DC538B}"/>
          </ac:picMkLst>
        </pc:picChg>
      </pc:sldChg>
      <pc:sldChg chg="addSp modSp">
        <pc:chgData name="김 민선" userId="dda5be8267c4f675" providerId="LiveId" clId="{67F51035-CB71-4D6C-B42A-543C580E1AC5}" dt="2019-04-25T04:32:33.914" v="1151" actId="20577"/>
        <pc:sldMkLst>
          <pc:docMk/>
          <pc:sldMk cId="1295791888" sldId="282"/>
        </pc:sldMkLst>
        <pc:spChg chg="add mod">
          <ac:chgData name="김 민선" userId="dda5be8267c4f675" providerId="LiveId" clId="{67F51035-CB71-4D6C-B42A-543C580E1AC5}" dt="2019-04-25T04:32:33.914" v="1151" actId="20577"/>
          <ac:spMkLst>
            <pc:docMk/>
            <pc:sldMk cId="1295791888" sldId="282"/>
            <ac:spMk id="2" creationId="{8AEECAA8-D954-4871-ABD9-BB837F674B3C}"/>
          </ac:spMkLst>
        </pc:spChg>
        <pc:spChg chg="mod">
          <ac:chgData name="김 민선" userId="dda5be8267c4f675" providerId="LiveId" clId="{67F51035-CB71-4D6C-B42A-543C580E1AC5}" dt="2019-04-25T04:25:47.796" v="964" actId="1076"/>
          <ac:spMkLst>
            <pc:docMk/>
            <pc:sldMk cId="1295791888" sldId="282"/>
            <ac:spMk id="6" creationId="{25D3886B-C10B-4013-B42E-B9AFDA773137}"/>
          </ac:spMkLst>
        </pc:spChg>
        <pc:graphicFrameChg chg="add mod modGraphic">
          <ac:chgData name="김 민선" userId="dda5be8267c4f675" providerId="LiveId" clId="{67F51035-CB71-4D6C-B42A-543C580E1AC5}" dt="2019-04-25T04:20:34.715" v="691" actId="1076"/>
          <ac:graphicFrameMkLst>
            <pc:docMk/>
            <pc:sldMk cId="1295791888" sldId="282"/>
            <ac:graphicFrameMk id="8" creationId="{E06FA5E1-60F1-4C5E-B619-FE6FB2909FF4}"/>
          </ac:graphicFrameMkLst>
        </pc:graphicFrameChg>
      </pc:sldChg>
      <pc:sldChg chg="modSp">
        <pc:chgData name="김 민선" userId="dda5be8267c4f675" providerId="LiveId" clId="{67F51035-CB71-4D6C-B42A-543C580E1AC5}" dt="2019-04-25T04:32:16.595" v="1145" actId="20577"/>
        <pc:sldMkLst>
          <pc:docMk/>
          <pc:sldMk cId="3966187178" sldId="283"/>
        </pc:sldMkLst>
        <pc:spChg chg="mod">
          <ac:chgData name="김 민선" userId="dda5be8267c4f675" providerId="LiveId" clId="{67F51035-CB71-4D6C-B42A-543C580E1AC5}" dt="2019-04-25T04:32:16.595" v="1145" actId="20577"/>
          <ac:spMkLst>
            <pc:docMk/>
            <pc:sldMk cId="3966187178" sldId="283"/>
            <ac:spMk id="25" creationId="{637C081E-698F-4B5E-ABA4-425135ACC189}"/>
          </ac:spMkLst>
        </pc:spChg>
      </pc:sldChg>
      <pc:sldChg chg="modSp">
        <pc:chgData name="김 민선" userId="dda5be8267c4f675" providerId="LiveId" clId="{67F51035-CB71-4D6C-B42A-543C580E1AC5}" dt="2019-04-25T04:32:19.919" v="1148" actId="20577"/>
        <pc:sldMkLst>
          <pc:docMk/>
          <pc:sldMk cId="2901718916" sldId="284"/>
        </pc:sldMkLst>
        <pc:spChg chg="mod">
          <ac:chgData name="김 민선" userId="dda5be8267c4f675" providerId="LiveId" clId="{67F51035-CB71-4D6C-B42A-543C580E1AC5}" dt="2019-04-25T04:32:19.919" v="1148" actId="20577"/>
          <ac:spMkLst>
            <pc:docMk/>
            <pc:sldMk cId="2901718916" sldId="284"/>
            <ac:spMk id="25" creationId="{637C081E-698F-4B5E-ABA4-425135ACC189}"/>
          </ac:spMkLst>
        </pc:spChg>
      </pc:sldChg>
      <pc:sldChg chg="addSp delSp modSp">
        <pc:chgData name="김 민선" userId="dda5be8267c4f675" providerId="LiveId" clId="{67F51035-CB71-4D6C-B42A-543C580E1AC5}" dt="2019-04-25T04:05:37.544" v="41" actId="1037"/>
        <pc:sldMkLst>
          <pc:docMk/>
          <pc:sldMk cId="3278419314" sldId="285"/>
        </pc:sldMkLst>
        <pc:spChg chg="mod">
          <ac:chgData name="김 민선" userId="dda5be8267c4f675" providerId="LiveId" clId="{67F51035-CB71-4D6C-B42A-543C580E1AC5}" dt="2019-04-25T04:05:37.544" v="41" actId="1037"/>
          <ac:spMkLst>
            <pc:docMk/>
            <pc:sldMk cId="3278419314" sldId="285"/>
            <ac:spMk id="5" creationId="{F045D44E-2101-47C2-B514-F42D691D9A40}"/>
          </ac:spMkLst>
        </pc:spChg>
        <pc:spChg chg="mod">
          <ac:chgData name="김 민선" userId="dda5be8267c4f675" providerId="LiveId" clId="{67F51035-CB71-4D6C-B42A-543C580E1AC5}" dt="2019-04-25T04:05:37.544" v="41" actId="1037"/>
          <ac:spMkLst>
            <pc:docMk/>
            <pc:sldMk cId="3278419314" sldId="285"/>
            <ac:spMk id="9" creationId="{2DFA70B1-2E6E-46CF-8FC8-B9FF56AE0903}"/>
          </ac:spMkLst>
        </pc:spChg>
        <pc:spChg chg="del">
          <ac:chgData name="김 민선" userId="dda5be8267c4f675" providerId="LiveId" clId="{67F51035-CB71-4D6C-B42A-543C580E1AC5}" dt="2019-04-25T04:05:32.373" v="1" actId="478"/>
          <ac:spMkLst>
            <pc:docMk/>
            <pc:sldMk cId="3278419314" sldId="285"/>
            <ac:spMk id="10" creationId="{107A1ADD-4A08-43C0-90CF-7C013243A6DE}"/>
          </ac:spMkLst>
        </pc:spChg>
        <pc:spChg chg="mod">
          <ac:chgData name="김 민선" userId="dda5be8267c4f675" providerId="LiveId" clId="{67F51035-CB71-4D6C-B42A-543C580E1AC5}" dt="2019-04-25T04:05:37.544" v="41" actId="1037"/>
          <ac:spMkLst>
            <pc:docMk/>
            <pc:sldMk cId="3278419314" sldId="285"/>
            <ac:spMk id="12" creationId="{C24176EA-AABD-4E20-9D79-91BCA3B0102B}"/>
          </ac:spMkLst>
        </pc:spChg>
        <pc:spChg chg="mod">
          <ac:chgData name="김 민선" userId="dda5be8267c4f675" providerId="LiveId" clId="{67F51035-CB71-4D6C-B42A-543C580E1AC5}" dt="2019-04-25T04:05:37.544" v="41" actId="1037"/>
          <ac:spMkLst>
            <pc:docMk/>
            <pc:sldMk cId="3278419314" sldId="285"/>
            <ac:spMk id="13" creationId="{A816403E-B0F6-4304-A8B0-70D270CD9A71}"/>
          </ac:spMkLst>
        </pc:spChg>
        <pc:spChg chg="add del mod">
          <ac:chgData name="김 민선" userId="dda5be8267c4f675" providerId="LiveId" clId="{67F51035-CB71-4D6C-B42A-543C580E1AC5}" dt="2019-04-25T04:05:34.209" v="2" actId="478"/>
          <ac:spMkLst>
            <pc:docMk/>
            <pc:sldMk cId="3278419314" sldId="285"/>
            <ac:spMk id="14" creationId="{50E9C56A-222C-4571-9F2F-93E3B4564146}"/>
          </ac:spMkLst>
        </pc:spChg>
        <pc:graphicFrameChg chg="mod">
          <ac:chgData name="김 민선" userId="dda5be8267c4f675" providerId="LiveId" clId="{67F51035-CB71-4D6C-B42A-543C580E1AC5}" dt="2019-04-25T04:05:37.544" v="41" actId="1037"/>
          <ac:graphicFrameMkLst>
            <pc:docMk/>
            <pc:sldMk cId="3278419314" sldId="285"/>
            <ac:graphicFrameMk id="6" creationId="{4FB42148-9D1B-4786-9C09-FBC2273BF33F}"/>
          </ac:graphicFrameMkLst>
        </pc:graphicFrameChg>
      </pc:sldChg>
      <pc:sldChg chg="modSp">
        <pc:chgData name="김 민선" userId="dda5be8267c4f675" providerId="LiveId" clId="{67F51035-CB71-4D6C-B42A-543C580E1AC5}" dt="2019-04-25T04:32:13.293" v="1142" actId="20577"/>
        <pc:sldMkLst>
          <pc:docMk/>
          <pc:sldMk cId="2551486173" sldId="287"/>
        </pc:sldMkLst>
        <pc:spChg chg="mod">
          <ac:chgData name="김 민선" userId="dda5be8267c4f675" providerId="LiveId" clId="{67F51035-CB71-4D6C-B42A-543C580E1AC5}" dt="2019-04-25T04:30:54.172" v="1099" actId="1076"/>
          <ac:spMkLst>
            <pc:docMk/>
            <pc:sldMk cId="2551486173" sldId="287"/>
            <ac:spMk id="8" creationId="{D4694E5A-924E-4166-A0FB-9843C4017F7D}"/>
          </ac:spMkLst>
        </pc:spChg>
        <pc:spChg chg="mod">
          <ac:chgData name="김 민선" userId="dda5be8267c4f675" providerId="LiveId" clId="{67F51035-CB71-4D6C-B42A-543C580E1AC5}" dt="2019-04-25T04:32:13.293" v="1142" actId="20577"/>
          <ac:spMkLst>
            <pc:docMk/>
            <pc:sldMk cId="2551486173" sldId="287"/>
            <ac:spMk id="25" creationId="{637C081E-698F-4B5E-ABA4-425135ACC189}"/>
          </ac:spMkLst>
        </pc:spChg>
      </pc:sldChg>
      <pc:sldChg chg="add">
        <pc:chgData name="김 민선" userId="dda5be8267c4f675" providerId="LiveId" clId="{67F51035-CB71-4D6C-B42A-543C580E1AC5}" dt="2019-04-25T04:33:26.644" v="1152"/>
        <pc:sldMkLst>
          <pc:docMk/>
          <pc:sldMk cId="4033142827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D8E9-A9FB-4880-8538-C32DA8A3C61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29FC-784D-4460-A0B7-31EEF725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성능개선 계획을 말씀드렸는데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 개선을 하기 위해서는 우선 유니티 물리 엔진에 대한 공부가 필요하다고 생각되었습니다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그래서 저번 시간에 저희가 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cherry 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오브젝트의 </a:t>
            </a:r>
            <a:r>
              <a:rPr lang="ko-KR" altLang="en-US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콜라이더와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판다 오브젝트의 </a:t>
            </a:r>
            <a:r>
              <a:rPr lang="ko-KR" altLang="en-US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콜라이더가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충돌하게 되면 </a:t>
            </a:r>
            <a:endParaRPr lang="en-US" altLang="ko-KR" sz="1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판다의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hit 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애니메이션이 실행되도록 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사용해보았다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 #5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발사체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Collider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97FF6D-1DF6-42FC-B9F8-A4F0BAD5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173" y="5981027"/>
            <a:ext cx="953258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Circle Collider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작동 여부 확인</a:t>
            </a:r>
          </a:p>
        </p:txBody>
      </p:sp>
      <p:pic>
        <p:nvPicPr>
          <p:cNvPr id="2" name="bandicam 2019-04-25 12-27-33-632">
            <a:hlinkClick r:id="" action="ppaction://media"/>
            <a:extLst>
              <a:ext uri="{FF2B5EF4-FFF2-40B4-BE49-F238E27FC236}">
                <a16:creationId xmlns:a16="http://schemas.microsoft.com/office/drawing/2014/main" id="{9222EC2E-0521-46B6-8249-26E7BC04234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526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07357" y="1619448"/>
            <a:ext cx="8122763" cy="38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BBBC-17E9-4099-B1C6-E3C3484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373503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59FA17-4C98-4C38-95C1-569C36729751}"/>
              </a:ext>
            </a:extLst>
          </p:cNvPr>
          <p:cNvSpPr/>
          <p:nvPr/>
        </p:nvSpPr>
        <p:spPr>
          <a:xfrm>
            <a:off x="3125652" y="3167930"/>
            <a:ext cx="2801566" cy="726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D5A21A-4655-4FDA-8BFA-9EBF457946E9}"/>
              </a:ext>
            </a:extLst>
          </p:cNvPr>
          <p:cNvSpPr/>
          <p:nvPr/>
        </p:nvSpPr>
        <p:spPr>
          <a:xfrm>
            <a:off x="3495295" y="1999948"/>
            <a:ext cx="5376137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6CC5B1A8-39B0-4AC2-A122-B38AFBD79517}"/>
              </a:ext>
            </a:extLst>
          </p:cNvPr>
          <p:cNvSpPr txBox="1">
            <a:spLocks/>
          </p:cNvSpPr>
          <p:nvPr/>
        </p:nvSpPr>
        <p:spPr>
          <a:xfrm>
            <a:off x="3349731" y="2186207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 </a:t>
            </a: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물리 엔진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204C3F1-9068-4A15-B503-139170960A18}"/>
              </a:ext>
            </a:extLst>
          </p:cNvPr>
          <p:cNvSpPr txBox="1">
            <a:spLocks/>
          </p:cNvSpPr>
          <p:nvPr/>
        </p:nvSpPr>
        <p:spPr>
          <a:xfrm>
            <a:off x="3238120" y="3286270"/>
            <a:ext cx="253892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Rigidbody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4EC0A1-B164-486D-989F-E309DC7AA841}"/>
              </a:ext>
            </a:extLst>
          </p:cNvPr>
          <p:cNvSpPr/>
          <p:nvPr/>
        </p:nvSpPr>
        <p:spPr>
          <a:xfrm>
            <a:off x="6214397" y="3164351"/>
            <a:ext cx="2801566" cy="726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5719525-DF3D-4FE3-B40F-91DBA4E27348}"/>
              </a:ext>
            </a:extLst>
          </p:cNvPr>
          <p:cNvSpPr txBox="1">
            <a:spLocks/>
          </p:cNvSpPr>
          <p:nvPr/>
        </p:nvSpPr>
        <p:spPr>
          <a:xfrm>
            <a:off x="6357918" y="3301104"/>
            <a:ext cx="2411147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CD26D1-985A-4CC6-8039-55D81D854DE1}"/>
              </a:ext>
            </a:extLst>
          </p:cNvPr>
          <p:cNvSpPr/>
          <p:nvPr/>
        </p:nvSpPr>
        <p:spPr>
          <a:xfrm>
            <a:off x="3533020" y="4363942"/>
            <a:ext cx="5303965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9E0964D-FC01-4173-9225-717B0C6E2CBB}"/>
              </a:ext>
            </a:extLst>
          </p:cNvPr>
          <p:cNvSpPr txBox="1">
            <a:spLocks/>
          </p:cNvSpPr>
          <p:nvPr/>
        </p:nvSpPr>
        <p:spPr>
          <a:xfrm>
            <a:off x="3459627" y="4591682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</a:t>
            </a:r>
            <a:r>
              <a:rPr lang="en-US" altLang="ko-KR" sz="4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Colldier</a:t>
            </a:r>
            <a:r>
              <a:rPr lang="en-US" altLang="ko-KR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개선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A15B875-F852-4040-878A-F305CAA4A7DB}"/>
              </a:ext>
            </a:extLst>
          </p:cNvPr>
          <p:cNvSpPr/>
          <p:nvPr/>
        </p:nvSpPr>
        <p:spPr>
          <a:xfrm>
            <a:off x="4364814" y="5551570"/>
            <a:ext cx="3639156" cy="726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1738C72-FB08-4FF7-8DF5-D599F5E21529}"/>
              </a:ext>
            </a:extLst>
          </p:cNvPr>
          <p:cNvSpPr txBox="1">
            <a:spLocks/>
          </p:cNvSpPr>
          <p:nvPr/>
        </p:nvSpPr>
        <p:spPr>
          <a:xfrm>
            <a:off x="4364814" y="5665098"/>
            <a:ext cx="3639156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Circle Collider</a:t>
            </a:r>
          </a:p>
        </p:txBody>
      </p:sp>
    </p:spTree>
    <p:extLst>
      <p:ext uri="{BB962C8B-B14F-4D97-AF65-F5344CB8AC3E}">
        <p14:creationId xmlns:p14="http://schemas.microsoft.com/office/powerpoint/2010/main" val="13148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B42148-9D1B-4786-9C09-FBC2273BF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40836"/>
              </p:ext>
            </p:extLst>
          </p:nvPr>
        </p:nvGraphicFramePr>
        <p:xfrm>
          <a:off x="3437118" y="2354365"/>
          <a:ext cx="4877848" cy="33055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38924">
                  <a:extLst>
                    <a:ext uri="{9D8B030D-6E8A-4147-A177-3AD203B41FA5}">
                      <a16:colId xmlns:a16="http://schemas.microsoft.com/office/drawing/2014/main" val="1168435419"/>
                    </a:ext>
                  </a:extLst>
                </a:gridCol>
                <a:gridCol w="2438924">
                  <a:extLst>
                    <a:ext uri="{9D8B030D-6E8A-4147-A177-3AD203B41FA5}">
                      <a16:colId xmlns:a16="http://schemas.microsoft.com/office/drawing/2014/main" val="1233195308"/>
                    </a:ext>
                  </a:extLst>
                </a:gridCol>
              </a:tblGrid>
              <a:tr h="16527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4812"/>
                  </a:ext>
                </a:extLst>
              </a:tr>
              <a:tr h="16527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767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88272D3-0EEF-4318-A534-D02538FD55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Unity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물리 엔진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5D44E-2101-47C2-B514-F42D691D9A40}"/>
              </a:ext>
            </a:extLst>
          </p:cNvPr>
          <p:cNvSpPr txBox="1"/>
          <p:nvPr/>
        </p:nvSpPr>
        <p:spPr>
          <a:xfrm>
            <a:off x="3777007" y="2884824"/>
            <a:ext cx="153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Rigidbody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리지드바디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A70B1-2E6E-46CF-8FC8-B9FF56AE0903}"/>
              </a:ext>
            </a:extLst>
          </p:cNvPr>
          <p:cNvSpPr txBox="1"/>
          <p:nvPr/>
        </p:nvSpPr>
        <p:spPr>
          <a:xfrm>
            <a:off x="6526928" y="2884824"/>
            <a:ext cx="12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</a:p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콜라이더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176EA-AABD-4E20-9D79-91BCA3B0102B}"/>
              </a:ext>
            </a:extLst>
          </p:cNvPr>
          <p:cNvSpPr txBox="1"/>
          <p:nvPr/>
        </p:nvSpPr>
        <p:spPr>
          <a:xfrm>
            <a:off x="5791353" y="4486554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Effector</a:t>
            </a:r>
          </a:p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이펙터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6403E-B0F6-4304-A8B0-70D270CD9A71}"/>
              </a:ext>
            </a:extLst>
          </p:cNvPr>
          <p:cNvSpPr txBox="1"/>
          <p:nvPr/>
        </p:nvSpPr>
        <p:spPr>
          <a:xfrm>
            <a:off x="3929407" y="4486555"/>
            <a:ext cx="112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Joint</a:t>
            </a:r>
          </a:p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조인트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4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A85010-9AE0-4483-B23B-4CFDC9464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87446"/>
              </p:ext>
            </p:extLst>
          </p:nvPr>
        </p:nvGraphicFramePr>
        <p:xfrm>
          <a:off x="3276795" y="1776430"/>
          <a:ext cx="5638410" cy="242524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79470">
                  <a:extLst>
                    <a:ext uri="{9D8B030D-6E8A-4147-A177-3AD203B41FA5}">
                      <a16:colId xmlns:a16="http://schemas.microsoft.com/office/drawing/2014/main" val="2538105365"/>
                    </a:ext>
                  </a:extLst>
                </a:gridCol>
                <a:gridCol w="1879470">
                  <a:extLst>
                    <a:ext uri="{9D8B030D-6E8A-4147-A177-3AD203B41FA5}">
                      <a16:colId xmlns:a16="http://schemas.microsoft.com/office/drawing/2014/main" val="1691521536"/>
                    </a:ext>
                  </a:extLst>
                </a:gridCol>
                <a:gridCol w="1879470">
                  <a:extLst>
                    <a:ext uri="{9D8B030D-6E8A-4147-A177-3AD203B41FA5}">
                      <a16:colId xmlns:a16="http://schemas.microsoft.com/office/drawing/2014/main" val="4090021145"/>
                    </a:ext>
                  </a:extLst>
                </a:gridCol>
              </a:tblGrid>
              <a:tr h="3737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Game Object</a:t>
                      </a:r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34983"/>
                  </a:ext>
                </a:extLst>
              </a:tr>
              <a:tr h="373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Panda</a:t>
                      </a:r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Projectile</a:t>
                      </a:r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Cupcake Tower</a:t>
                      </a:r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09650"/>
                  </a:ext>
                </a:extLst>
              </a:tr>
              <a:tr h="16776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49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Rigidbody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D3886B-C10B-4013-B42E-B9AFDA77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081" y="4103000"/>
            <a:ext cx="10360056" cy="21210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Rigidbody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Game object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attach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하여 물리 엔진 </a:t>
            </a:r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제어하에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둠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-&gt;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사용자가 엔진에서 정의한대로 판다나 컵케이크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등이 움직임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물리 엔진에 따라서 어떻게 하나의 </a:t>
            </a:r>
            <a:r>
              <a:rPr lang="en-US" altLang="ko-KR" sz="20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object </a:t>
            </a:r>
            <a:r>
              <a:rPr lang="ko-KR" altLang="en-US" sz="20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다른 </a:t>
            </a:r>
            <a:r>
              <a:rPr lang="en-US" altLang="ko-KR" sz="20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object</a:t>
            </a:r>
            <a:r>
              <a:rPr lang="ko-KR" altLang="en-US" sz="20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들과 상호작용하여 시뮬레이션 되는가</a:t>
            </a:r>
            <a:r>
              <a:rPr lang="en-US" altLang="ko-KR" sz="20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  <a:p>
            <a:pPr marL="0" indent="0" algn="ctr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B0C5DE-6156-4F60-BAE3-405C516ADF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r="85723" b="90484"/>
          <a:stretch/>
        </p:blipFill>
        <p:spPr>
          <a:xfrm>
            <a:off x="3578036" y="2540109"/>
            <a:ext cx="1253765" cy="1637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BA5F0A-62F0-40BF-8EBD-58C3284B53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6" b="71918"/>
          <a:stretch/>
        </p:blipFill>
        <p:spPr>
          <a:xfrm>
            <a:off x="5541259" y="2738271"/>
            <a:ext cx="932883" cy="1242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48F31A-0D2B-49B6-A034-50946F4D30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" t="38306" r="64833" b="35431"/>
          <a:stretch/>
        </p:blipFill>
        <p:spPr>
          <a:xfrm>
            <a:off x="7183600" y="2540109"/>
            <a:ext cx="1517722" cy="15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5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Rigidbody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– body type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D3886B-C10B-4013-B42E-B9AFDA77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452" y="2833544"/>
            <a:ext cx="10260397" cy="31169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6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★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Dynamic(object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들의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default) :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중력이나 힘에 대해 영향을 받음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★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Kinematic :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중력이나 힘에 대해 전혀 영향을 받지 않고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오직 사용자의 힘에 의해서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</a:t>
            </a:r>
          </a:p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    &gt;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상황에 맞는 새로운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script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작성 필요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Ex)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 오브젝트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오브젝트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★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Static :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전혀 움직이지 않음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Collider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개념 사용 가능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       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Ex)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오브젝트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ko-KR" altLang="en-US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FA5E1-60F1-4C5E-B619-FE6FB290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1063"/>
              </p:ext>
            </p:extLst>
          </p:nvPr>
        </p:nvGraphicFramePr>
        <p:xfrm>
          <a:off x="3293550" y="1908666"/>
          <a:ext cx="5604900" cy="5573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68300">
                  <a:extLst>
                    <a:ext uri="{9D8B030D-6E8A-4147-A177-3AD203B41FA5}">
                      <a16:colId xmlns:a16="http://schemas.microsoft.com/office/drawing/2014/main" val="1168435419"/>
                    </a:ext>
                  </a:extLst>
                </a:gridCol>
                <a:gridCol w="1868300">
                  <a:extLst>
                    <a:ext uri="{9D8B030D-6E8A-4147-A177-3AD203B41FA5}">
                      <a16:colId xmlns:a16="http://schemas.microsoft.com/office/drawing/2014/main" val="1233195308"/>
                    </a:ext>
                  </a:extLst>
                </a:gridCol>
                <a:gridCol w="1868300">
                  <a:extLst>
                    <a:ext uri="{9D8B030D-6E8A-4147-A177-3AD203B41FA5}">
                      <a16:colId xmlns:a16="http://schemas.microsoft.com/office/drawing/2014/main" val="381747744"/>
                    </a:ext>
                  </a:extLst>
                </a:gridCol>
              </a:tblGrid>
              <a:tr h="557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Dynamic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Kinematic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Static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48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EECAA8-D954-4871-ABD9-BB837F674B3C}"/>
              </a:ext>
            </a:extLst>
          </p:cNvPr>
          <p:cNvSpPr txBox="1"/>
          <p:nvPr/>
        </p:nvSpPr>
        <p:spPr>
          <a:xfrm>
            <a:off x="2705493" y="6138932"/>
            <a:ext cx="763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구현 후 수정해야할 부분 있을</a:t>
            </a:r>
            <a:r>
              <a:rPr lang="en-US" altLang="ko-KR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 </a:t>
            </a:r>
            <a:r>
              <a:rPr lang="en-US" altLang="ko-KR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body type </a:t>
            </a:r>
            <a:r>
              <a:rPr lang="ko-KR" altLang="en-US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변경 예정</a:t>
            </a:r>
            <a:endParaRPr lang="en-US" altLang="ko-KR" sz="2200" b="1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79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Rigidbody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– body type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D3886B-C10B-4013-B42E-B9AFDA77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452" y="2833544"/>
            <a:ext cx="10260397" cy="31169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6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★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Dynamic(object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들의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default) :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중력이나 힘에 대해 영향을 받음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★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Kinematic :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중력이나 힘에 대해 전혀 영향을 받지 않고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오직 사용자의 힘에 의해서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</a:t>
            </a:r>
          </a:p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    &gt;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상황에 맞는 새로운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script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작성 필요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Ex)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 오브젝트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 오브젝트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★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Static : 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전혀 움직이지 않음 </a:t>
            </a: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Collider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개념 사용 가능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       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Ex)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오브젝트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ko-KR" altLang="en-US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FA5E1-60F1-4C5E-B619-FE6FB2909FF4}"/>
              </a:ext>
            </a:extLst>
          </p:cNvPr>
          <p:cNvGraphicFramePr>
            <a:graphicFrameLocks noGrp="1"/>
          </p:cNvGraphicFramePr>
          <p:nvPr/>
        </p:nvGraphicFramePr>
        <p:xfrm>
          <a:off x="3293550" y="1908666"/>
          <a:ext cx="5604900" cy="5573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68300">
                  <a:extLst>
                    <a:ext uri="{9D8B030D-6E8A-4147-A177-3AD203B41FA5}">
                      <a16:colId xmlns:a16="http://schemas.microsoft.com/office/drawing/2014/main" val="1168435419"/>
                    </a:ext>
                  </a:extLst>
                </a:gridCol>
                <a:gridCol w="1868300">
                  <a:extLst>
                    <a:ext uri="{9D8B030D-6E8A-4147-A177-3AD203B41FA5}">
                      <a16:colId xmlns:a16="http://schemas.microsoft.com/office/drawing/2014/main" val="1233195308"/>
                    </a:ext>
                  </a:extLst>
                </a:gridCol>
                <a:gridCol w="1868300">
                  <a:extLst>
                    <a:ext uri="{9D8B030D-6E8A-4147-A177-3AD203B41FA5}">
                      <a16:colId xmlns:a16="http://schemas.microsoft.com/office/drawing/2014/main" val="381747744"/>
                    </a:ext>
                  </a:extLst>
                </a:gridCol>
              </a:tblGrid>
              <a:tr h="557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Dynamic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Kinematic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Static</a:t>
                      </a:r>
                      <a:endParaRPr lang="ko-KR" altLang="en-US" sz="28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48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EECAA8-D954-4871-ABD9-BB837F674B3C}"/>
              </a:ext>
            </a:extLst>
          </p:cNvPr>
          <p:cNvSpPr txBox="1"/>
          <p:nvPr/>
        </p:nvSpPr>
        <p:spPr>
          <a:xfrm>
            <a:off x="2705493" y="6138932"/>
            <a:ext cx="763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구현 후 수정해야할 부분 있을</a:t>
            </a:r>
            <a:r>
              <a:rPr lang="en-US" altLang="ko-KR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 </a:t>
            </a:r>
            <a:r>
              <a:rPr lang="en-US" altLang="ko-KR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body type </a:t>
            </a:r>
            <a:r>
              <a:rPr lang="ko-KR" altLang="en-US" sz="2200" b="1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변경 예정</a:t>
            </a:r>
            <a:endParaRPr lang="en-US" altLang="ko-KR" sz="2200" b="1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Collider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D3886B-C10B-4013-B42E-B9AFDA77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947" y="2758437"/>
            <a:ext cx="7345053" cy="2205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은 </a:t>
            </a:r>
            <a:r>
              <a:rPr lang="en-US" altLang="ko-KR" dirty="0" err="1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rigidbody</a:t>
            </a:r>
            <a:r>
              <a:rPr lang="ko-KR" altLang="en-US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일부분</a:t>
            </a:r>
            <a:endParaRPr lang="en-US" altLang="ko-KR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같은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object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내에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rigidbody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존재 시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rigidbody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링크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2564DE-BCDE-4E6E-9BDE-176D83DC5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75"/>
          <a:stretch/>
        </p:blipFill>
        <p:spPr>
          <a:xfrm>
            <a:off x="1299425" y="1461155"/>
            <a:ext cx="3333750" cy="51677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41BE4F-7F15-4C5F-98EB-0EFF3FE2FF10}"/>
              </a:ext>
            </a:extLst>
          </p:cNvPr>
          <p:cNvSpPr/>
          <p:nvPr/>
        </p:nvSpPr>
        <p:spPr>
          <a:xfrm>
            <a:off x="1791093" y="1461154"/>
            <a:ext cx="1187778" cy="22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24B3E-AFF7-4C9E-BA59-880FDAE05E2B}"/>
              </a:ext>
            </a:extLst>
          </p:cNvPr>
          <p:cNvSpPr/>
          <p:nvPr/>
        </p:nvSpPr>
        <p:spPr>
          <a:xfrm>
            <a:off x="1791092" y="3652263"/>
            <a:ext cx="1300899" cy="22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0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발사체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Collider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개선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694E5A-924E-4166-A0FB-9843C401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02" y="2668113"/>
            <a:ext cx="10638595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Sprite</a:t>
            </a:r>
            <a:r>
              <a:rPr lang="ko-KR" altLang="en-US" sz="3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 범위가 넓은 </a:t>
            </a:r>
            <a:r>
              <a:rPr lang="en-US" altLang="ko-KR" sz="3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 Collider 2D</a:t>
            </a:r>
            <a:r>
              <a:rPr lang="ko-KR" altLang="en-US" sz="3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정확도 개선 필요</a:t>
            </a:r>
            <a:endParaRPr lang="en-US" altLang="ko-KR" sz="3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 오브젝트마다 적절한 </a:t>
            </a:r>
            <a:r>
              <a:rPr lang="en-US" altLang="ko-KR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사용</a:t>
            </a:r>
            <a:endParaRPr lang="en-US" altLang="ko-KR" sz="3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48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발사체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Collider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30979C9-D9AE-4A28-A739-2741F0BD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2" y="2142170"/>
            <a:ext cx="3503114" cy="693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 collider 2D</a:t>
            </a:r>
            <a:endParaRPr lang="ko-KR" altLang="en-US" sz="3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E10DB6-16E5-4F75-8F83-FE6245A5D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49" y="2710009"/>
            <a:ext cx="1938599" cy="26286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735BB0F-013B-47B8-A174-4FF3B21FA865}"/>
              </a:ext>
            </a:extLst>
          </p:cNvPr>
          <p:cNvSpPr/>
          <p:nvPr/>
        </p:nvSpPr>
        <p:spPr>
          <a:xfrm>
            <a:off x="5188033" y="3834350"/>
            <a:ext cx="1442301" cy="14140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98249-288D-4DEF-BBE9-404F31A59736}"/>
              </a:ext>
            </a:extLst>
          </p:cNvPr>
          <p:cNvSpPr/>
          <p:nvPr/>
        </p:nvSpPr>
        <p:spPr>
          <a:xfrm>
            <a:off x="5137808" y="2710009"/>
            <a:ext cx="1857080" cy="262860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BE81EC5-6469-412A-8955-19FE81D3209A}"/>
              </a:ext>
            </a:extLst>
          </p:cNvPr>
          <p:cNvSpPr txBox="1">
            <a:spLocks/>
          </p:cNvSpPr>
          <p:nvPr/>
        </p:nvSpPr>
        <p:spPr>
          <a:xfrm>
            <a:off x="7870858" y="2142170"/>
            <a:ext cx="3517365" cy="69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Circle collider 2D</a:t>
            </a:r>
            <a:endParaRPr lang="ko-KR" altLang="en-US" sz="3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4237A0-38D9-431D-BA47-7F18606EB0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0" t="1541" b="17044"/>
          <a:stretch/>
        </p:blipFill>
        <p:spPr>
          <a:xfrm>
            <a:off x="7746229" y="3286964"/>
            <a:ext cx="3530177" cy="22561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F36FCEB-7C41-4E35-9037-3B9D9D3812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2970"/>
          <a:stretch/>
        </p:blipFill>
        <p:spPr>
          <a:xfrm>
            <a:off x="736328" y="3286964"/>
            <a:ext cx="3240000" cy="2099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1E184D-8505-4F84-BC63-853700E486F5}"/>
              </a:ext>
            </a:extLst>
          </p:cNvPr>
          <p:cNvSpPr/>
          <p:nvPr/>
        </p:nvSpPr>
        <p:spPr>
          <a:xfrm>
            <a:off x="314593" y="1690688"/>
            <a:ext cx="4285687" cy="49072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E0064F-AC1F-4214-A074-AC313423D2C5}"/>
              </a:ext>
            </a:extLst>
          </p:cNvPr>
          <p:cNvSpPr/>
          <p:nvPr/>
        </p:nvSpPr>
        <p:spPr>
          <a:xfrm>
            <a:off x="7380982" y="1651947"/>
            <a:ext cx="4285687" cy="490724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2C3E8C1-C03C-4708-8A2B-238A6EAE47CF}"/>
              </a:ext>
            </a:extLst>
          </p:cNvPr>
          <p:cNvCxnSpPr/>
          <p:nvPr/>
        </p:nvCxnSpPr>
        <p:spPr>
          <a:xfrm>
            <a:off x="5097049" y="2142170"/>
            <a:ext cx="19796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8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537</Words>
  <Application>Microsoft Office PowerPoint</Application>
  <PresentationFormat>와이드스크린</PresentationFormat>
  <Paragraphs>120</Paragraphs>
  <Slides>11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a바른생각</vt:lpstr>
      <vt:lpstr>Calibri</vt:lpstr>
      <vt:lpstr>08서울남산체 EB</vt:lpstr>
      <vt:lpstr>맑은 고딕</vt:lpstr>
      <vt:lpstr>08서울남산체 B</vt:lpstr>
      <vt:lpstr>Arial</vt:lpstr>
      <vt:lpstr>Office 테마</vt:lpstr>
      <vt:lpstr>PowerPoint 프레젠테이션</vt:lpstr>
      <vt:lpstr>목차</vt:lpstr>
      <vt:lpstr>PowerPoint 프레젠테이션</vt:lpstr>
      <vt:lpstr>Rigidbody</vt:lpstr>
      <vt:lpstr>Rigidbody – body type</vt:lpstr>
      <vt:lpstr>Rigidbody – body type</vt:lpstr>
      <vt:lpstr>Collider</vt:lpstr>
      <vt:lpstr> 발사체 Collider 개선</vt:lpstr>
      <vt:lpstr>발사체 Collider 개선</vt:lpstr>
      <vt:lpstr>발사체 Collider 개선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김 민선</cp:lastModifiedBy>
  <cp:revision>128</cp:revision>
  <dcterms:created xsi:type="dcterms:W3CDTF">2019-03-29T06:51:38Z</dcterms:created>
  <dcterms:modified xsi:type="dcterms:W3CDTF">2019-04-29T10:49:59Z</dcterms:modified>
</cp:coreProperties>
</file>