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6" r:id="rId12"/>
    <p:sldId id="261" r:id="rId13"/>
    <p:sldId id="268" r:id="rId14"/>
  </p:sldIdLst>
  <p:sldSz cx="12192000" cy="6858000"/>
  <p:notesSz cx="6858000" cy="9144000"/>
  <p:embeddedFontLst>
    <p:embeddedFont>
      <p:font typeface="맑은 고딕" panose="020B0503020000020004" pitchFamily="34" charset="-127"/>
      <p:regular r:id="rId15"/>
      <p:bold r:id="rId16"/>
    </p:embeddedFont>
    <p:embeddedFont>
      <p:font typeface="08서울남산체 B" panose="02020603020101020101" pitchFamily="18" charset="-127"/>
      <p:regular r:id="rId17"/>
    </p:embeddedFont>
    <p:embeddedFont>
      <p:font typeface="08서울남산체 EB" panose="02020603020101020101" pitchFamily="18" charset="-127"/>
      <p:regular r:id="rId18"/>
    </p:embeddedFont>
    <p:embeddedFont>
      <p:font typeface="a바른생각" panose="02020600000000000000" pitchFamily="18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718EE9"/>
    <a:srgbClr val="CA9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56BA7-2B0F-4639-B81C-1220C1E9E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5D9B5C-DD27-4B5F-88A4-8195189D9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60FAA1-91C1-4D7B-8097-11C8BBFD3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BF318-D3F4-4147-83E1-83EFDD9E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E616D-B6F4-4063-BF82-11409A4E0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84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815EB-F0F3-4526-81E8-A0AA9DA9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066C19-D01C-4B2E-A55D-21B8EB2A1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20A53-E1B2-4C56-AB20-DBD31F63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B24EA-F72F-477B-8D15-BADA3152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BD71B-B170-4C85-8528-61B688BE2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5CF6BF-4EE9-4815-82A2-F5A1E8BF7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22E1F1-C588-457B-B655-911181C5F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CE7B5-1E04-472D-BC2F-97B99BB8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7142FA-148C-4696-BB9C-443C75EF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3CF17-ECC6-4FFC-A083-1623F7A0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64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35E3C-B7A4-4EC0-A0D8-F5E0D625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C5F2E7-A893-4DDD-8FB8-E31C3965A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8AA4F8-C9F1-480C-967E-0B81D711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C1A64-26BB-4972-B438-98BBC30E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D1B2F-AEF6-4570-8D75-B5B603A7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05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93F79-C813-4904-B61E-BB1F76D4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8FFCB6-D2CC-4A45-B966-6DA220804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32A3BA-99F5-4B9C-B88F-6E5705EF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832064-78D3-48CE-A169-33841E7C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C230DF-CD82-4F3A-A8B1-AB27DBE4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3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4BDF5-CC4F-41B0-83CF-AE23EE60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D0BF6-310D-4778-ADCE-D70F8C77C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1B7771-CE95-4FAC-A21F-BB7062307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069A13-CF1E-41D0-A430-79E06B16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318B60-45E2-40A3-880E-498C8267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02C752-D51F-4572-81D1-E9FB260E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63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A9F09-56B7-44A3-86DF-CBDC03692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D4EB6-3D59-4EF8-B806-60056986D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E177CE-1288-474F-AAFF-A70064546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E42EE7-D0F7-4C87-8956-01F1247DE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BB9724-22D9-4E9B-AB10-06EA07B44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7637A0-3BE5-40B8-87E8-9B12961B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EBF0BD-1520-44D3-B2D2-367926EA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FF5DAF-4581-41ED-BADF-739C0DFF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6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18DC5-FEF3-4B9C-B985-FE82B110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E731C5-E912-4BE5-BE9F-1D808E1D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D9AF87-0044-46C6-A33B-DBD5D833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1553A1-2CA1-4A86-90E6-9D48760E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16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42B8B8-3187-43A0-8F3F-77BD757F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FA5C57-C4B5-4E62-9BDC-0EF01234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AFD062-E7E2-4506-879D-8BE57A2E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84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07C6C-2495-46C9-BB33-B5A5057F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EF7383-C98A-4FA5-AA9B-E6002E306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F68F8E-4C14-40C7-A3DB-43FF254F4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568BB0-07CC-409C-ADFF-B948BFBE2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A10556-86B7-499F-87EB-400258B1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F18906-0899-4F53-9C6C-CD9C4186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43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DEBEF-C9DE-4F3F-A596-0AEA37DA3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7724C3-0263-47F0-9392-F23AF6D86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3438A4-7AAC-43A1-B26C-0BDFB4EFA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12685B-A582-451B-9FA8-93F5F403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31A60-4727-47BC-87EF-A4A0B03A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28EEDC-1062-412A-BEDA-CC573E72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02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A9CEC"/>
            </a:gs>
            <a:gs pos="67000">
              <a:srgbClr val="718EE9"/>
            </a:gs>
            <a:gs pos="35000">
              <a:srgbClr val="CA9CEC"/>
            </a:gs>
            <a:gs pos="100000">
              <a:srgbClr val="718EE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6E4F05-A536-4D02-8A4E-7A6B083E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424C4F-D405-409D-9FAD-A9727B3D6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AD0A0-3651-40EB-81F6-878DFC3F4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BEA84-F620-4EB2-9CC9-CC8C34B3F100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8E8E6-D02D-475E-B02B-C725A67E1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0B06FC-66D8-49E5-B54C-C0C1F777D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0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6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5193AF4-0839-4EBC-8B99-9ECA41B1B994}"/>
              </a:ext>
            </a:extLst>
          </p:cNvPr>
          <p:cNvGrpSpPr/>
          <p:nvPr/>
        </p:nvGrpSpPr>
        <p:grpSpPr>
          <a:xfrm>
            <a:off x="2443333" y="1495102"/>
            <a:ext cx="7023938" cy="4431982"/>
            <a:chOff x="-773233" y="1548370"/>
            <a:chExt cx="4813176" cy="44319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61B8C5C-36DE-4A1C-A803-896B2219C2D3}"/>
                </a:ext>
              </a:extLst>
            </p:cNvPr>
            <p:cNvSpPr/>
            <p:nvPr/>
          </p:nvSpPr>
          <p:spPr>
            <a:xfrm>
              <a:off x="-344885" y="3118030"/>
              <a:ext cx="3956479" cy="286232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66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rPr>
                <a:t>DEFENSE GAME</a:t>
              </a:r>
              <a:endParaRPr lang="en-US" altLang="ko-KR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바른생각" panose="02020600000000000000" pitchFamily="18" charset="-127"/>
                <a:ea typeface="a바른생각" panose="02020600000000000000" pitchFamily="18" charset="-127"/>
              </a:endParaRPr>
            </a:p>
            <a:p>
              <a:pPr algn="ctr"/>
              <a:r>
                <a:rPr lang="ko-KR" altLang="en-US" sz="48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       </a:t>
              </a:r>
              <a:endParaRPr lang="en-US" altLang="ko-KR" sz="4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43FC229-FA66-4235-BCFB-C437EE72974B}"/>
                </a:ext>
              </a:extLst>
            </p:cNvPr>
            <p:cNvSpPr/>
            <p:nvPr/>
          </p:nvSpPr>
          <p:spPr>
            <a:xfrm>
              <a:off x="-773233" y="1548370"/>
              <a:ext cx="4813176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96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rPr>
                <a:t>U</a:t>
              </a:r>
              <a:r>
                <a:rPr lang="en-US" altLang="ko-KR" sz="96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rPr>
                <a:t>N</a:t>
              </a:r>
              <a:r>
                <a:rPr lang="en-US" altLang="ko-KR" sz="96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rPr>
                <a:t>I</a:t>
              </a:r>
              <a:r>
                <a:rPr lang="en-US" altLang="ko-KR" sz="96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00B050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rPr>
                <a:t>T</a:t>
              </a:r>
              <a:r>
                <a:rPr lang="en-US" altLang="ko-KR" sz="96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rPr>
                <a:t>Y</a:t>
              </a:r>
              <a:endParaRPr lang="en-US" altLang="ko-KR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바른생각" panose="02020600000000000000" pitchFamily="18" charset="-127"/>
                <a:ea typeface="a바른생각" panose="02020600000000000000" pitchFamily="18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9434B39-ECD2-4B3B-AA6F-B1079554A14E}"/>
              </a:ext>
            </a:extLst>
          </p:cNvPr>
          <p:cNvSpPr txBox="1"/>
          <p:nvPr/>
        </p:nvSpPr>
        <p:spPr>
          <a:xfrm>
            <a:off x="6372233" y="6051534"/>
            <a:ext cx="5476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공개</a:t>
            </a:r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SW</a:t>
            </a:r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프로젝트 </a:t>
            </a:r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8</a:t>
            </a:r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조 </a:t>
            </a:r>
            <a:r>
              <a:rPr lang="ko-KR" altLang="en-US" sz="2800" b="1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김래향</a:t>
            </a:r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김민선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6EA2C7-114E-47E6-ABAC-A0A9CF17C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81" y="2519226"/>
            <a:ext cx="1819548" cy="18195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D35098A-95D9-4A71-82B0-D5D5B42F9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271" y="2519226"/>
            <a:ext cx="1819548" cy="18195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468E8C-C365-4C3B-8206-CC5B9400F536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7811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D55BA-82D0-424B-A7ED-D6A6337B8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GAME DESIGN GOAL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303594-A82A-4972-A52A-5A87726CF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3" y="2838347"/>
            <a:ext cx="10515600" cy="18418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UNITY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엔진에 대한 이해</a:t>
            </a:r>
            <a:r>
              <a:rPr lang="ko-KR" altLang="en-US" sz="3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 증진</a:t>
            </a:r>
            <a:endParaRPr lang="en-US" altLang="ko-KR" sz="32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 algn="ctr">
              <a:buNone/>
            </a:pPr>
            <a:endParaRPr lang="en-US" altLang="ko-KR" sz="32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 algn="ctr">
              <a:buNone/>
            </a:pPr>
            <a:r>
              <a:rPr lang="ko-KR" altLang="en-US" sz="3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원하는 게임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기능</a:t>
            </a:r>
            <a:r>
              <a:rPr lang="ko-KR" altLang="en-US" sz="3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 해당 게임에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추가</a:t>
            </a:r>
            <a:r>
              <a:rPr lang="ko-KR" altLang="en-US" sz="3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할 수 있는 능력 배양</a:t>
            </a:r>
          </a:p>
        </p:txBody>
      </p:sp>
    </p:spTree>
    <p:extLst>
      <p:ext uri="{BB962C8B-B14F-4D97-AF65-F5344CB8AC3E}">
        <p14:creationId xmlns:p14="http://schemas.microsoft.com/office/powerpoint/2010/main" val="978143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95A1C-8610-4BAD-A21E-8FABD9115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PRE-UNITY : UFO GAME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KakaoTalk_Video_20190403_0310_07_989">
            <a:hlinkClick r:id="" action="ppaction://media"/>
            <a:extLst>
              <a:ext uri="{FF2B5EF4-FFF2-40B4-BE49-F238E27FC236}">
                <a16:creationId xmlns:a16="http://schemas.microsoft.com/office/drawing/2014/main" id="{08A0420B-BBC7-4793-8359-11CACFD2750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93574" y="1772567"/>
            <a:ext cx="5014451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4D17FF-DABB-4428-98F9-270A4C20F276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60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2F3EF6F-29F1-4549-9642-58F655E1C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GAME DESIGN GOAL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66A0AB-8850-4DB7-ADEC-3338BBBE9BF0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246914E-A1C1-4C7B-A940-524C1E53D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460" y="1617151"/>
            <a:ext cx="7271953" cy="487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41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2F3EF6F-29F1-4549-9642-58F655E1C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4464" y="2862518"/>
            <a:ext cx="3923072" cy="1325563"/>
          </a:xfrm>
          <a:noFill/>
        </p:spPr>
        <p:txBody>
          <a:bodyPr>
            <a:normAutofit/>
          </a:bodyPr>
          <a:lstStyle/>
          <a:p>
            <a:r>
              <a:rPr lang="en-US" altLang="ko-KR" dirty="0">
                <a:latin typeface="a바른생각" panose="02020600000000000000" pitchFamily="18" charset="-127"/>
                <a:ea typeface="a바른생각" panose="02020600000000000000" pitchFamily="18" charset="-127"/>
              </a:rPr>
              <a:t>THANK YOU!</a:t>
            </a:r>
            <a:endParaRPr lang="ko-KR" altLang="en-US" dirty="0"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66A0AB-8850-4DB7-ADEC-3338BBBE9BF0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67BA9-E47C-4971-8BBC-B6B84B342F7D}"/>
              </a:ext>
            </a:extLst>
          </p:cNvPr>
          <p:cNvSpPr txBox="1"/>
          <p:nvPr/>
        </p:nvSpPr>
        <p:spPr>
          <a:xfrm>
            <a:off x="6372233" y="6051534"/>
            <a:ext cx="5476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공개</a:t>
            </a:r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SW</a:t>
            </a:r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프로젝트 </a:t>
            </a:r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8</a:t>
            </a:r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조 </a:t>
            </a:r>
            <a:r>
              <a:rPr lang="ko-KR" altLang="en-US" sz="2800" b="1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김래향</a:t>
            </a:r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김민선</a:t>
            </a:r>
          </a:p>
        </p:txBody>
      </p:sp>
    </p:spTree>
    <p:extLst>
      <p:ext uri="{BB962C8B-B14F-4D97-AF65-F5344CB8AC3E}">
        <p14:creationId xmlns:p14="http://schemas.microsoft.com/office/powerpoint/2010/main" val="302135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CBBBC-17E9-4099-B1C6-E3C34844A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1" y="373503"/>
            <a:ext cx="10515600" cy="1325563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9D97613-B306-4EC6-93F3-92D995D88F93}"/>
              </a:ext>
            </a:extLst>
          </p:cNvPr>
          <p:cNvSpPr/>
          <p:nvPr/>
        </p:nvSpPr>
        <p:spPr>
          <a:xfrm>
            <a:off x="2733371" y="1720082"/>
            <a:ext cx="6794090" cy="905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26009DB-779E-45F8-8F56-D146EB53F24D}"/>
              </a:ext>
            </a:extLst>
          </p:cNvPr>
          <p:cNvSpPr/>
          <p:nvPr/>
        </p:nvSpPr>
        <p:spPr>
          <a:xfrm>
            <a:off x="2733371" y="2900516"/>
            <a:ext cx="6794090" cy="905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FD7671B-92F2-41B4-8CE9-DA8BBB57A941}"/>
              </a:ext>
            </a:extLst>
          </p:cNvPr>
          <p:cNvSpPr/>
          <p:nvPr/>
        </p:nvSpPr>
        <p:spPr>
          <a:xfrm>
            <a:off x="2733371" y="5269528"/>
            <a:ext cx="6794090" cy="905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01E1230-B65F-4375-B9AF-4B1DCA74A2A3}"/>
              </a:ext>
            </a:extLst>
          </p:cNvPr>
          <p:cNvSpPr/>
          <p:nvPr/>
        </p:nvSpPr>
        <p:spPr>
          <a:xfrm>
            <a:off x="2733371" y="4085022"/>
            <a:ext cx="6794090" cy="905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1E3B6-8DC7-420B-B8E4-D12A81615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4258" y="1804866"/>
            <a:ext cx="5449530" cy="8298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4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발사체 만들기</a:t>
            </a:r>
            <a:endParaRPr lang="en-US" altLang="ko-KR" sz="4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464B1-DA02-4EEB-B3C0-ACE4570E1DA1}"/>
              </a:ext>
            </a:extLst>
          </p:cNvPr>
          <p:cNvSpPr txBox="1"/>
          <p:nvPr/>
        </p:nvSpPr>
        <p:spPr>
          <a:xfrm>
            <a:off x="4999706" y="2970570"/>
            <a:ext cx="2163097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1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UI</a:t>
            </a:r>
          </a:p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E10CD6-3600-46A6-AB82-F1FD7EF6ED31}"/>
              </a:ext>
            </a:extLst>
          </p:cNvPr>
          <p:cNvSpPr txBox="1"/>
          <p:nvPr/>
        </p:nvSpPr>
        <p:spPr>
          <a:xfrm>
            <a:off x="3116830" y="5348571"/>
            <a:ext cx="742827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1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PRE-UNITY : UFO GAME</a:t>
            </a:r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23227D-BAD0-4480-A451-9EF3575976F8}"/>
              </a:ext>
            </a:extLst>
          </p:cNvPr>
          <p:cNvSpPr txBox="1"/>
          <p:nvPr/>
        </p:nvSpPr>
        <p:spPr>
          <a:xfrm>
            <a:off x="4227875" y="4135343"/>
            <a:ext cx="6317227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1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GAME DESIGN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486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D409E-0517-4A04-AD06-0D62B75E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발사체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A635D3-A0F3-4B24-A201-377CCFFF5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48203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컵케이크 타워에서 발사체</a:t>
            </a:r>
            <a:r>
              <a:rPr lang="en-US" altLang="ko-KR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(projectile)</a:t>
            </a:r>
            <a:r>
              <a:rPr lang="ko-KR" altLang="en-US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 쏴서</a:t>
            </a:r>
            <a:endParaRPr lang="en-US" altLang="ko-KR" sz="3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적들을 공격해야 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B7A81F-E68A-43FC-B300-73994604E79F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232DF3-4E9D-4DAD-8A49-F727FABA9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009" y="1204808"/>
            <a:ext cx="3092243" cy="36155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8B223F-1424-4A6F-A900-6B3D7D4367F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01249" flipH="1">
            <a:off x="4966588" y="1579134"/>
            <a:ext cx="423366" cy="8189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B4586EA-859E-4DF7-AF4E-000C1138DAC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42245" flipH="1">
            <a:off x="7480881" y="1470184"/>
            <a:ext cx="423366" cy="81897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14B52F5-4920-4BD8-9760-6DA0378FF6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65601" flipH="1">
            <a:off x="8401761" y="2326981"/>
            <a:ext cx="423366" cy="8189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684AA86-77C9-47A5-8B9C-54E09D81E4E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20916" flipH="1">
            <a:off x="5650177" y="1291204"/>
            <a:ext cx="423366" cy="8189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815C64B-CAA6-4C55-A2E5-64565E792F0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60708" flipH="1">
            <a:off x="6408037" y="1184694"/>
            <a:ext cx="423366" cy="81897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055E05B-1F1B-4E06-B714-FE353A389AC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01947" flipH="1">
            <a:off x="4541353" y="1868892"/>
            <a:ext cx="423366" cy="81897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8C29775-9561-47EC-8526-6635EBC517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44811" y="2392690"/>
            <a:ext cx="192418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4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A4C57-DB90-4E1F-9CF4-377FD8EB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DEFENSE GAME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76B3B4-C00E-43DC-9674-4E37AB0B2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866" y="1838172"/>
            <a:ext cx="2635201" cy="2635201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0562D-B615-4F14-B469-A302469DD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4945496"/>
            <a:ext cx="10515600" cy="758262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적으로부터 </a:t>
            </a:r>
            <a:r>
              <a:rPr lang="ko-KR" altLang="en-US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자신의 영역을 보호</a:t>
            </a:r>
            <a:r>
              <a:rPr lang="ko-KR" altLang="en-US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하는 것이 목적</a:t>
            </a:r>
            <a:endParaRPr lang="en-US" altLang="ko-KR" sz="3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22DE0-B819-49C5-B24B-4BB9D3DC233D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62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A4C57-DB90-4E1F-9CF4-377FD8EB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UNITY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22DE0-B819-49C5-B24B-4BB9D3DC233D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671A01-942B-4F27-AE2D-A1E0DAE4C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830" y="4687596"/>
            <a:ext cx="2342443" cy="123167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78F3A2-EA60-495C-BF1B-36C1A150F96E}"/>
              </a:ext>
            </a:extLst>
          </p:cNvPr>
          <p:cNvSpPr/>
          <p:nvPr/>
        </p:nvSpPr>
        <p:spPr>
          <a:xfrm>
            <a:off x="3973544" y="4687596"/>
            <a:ext cx="6096000" cy="954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4000" kern="0" dirty="0">
                <a:latin typeface="a바른생각" panose="02020600000000000000" pitchFamily="18" charset="-127"/>
                <a:ea typeface="a바른생각" panose="02020600000000000000" pitchFamily="18" charset="-127"/>
              </a:rPr>
              <a:t>WHY            ?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2F6975-2420-499A-933B-6F021863B3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647" y="1692997"/>
            <a:ext cx="3093988" cy="30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9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B2DF5-CB8C-431E-9446-FDB8510E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GAME DESIGN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125B8C-107A-4FDC-8C6A-01CBFCD2FE40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D222E6C-5E68-4B97-8CBF-9D25509AA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760309"/>
              </p:ext>
            </p:extLst>
          </p:nvPr>
        </p:nvGraphicFramePr>
        <p:xfrm>
          <a:off x="920545" y="2086350"/>
          <a:ext cx="10350910" cy="3375633"/>
        </p:xfrm>
        <a:graphic>
          <a:graphicData uri="http://schemas.openxmlformats.org/drawingml/2006/table">
            <a:tbl>
              <a:tblPr firstCol="1" bandRow="1">
                <a:tableStyleId>{46F890A9-2807-4EBB-B81D-B2AA78EC7F39}</a:tableStyleId>
              </a:tblPr>
              <a:tblGrid>
                <a:gridCol w="1481683">
                  <a:extLst>
                    <a:ext uri="{9D8B030D-6E8A-4147-A177-3AD203B41FA5}">
                      <a16:colId xmlns:a16="http://schemas.microsoft.com/office/drawing/2014/main" val="3721406272"/>
                    </a:ext>
                  </a:extLst>
                </a:gridCol>
                <a:gridCol w="8869227">
                  <a:extLst>
                    <a:ext uri="{9D8B030D-6E8A-4147-A177-3AD203B41FA5}">
                      <a16:colId xmlns:a16="http://schemas.microsoft.com/office/drawing/2014/main" val="321565537"/>
                    </a:ext>
                  </a:extLst>
                </a:gridCol>
              </a:tblGrid>
              <a:tr h="540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장르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2D </a:t>
                      </a:r>
                      <a:r>
                        <a:rPr lang="ko-KR" altLang="en-US" sz="24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타워 디펜스 게임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718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목적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배고픈 </a:t>
                      </a:r>
                      <a:r>
                        <a:rPr lang="ko-KR" altLang="en-US" sz="2400" dirty="0" err="1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판다들이</a:t>
                      </a:r>
                      <a:r>
                        <a:rPr lang="ko-KR" altLang="en-US" sz="24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 플레이어가 가지고 있는 설탕을 전부 </a:t>
                      </a:r>
                      <a:r>
                        <a:rPr lang="ko-KR" altLang="en-US" sz="2400" dirty="0" err="1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훔쳐가기</a:t>
                      </a:r>
                      <a:r>
                        <a:rPr lang="ko-KR" altLang="en-US" sz="24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 위해 침입</a:t>
                      </a:r>
                      <a:endParaRPr lang="en-US" altLang="ko-KR" sz="2400" dirty="0"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24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플레이어는 컵케이크 타워를 사용해 판다를 물리쳐야 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85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배고픈 </a:t>
                      </a:r>
                      <a:r>
                        <a:rPr lang="ko-KR" altLang="en-US" sz="2400" dirty="0" err="1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판다들이</a:t>
                      </a:r>
                      <a:r>
                        <a:rPr lang="ko-KR" altLang="en-US" sz="24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 플레이어가 가지고 있는 설탕을 전부 훔쳐내기 위해 침입 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25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플레이어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컵케이크 타워를 통해 </a:t>
                      </a:r>
                      <a:r>
                        <a:rPr lang="ko-KR" altLang="en-US" sz="2400" dirty="0" err="1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판다들을</a:t>
                      </a:r>
                      <a:r>
                        <a:rPr lang="ko-KR" altLang="en-US" sz="24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 물리쳐야 함</a:t>
                      </a:r>
                      <a:endParaRPr lang="en-US" altLang="ko-KR" sz="2400" dirty="0"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24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컵케이크 타워에서는 여러가지 발사체를 쏴서 판다 공격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53736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35B92461-EAC9-4407-8353-E186C7A8B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027" y="4516227"/>
            <a:ext cx="2058527" cy="205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69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7D585-474A-4F4F-9D41-5739DFCD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GAME 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74F9C-1CA6-4E97-BB37-439C5B207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054378"/>
            <a:ext cx="10515600" cy="4351338"/>
          </a:xfrm>
        </p:spPr>
        <p:txBody>
          <a:bodyPr/>
          <a:lstStyle/>
          <a:p>
            <a:r>
              <a:rPr lang="ko-KR" altLang="ko-KR" sz="3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여러 종류의 </a:t>
            </a:r>
            <a:r>
              <a:rPr lang="ko-KR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컵케이크 타워</a:t>
            </a:r>
            <a:r>
              <a:rPr lang="ko-KR" altLang="en-US" sz="3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</a:t>
            </a:r>
            <a:r>
              <a:rPr lang="en-US" altLang="ko-KR" sz="3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ko-KR" sz="32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맵의</a:t>
            </a:r>
            <a:r>
              <a:rPr lang="ko-KR" altLang="ko-KR" sz="3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곳곳에 배치 가능</a:t>
            </a:r>
            <a:endParaRPr lang="en-US" altLang="ko-KR" sz="32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ko-KR" altLang="ko-KR" sz="3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레벨마다 판다가 따라가야 하는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Path</a:t>
            </a:r>
            <a:r>
              <a:rPr lang="en-US" altLang="ko-KR" sz="3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3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존재</a:t>
            </a:r>
            <a:endParaRPr lang="en-US" altLang="ko-KR" sz="32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ko-KR" altLang="ko-KR" sz="3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종착점에는 플레이어가 지켜야 하는</a:t>
            </a:r>
            <a:r>
              <a:rPr lang="en-US" altLang="ko-KR" sz="3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Sugar Castle</a:t>
            </a:r>
            <a:r>
              <a:rPr lang="en-US" altLang="ko-KR" sz="3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3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존재</a:t>
            </a:r>
            <a:endParaRPr lang="en-US" altLang="ko-KR" sz="32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E47897-C5D7-431A-A218-879FC52BD21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652" y="4114661"/>
            <a:ext cx="2776057" cy="211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316DA5-C925-479D-9F75-A76A7BE81C2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338" y="4114661"/>
            <a:ext cx="3477075" cy="21103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61EE43-C8BE-463F-B7D1-EB5C62834CE4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7B04AE-8EF9-4076-A538-BAC04B997D5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200103" y="4114662"/>
            <a:ext cx="2959510" cy="204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68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0F99B56-CF14-4C94-95D3-C882288D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GAME DESIGN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A4941C-4BAD-482F-A74C-1C0534DCF817}"/>
              </a:ext>
            </a:extLst>
          </p:cNvPr>
          <p:cNvSpPr txBox="1"/>
          <p:nvPr/>
        </p:nvSpPr>
        <p:spPr>
          <a:xfrm>
            <a:off x="1101213" y="2138488"/>
            <a:ext cx="3982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승리 조건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5660B79-6028-44C0-A1ED-DE7A6C1FB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087225"/>
              </p:ext>
            </p:extLst>
          </p:nvPr>
        </p:nvGraphicFramePr>
        <p:xfrm>
          <a:off x="969706" y="3294175"/>
          <a:ext cx="10252588" cy="1091332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1160206">
                  <a:extLst>
                    <a:ext uri="{9D8B030D-6E8A-4147-A177-3AD203B41FA5}">
                      <a16:colId xmlns:a16="http://schemas.microsoft.com/office/drawing/2014/main" val="1305037475"/>
                    </a:ext>
                  </a:extLst>
                </a:gridCol>
                <a:gridCol w="9092382">
                  <a:extLst>
                    <a:ext uri="{9D8B030D-6E8A-4147-A177-3AD203B41FA5}">
                      <a16:colId xmlns:a16="http://schemas.microsoft.com/office/drawing/2014/main" val="4200631841"/>
                    </a:ext>
                  </a:extLst>
                </a:gridCol>
              </a:tblGrid>
              <a:tr h="399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승리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판다를 모두 없앰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432938"/>
                  </a:ext>
                </a:extLst>
              </a:tr>
              <a:tr h="5731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패배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판다가 설탕을 너무 많이 훔쳐서</a:t>
                      </a:r>
                      <a:r>
                        <a:rPr lang="en-US" altLang="ko-KR" sz="280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 Sugar Meter</a:t>
                      </a:r>
                      <a:r>
                        <a:rPr lang="ko-KR" altLang="en-US" sz="28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 </a:t>
                      </a:r>
                      <a:r>
                        <a:rPr lang="en-US" altLang="ko-KR" sz="28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=</a:t>
                      </a:r>
                      <a:r>
                        <a:rPr lang="ko-KR" altLang="en-US" sz="28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 </a:t>
                      </a:r>
                      <a:r>
                        <a:rPr lang="en-US" altLang="ko-KR" sz="28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0</a:t>
                      </a:r>
                      <a:endParaRPr lang="ko-KR" altLang="en-US" sz="2800" dirty="0"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82602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6EFD066-9DCC-415C-949E-350DA68DB7C7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013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6499A-6E3F-4A45-B66C-07785533E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468" y="4960472"/>
            <a:ext cx="5004619" cy="1180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캔디를 사용해 새로운 컵케이크 타워를 구매하고 업그레이드</a:t>
            </a:r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4617739-5CD9-4DA9-8B50-71A3C0F7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GAME DESIGN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777F22-87DF-4E87-A45C-4842E60B5E0B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4B3020-44AB-4865-BB33-50B0EAD36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762" y="2183123"/>
            <a:ext cx="2373770" cy="23737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C17597-A68D-459C-8CB4-BF77D5EFC29D}"/>
              </a:ext>
            </a:extLst>
          </p:cNvPr>
          <p:cNvSpPr txBox="1"/>
          <p:nvPr/>
        </p:nvSpPr>
        <p:spPr>
          <a:xfrm>
            <a:off x="1075913" y="5093671"/>
            <a:ext cx="4587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80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판다를 </a:t>
            </a:r>
            <a:r>
              <a:rPr lang="ko-KR" altLang="ko-KR" sz="28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사냥</a:t>
            </a:r>
            <a:r>
              <a:rPr lang="ko-KR" altLang="en-US" sz="28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</a:t>
            </a:r>
            <a:r>
              <a:rPr lang="ko-KR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일정량의 캔디</a:t>
            </a:r>
            <a:endParaRPr lang="ko-KR" altLang="en-US" sz="28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65A750E-71C2-45D3-84E1-E39B1C1A2E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467" y="2183122"/>
            <a:ext cx="2373771" cy="237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7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271</Words>
  <Application>Microsoft Office PowerPoint</Application>
  <PresentationFormat>와이드스크린</PresentationFormat>
  <Paragraphs>60</Paragraphs>
  <Slides>13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08서울남산체 B</vt:lpstr>
      <vt:lpstr>08서울남산체 EB</vt:lpstr>
      <vt:lpstr>Arial</vt:lpstr>
      <vt:lpstr>맑은 고딕</vt:lpstr>
      <vt:lpstr>a바른생각</vt:lpstr>
      <vt:lpstr>Office 테마</vt:lpstr>
      <vt:lpstr>PowerPoint 프레젠테이션</vt:lpstr>
      <vt:lpstr>목차</vt:lpstr>
      <vt:lpstr>발사체 만들기</vt:lpstr>
      <vt:lpstr>DEFENSE GAME</vt:lpstr>
      <vt:lpstr>UNITY</vt:lpstr>
      <vt:lpstr>GAME DESIGN</vt:lpstr>
      <vt:lpstr>GAME DESIGN</vt:lpstr>
      <vt:lpstr>GAME DESIGN</vt:lpstr>
      <vt:lpstr>GAME DESIGN</vt:lpstr>
      <vt:lpstr>GAME DESIGN GOAL</vt:lpstr>
      <vt:lpstr>PRE-UNITY : UFO GAME</vt:lpstr>
      <vt:lpstr>GAME DESIGN GOAL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 hun kim</dc:creator>
  <cp:lastModifiedBy>Kim Gyujin</cp:lastModifiedBy>
  <cp:revision>42</cp:revision>
  <dcterms:created xsi:type="dcterms:W3CDTF">2019-03-29T06:51:38Z</dcterms:created>
  <dcterms:modified xsi:type="dcterms:W3CDTF">2019-04-07T02:19:11Z</dcterms:modified>
</cp:coreProperties>
</file>