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notesMasterIdLst>
    <p:notesMasterId r:id="rId26"/>
  </p:notesMasterIdLst>
  <p:sldIdLst>
    <p:sldId id="334" r:id="rId3"/>
    <p:sldId id="318" r:id="rId4"/>
    <p:sldId id="361" r:id="rId5"/>
    <p:sldId id="336" r:id="rId6"/>
    <p:sldId id="314" r:id="rId7"/>
    <p:sldId id="337" r:id="rId8"/>
    <p:sldId id="362" r:id="rId9"/>
    <p:sldId id="348" r:id="rId10"/>
    <p:sldId id="355" r:id="rId11"/>
    <p:sldId id="350" r:id="rId12"/>
    <p:sldId id="377" r:id="rId13"/>
    <p:sldId id="342" r:id="rId14"/>
    <p:sldId id="367" r:id="rId15"/>
    <p:sldId id="370" r:id="rId16"/>
    <p:sldId id="371" r:id="rId17"/>
    <p:sldId id="372" r:id="rId18"/>
    <p:sldId id="373" r:id="rId19"/>
    <p:sldId id="374" r:id="rId20"/>
    <p:sldId id="363" r:id="rId21"/>
    <p:sldId id="375" r:id="rId22"/>
    <p:sldId id="376" r:id="rId23"/>
    <p:sldId id="321" r:id="rId24"/>
    <p:sldId id="378" r:id="rId2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DE"/>
    <a:srgbClr val="FFFF25"/>
    <a:srgbClr val="FFFF65"/>
    <a:srgbClr val="765004"/>
    <a:srgbClr val="FF0505"/>
    <a:srgbClr val="F8C255"/>
    <a:srgbClr val="C88808"/>
    <a:srgbClr val="EC008C"/>
    <a:srgbClr val="FFFFFF"/>
    <a:srgbClr val="7DD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1" autoAdjust="0"/>
    <p:restoredTop sz="87314" autoAdjust="0"/>
  </p:normalViewPr>
  <p:slideViewPr>
    <p:cSldViewPr>
      <p:cViewPr varScale="1">
        <p:scale>
          <a:sx n="58" d="100"/>
          <a:sy n="58" d="100"/>
        </p:scale>
        <p:origin x="1696" y="48"/>
      </p:cViewPr>
      <p:guideLst>
        <p:guide orient="horz" pos="2840"/>
        <p:guide pos="2880"/>
        <p:guide pos="204"/>
        <p:guide pos="5556"/>
        <p:guide orient="horz" pos="1117"/>
        <p:guide orient="horz"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BE92F-2A9A-4B64-8F65-84174419C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E41E21-C61B-4C31-A1D4-F3CDFF86AD0A}">
      <dgm:prSet phldrT="[텍스트]"/>
      <dgm:spPr/>
      <dgm:t>
        <a:bodyPr/>
        <a:lstStyle/>
        <a:p>
          <a:pPr algn="ctr" latinLnBrk="1"/>
          <a:r>
            <a:rPr lang="ko-KR" altLang="en-US" dirty="0"/>
            <a:t>문제점</a:t>
          </a:r>
        </a:p>
      </dgm:t>
    </dgm:pt>
    <dgm:pt modelId="{13887B64-4615-4E81-9A86-387065A61851}" type="par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EA84095B-66BF-41EC-8F18-E5939723EFF5}" type="sib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9628B0AF-A524-4F74-B7EE-E0E11EEB774A}">
      <dgm:prSet phldrT="[텍스트]"/>
      <dgm:spPr/>
      <dgm:t>
        <a:bodyPr/>
        <a:lstStyle/>
        <a:p>
          <a:pPr algn="ctr" latinLnBrk="1"/>
          <a:r>
            <a:rPr lang="ko-KR" altLang="en-US" dirty="0"/>
            <a:t>개선방안</a:t>
          </a:r>
        </a:p>
      </dgm:t>
    </dgm:pt>
    <dgm:pt modelId="{AE09C668-B25D-4727-A352-4007F6732EC5}" type="par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5DE7EC91-B891-41F5-8327-1B72A1458322}" type="sib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E655D088-3B75-452E-939A-5937D68694B0}" type="pres">
      <dgm:prSet presAssocID="{B6ABE92F-2A9A-4B64-8F65-84174419CA77}" presName="linear" presStyleCnt="0">
        <dgm:presLayoutVars>
          <dgm:dir/>
          <dgm:animLvl val="lvl"/>
          <dgm:resizeHandles val="exact"/>
        </dgm:presLayoutVars>
      </dgm:prSet>
      <dgm:spPr/>
    </dgm:pt>
    <dgm:pt modelId="{309D31C0-2431-4ADD-8858-17055D4568C3}" type="pres">
      <dgm:prSet presAssocID="{24E41E21-C61B-4C31-A1D4-F3CDFF86AD0A}" presName="parentLin" presStyleCnt="0"/>
      <dgm:spPr/>
    </dgm:pt>
    <dgm:pt modelId="{2DF636C0-F54F-4B13-A7C6-DC8D6CF5BAAA}" type="pres">
      <dgm:prSet presAssocID="{24E41E21-C61B-4C31-A1D4-F3CDFF86AD0A}" presName="parentLeftMargin" presStyleLbl="node1" presStyleIdx="0" presStyleCnt="2"/>
      <dgm:spPr/>
    </dgm:pt>
    <dgm:pt modelId="{0024ED11-93DF-4537-AFBB-62C23F4A0AF8}" type="pres">
      <dgm:prSet presAssocID="{24E41E21-C61B-4C31-A1D4-F3CDFF86AD0A}" presName="parentText" presStyleLbl="node1" presStyleIdx="0" presStyleCnt="2" custScaleX="26703" custScaleY="26702" custLinFactNeighborY="-56078">
        <dgm:presLayoutVars>
          <dgm:chMax val="0"/>
          <dgm:bulletEnabled val="1"/>
        </dgm:presLayoutVars>
      </dgm:prSet>
      <dgm:spPr/>
    </dgm:pt>
    <dgm:pt modelId="{37253817-8AB0-4B39-AFCC-E406CFB7A419}" type="pres">
      <dgm:prSet presAssocID="{24E41E21-C61B-4C31-A1D4-F3CDFF86AD0A}" presName="negativeSpace" presStyleCnt="0"/>
      <dgm:spPr/>
    </dgm:pt>
    <dgm:pt modelId="{5535A437-CA2C-4CA3-B8ED-CAF32D6001B8}" type="pres">
      <dgm:prSet presAssocID="{24E41E21-C61B-4C31-A1D4-F3CDFF86AD0A}" presName="childText" presStyleLbl="conFgAcc1" presStyleIdx="0" presStyleCnt="2" custLinFactY="-3300" custLinFactNeighborY="-100000">
        <dgm:presLayoutVars>
          <dgm:bulletEnabled val="1"/>
        </dgm:presLayoutVars>
      </dgm:prSet>
      <dgm:spPr/>
    </dgm:pt>
    <dgm:pt modelId="{BA75AF9B-2126-4084-9C7A-DF466999C303}" type="pres">
      <dgm:prSet presAssocID="{EA84095B-66BF-41EC-8F18-E5939723EFF5}" presName="spaceBetweenRectangles" presStyleCnt="0"/>
      <dgm:spPr/>
    </dgm:pt>
    <dgm:pt modelId="{58C8DF12-9A87-488B-A933-48EB1CCF86E8}" type="pres">
      <dgm:prSet presAssocID="{9628B0AF-A524-4F74-B7EE-E0E11EEB774A}" presName="parentLin" presStyleCnt="0"/>
      <dgm:spPr/>
    </dgm:pt>
    <dgm:pt modelId="{FD188D73-C6A1-46D6-BC14-83D4D0C843A3}" type="pres">
      <dgm:prSet presAssocID="{9628B0AF-A524-4F74-B7EE-E0E11EEB774A}" presName="parentLeftMargin" presStyleLbl="node1" presStyleIdx="0" presStyleCnt="2"/>
      <dgm:spPr/>
    </dgm:pt>
    <dgm:pt modelId="{EFC925AA-5968-4A6C-8BB6-00AE309DB89E}" type="pres">
      <dgm:prSet presAssocID="{9628B0AF-A524-4F74-B7EE-E0E11EEB774A}" presName="parentText" presStyleLbl="node1" presStyleIdx="1" presStyleCnt="2" custScaleX="26703" custScaleY="26702" custLinFactNeighborY="-23460">
        <dgm:presLayoutVars>
          <dgm:chMax val="0"/>
          <dgm:bulletEnabled val="1"/>
        </dgm:presLayoutVars>
      </dgm:prSet>
      <dgm:spPr/>
    </dgm:pt>
    <dgm:pt modelId="{CEC74755-8353-4604-A195-1A93758063F4}" type="pres">
      <dgm:prSet presAssocID="{9628B0AF-A524-4F74-B7EE-E0E11EEB774A}" presName="negativeSpace" presStyleCnt="0"/>
      <dgm:spPr/>
    </dgm:pt>
    <dgm:pt modelId="{B109CE2F-F5D5-42B2-A133-F15B9155ECDF}" type="pres">
      <dgm:prSet presAssocID="{9628B0AF-A524-4F74-B7EE-E0E11EEB774A}" presName="childText" presStyleLbl="conFgAcc1" presStyleIdx="1" presStyleCnt="2" custLinFactNeighborY="28834">
        <dgm:presLayoutVars>
          <dgm:bulletEnabled val="1"/>
        </dgm:presLayoutVars>
      </dgm:prSet>
      <dgm:spPr/>
    </dgm:pt>
  </dgm:ptLst>
  <dgm:cxnLst>
    <dgm:cxn modelId="{6745C30E-4CD4-4B0F-A986-8499D15B5AFD}" type="presOf" srcId="{B6ABE92F-2A9A-4B64-8F65-84174419CA77}" destId="{E655D088-3B75-452E-939A-5937D68694B0}" srcOrd="0" destOrd="0" presId="urn:microsoft.com/office/officeart/2005/8/layout/list1"/>
    <dgm:cxn modelId="{AED28A36-72DD-4A4C-A9DE-4231023BC75C}" type="presOf" srcId="{24E41E21-C61B-4C31-A1D4-F3CDFF86AD0A}" destId="{2DF636C0-F54F-4B13-A7C6-DC8D6CF5BAAA}" srcOrd="0" destOrd="0" presId="urn:microsoft.com/office/officeart/2005/8/layout/list1"/>
    <dgm:cxn modelId="{97F70339-5B9E-4410-B9D9-B246706FC8CF}" type="presOf" srcId="{24E41E21-C61B-4C31-A1D4-F3CDFF86AD0A}" destId="{0024ED11-93DF-4537-AFBB-62C23F4A0AF8}" srcOrd="1" destOrd="0" presId="urn:microsoft.com/office/officeart/2005/8/layout/list1"/>
    <dgm:cxn modelId="{8C558552-9FA7-4099-AC2B-FB19A13065ED}" type="presOf" srcId="{9628B0AF-A524-4F74-B7EE-E0E11EEB774A}" destId="{FD188D73-C6A1-46D6-BC14-83D4D0C843A3}" srcOrd="0" destOrd="0" presId="urn:microsoft.com/office/officeart/2005/8/layout/list1"/>
    <dgm:cxn modelId="{7A492286-E92C-4A3D-A8D1-7E6B45169BF1}" srcId="{B6ABE92F-2A9A-4B64-8F65-84174419CA77}" destId="{9628B0AF-A524-4F74-B7EE-E0E11EEB774A}" srcOrd="1" destOrd="0" parTransId="{AE09C668-B25D-4727-A352-4007F6732EC5}" sibTransId="{5DE7EC91-B891-41F5-8327-1B72A1458322}"/>
    <dgm:cxn modelId="{61907EA9-18B0-4318-86BA-854353B9F8DF}" srcId="{B6ABE92F-2A9A-4B64-8F65-84174419CA77}" destId="{24E41E21-C61B-4C31-A1D4-F3CDFF86AD0A}" srcOrd="0" destOrd="0" parTransId="{13887B64-4615-4E81-9A86-387065A61851}" sibTransId="{EA84095B-66BF-41EC-8F18-E5939723EFF5}"/>
    <dgm:cxn modelId="{914735B1-66DD-4CFE-BD85-D8683AC1A27B}" type="presOf" srcId="{9628B0AF-A524-4F74-B7EE-E0E11EEB774A}" destId="{EFC925AA-5968-4A6C-8BB6-00AE309DB89E}" srcOrd="1" destOrd="0" presId="urn:microsoft.com/office/officeart/2005/8/layout/list1"/>
    <dgm:cxn modelId="{9E26A848-68C0-4FA1-A203-C5B0774F65D6}" type="presParOf" srcId="{E655D088-3B75-452E-939A-5937D68694B0}" destId="{309D31C0-2431-4ADD-8858-17055D4568C3}" srcOrd="0" destOrd="0" presId="urn:microsoft.com/office/officeart/2005/8/layout/list1"/>
    <dgm:cxn modelId="{49B959E2-AFAF-4CFE-BD9B-485BF3043DE7}" type="presParOf" srcId="{309D31C0-2431-4ADD-8858-17055D4568C3}" destId="{2DF636C0-F54F-4B13-A7C6-DC8D6CF5BAAA}" srcOrd="0" destOrd="0" presId="urn:microsoft.com/office/officeart/2005/8/layout/list1"/>
    <dgm:cxn modelId="{81AEE55A-C1DB-4BBB-B303-5461E7808C8E}" type="presParOf" srcId="{309D31C0-2431-4ADD-8858-17055D4568C3}" destId="{0024ED11-93DF-4537-AFBB-62C23F4A0AF8}" srcOrd="1" destOrd="0" presId="urn:microsoft.com/office/officeart/2005/8/layout/list1"/>
    <dgm:cxn modelId="{32507E66-2089-49C0-BE6A-D25E4F78F3AF}" type="presParOf" srcId="{E655D088-3B75-452E-939A-5937D68694B0}" destId="{37253817-8AB0-4B39-AFCC-E406CFB7A419}" srcOrd="1" destOrd="0" presId="urn:microsoft.com/office/officeart/2005/8/layout/list1"/>
    <dgm:cxn modelId="{62986C6E-A7D8-4DD2-8507-203255E73D0D}" type="presParOf" srcId="{E655D088-3B75-452E-939A-5937D68694B0}" destId="{5535A437-CA2C-4CA3-B8ED-CAF32D6001B8}" srcOrd="2" destOrd="0" presId="urn:microsoft.com/office/officeart/2005/8/layout/list1"/>
    <dgm:cxn modelId="{FCB8D854-39DF-4C5B-ACC1-3F0D23344AE5}" type="presParOf" srcId="{E655D088-3B75-452E-939A-5937D68694B0}" destId="{BA75AF9B-2126-4084-9C7A-DF466999C303}" srcOrd="3" destOrd="0" presId="urn:microsoft.com/office/officeart/2005/8/layout/list1"/>
    <dgm:cxn modelId="{1EA0A489-7AB8-4595-9ADE-6506E31F4A52}" type="presParOf" srcId="{E655D088-3B75-452E-939A-5937D68694B0}" destId="{58C8DF12-9A87-488B-A933-48EB1CCF86E8}" srcOrd="4" destOrd="0" presId="urn:microsoft.com/office/officeart/2005/8/layout/list1"/>
    <dgm:cxn modelId="{87B3D9E0-DCFF-45EE-A4E7-BA306E3A68AC}" type="presParOf" srcId="{58C8DF12-9A87-488B-A933-48EB1CCF86E8}" destId="{FD188D73-C6A1-46D6-BC14-83D4D0C843A3}" srcOrd="0" destOrd="0" presId="urn:microsoft.com/office/officeart/2005/8/layout/list1"/>
    <dgm:cxn modelId="{4A2D6144-9691-4D53-B1E1-7A6C5DC438EE}" type="presParOf" srcId="{58C8DF12-9A87-488B-A933-48EB1CCF86E8}" destId="{EFC925AA-5968-4A6C-8BB6-00AE309DB89E}" srcOrd="1" destOrd="0" presId="urn:microsoft.com/office/officeart/2005/8/layout/list1"/>
    <dgm:cxn modelId="{0C874B20-E06A-4DB4-8529-AA5D67CC2C8E}" type="presParOf" srcId="{E655D088-3B75-452E-939A-5937D68694B0}" destId="{CEC74755-8353-4604-A195-1A93758063F4}" srcOrd="5" destOrd="0" presId="urn:microsoft.com/office/officeart/2005/8/layout/list1"/>
    <dgm:cxn modelId="{FFA05DE5-487F-4D09-A863-853709E24D00}" type="presParOf" srcId="{E655D088-3B75-452E-939A-5937D68694B0}" destId="{B109CE2F-F5D5-42B2-A133-F15B9155E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ABE92F-2A9A-4B64-8F65-84174419C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E41E21-C61B-4C31-A1D4-F3CDFF86AD0A}">
      <dgm:prSet phldrT="[텍스트]"/>
      <dgm:spPr/>
      <dgm:t>
        <a:bodyPr/>
        <a:lstStyle/>
        <a:p>
          <a:pPr algn="ctr" latinLnBrk="1"/>
          <a:r>
            <a:rPr lang="ko-KR" altLang="en-US" dirty="0"/>
            <a:t>문제점</a:t>
          </a:r>
        </a:p>
      </dgm:t>
    </dgm:pt>
    <dgm:pt modelId="{13887B64-4615-4E81-9A86-387065A61851}" type="par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EA84095B-66BF-41EC-8F18-E5939723EFF5}" type="sib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9628B0AF-A524-4F74-B7EE-E0E11EEB774A}">
      <dgm:prSet phldrT="[텍스트]"/>
      <dgm:spPr/>
      <dgm:t>
        <a:bodyPr/>
        <a:lstStyle/>
        <a:p>
          <a:pPr algn="ctr" latinLnBrk="1"/>
          <a:r>
            <a:rPr lang="ko-KR" altLang="en-US" dirty="0"/>
            <a:t>개선방안</a:t>
          </a:r>
        </a:p>
      </dgm:t>
    </dgm:pt>
    <dgm:pt modelId="{AE09C668-B25D-4727-A352-4007F6732EC5}" type="par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5DE7EC91-B891-41F5-8327-1B72A1458322}" type="sib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E655D088-3B75-452E-939A-5937D68694B0}" type="pres">
      <dgm:prSet presAssocID="{B6ABE92F-2A9A-4B64-8F65-84174419CA77}" presName="linear" presStyleCnt="0">
        <dgm:presLayoutVars>
          <dgm:dir/>
          <dgm:animLvl val="lvl"/>
          <dgm:resizeHandles val="exact"/>
        </dgm:presLayoutVars>
      </dgm:prSet>
      <dgm:spPr/>
    </dgm:pt>
    <dgm:pt modelId="{309D31C0-2431-4ADD-8858-17055D4568C3}" type="pres">
      <dgm:prSet presAssocID="{24E41E21-C61B-4C31-A1D4-F3CDFF86AD0A}" presName="parentLin" presStyleCnt="0"/>
      <dgm:spPr/>
    </dgm:pt>
    <dgm:pt modelId="{2DF636C0-F54F-4B13-A7C6-DC8D6CF5BAAA}" type="pres">
      <dgm:prSet presAssocID="{24E41E21-C61B-4C31-A1D4-F3CDFF86AD0A}" presName="parentLeftMargin" presStyleLbl="node1" presStyleIdx="0" presStyleCnt="2"/>
      <dgm:spPr/>
    </dgm:pt>
    <dgm:pt modelId="{0024ED11-93DF-4537-AFBB-62C23F4A0AF8}" type="pres">
      <dgm:prSet presAssocID="{24E41E21-C61B-4C31-A1D4-F3CDFF86AD0A}" presName="parentText" presStyleLbl="node1" presStyleIdx="0" presStyleCnt="2" custScaleX="26703" custScaleY="26702" custLinFactNeighborY="-56078">
        <dgm:presLayoutVars>
          <dgm:chMax val="0"/>
          <dgm:bulletEnabled val="1"/>
        </dgm:presLayoutVars>
      </dgm:prSet>
      <dgm:spPr/>
    </dgm:pt>
    <dgm:pt modelId="{37253817-8AB0-4B39-AFCC-E406CFB7A419}" type="pres">
      <dgm:prSet presAssocID="{24E41E21-C61B-4C31-A1D4-F3CDFF86AD0A}" presName="negativeSpace" presStyleCnt="0"/>
      <dgm:spPr/>
    </dgm:pt>
    <dgm:pt modelId="{5535A437-CA2C-4CA3-B8ED-CAF32D6001B8}" type="pres">
      <dgm:prSet presAssocID="{24E41E21-C61B-4C31-A1D4-F3CDFF86AD0A}" presName="childText" presStyleLbl="conFgAcc1" presStyleIdx="0" presStyleCnt="2" custLinFactY="-3300" custLinFactNeighborY="-100000">
        <dgm:presLayoutVars>
          <dgm:bulletEnabled val="1"/>
        </dgm:presLayoutVars>
      </dgm:prSet>
      <dgm:spPr/>
    </dgm:pt>
    <dgm:pt modelId="{BA75AF9B-2126-4084-9C7A-DF466999C303}" type="pres">
      <dgm:prSet presAssocID="{EA84095B-66BF-41EC-8F18-E5939723EFF5}" presName="spaceBetweenRectangles" presStyleCnt="0"/>
      <dgm:spPr/>
    </dgm:pt>
    <dgm:pt modelId="{58C8DF12-9A87-488B-A933-48EB1CCF86E8}" type="pres">
      <dgm:prSet presAssocID="{9628B0AF-A524-4F74-B7EE-E0E11EEB774A}" presName="parentLin" presStyleCnt="0"/>
      <dgm:spPr/>
    </dgm:pt>
    <dgm:pt modelId="{FD188D73-C6A1-46D6-BC14-83D4D0C843A3}" type="pres">
      <dgm:prSet presAssocID="{9628B0AF-A524-4F74-B7EE-E0E11EEB774A}" presName="parentLeftMargin" presStyleLbl="node1" presStyleIdx="0" presStyleCnt="2"/>
      <dgm:spPr/>
    </dgm:pt>
    <dgm:pt modelId="{EFC925AA-5968-4A6C-8BB6-00AE309DB89E}" type="pres">
      <dgm:prSet presAssocID="{9628B0AF-A524-4F74-B7EE-E0E11EEB774A}" presName="parentText" presStyleLbl="node1" presStyleIdx="1" presStyleCnt="2" custScaleX="26703" custScaleY="26702" custLinFactNeighborY="-23460">
        <dgm:presLayoutVars>
          <dgm:chMax val="0"/>
          <dgm:bulletEnabled val="1"/>
        </dgm:presLayoutVars>
      </dgm:prSet>
      <dgm:spPr/>
    </dgm:pt>
    <dgm:pt modelId="{CEC74755-8353-4604-A195-1A93758063F4}" type="pres">
      <dgm:prSet presAssocID="{9628B0AF-A524-4F74-B7EE-E0E11EEB774A}" presName="negativeSpace" presStyleCnt="0"/>
      <dgm:spPr/>
    </dgm:pt>
    <dgm:pt modelId="{B109CE2F-F5D5-42B2-A133-F15B9155ECDF}" type="pres">
      <dgm:prSet presAssocID="{9628B0AF-A524-4F74-B7EE-E0E11EEB774A}" presName="childText" presStyleLbl="conFgAcc1" presStyleIdx="1" presStyleCnt="2" custLinFactNeighborY="28834">
        <dgm:presLayoutVars>
          <dgm:bulletEnabled val="1"/>
        </dgm:presLayoutVars>
      </dgm:prSet>
      <dgm:spPr/>
    </dgm:pt>
  </dgm:ptLst>
  <dgm:cxnLst>
    <dgm:cxn modelId="{6745C30E-4CD4-4B0F-A986-8499D15B5AFD}" type="presOf" srcId="{B6ABE92F-2A9A-4B64-8F65-84174419CA77}" destId="{E655D088-3B75-452E-939A-5937D68694B0}" srcOrd="0" destOrd="0" presId="urn:microsoft.com/office/officeart/2005/8/layout/list1"/>
    <dgm:cxn modelId="{AED28A36-72DD-4A4C-A9DE-4231023BC75C}" type="presOf" srcId="{24E41E21-C61B-4C31-A1D4-F3CDFF86AD0A}" destId="{2DF636C0-F54F-4B13-A7C6-DC8D6CF5BAAA}" srcOrd="0" destOrd="0" presId="urn:microsoft.com/office/officeart/2005/8/layout/list1"/>
    <dgm:cxn modelId="{97F70339-5B9E-4410-B9D9-B246706FC8CF}" type="presOf" srcId="{24E41E21-C61B-4C31-A1D4-F3CDFF86AD0A}" destId="{0024ED11-93DF-4537-AFBB-62C23F4A0AF8}" srcOrd="1" destOrd="0" presId="urn:microsoft.com/office/officeart/2005/8/layout/list1"/>
    <dgm:cxn modelId="{8C558552-9FA7-4099-AC2B-FB19A13065ED}" type="presOf" srcId="{9628B0AF-A524-4F74-B7EE-E0E11EEB774A}" destId="{FD188D73-C6A1-46D6-BC14-83D4D0C843A3}" srcOrd="0" destOrd="0" presId="urn:microsoft.com/office/officeart/2005/8/layout/list1"/>
    <dgm:cxn modelId="{7A492286-E92C-4A3D-A8D1-7E6B45169BF1}" srcId="{B6ABE92F-2A9A-4B64-8F65-84174419CA77}" destId="{9628B0AF-A524-4F74-B7EE-E0E11EEB774A}" srcOrd="1" destOrd="0" parTransId="{AE09C668-B25D-4727-A352-4007F6732EC5}" sibTransId="{5DE7EC91-B891-41F5-8327-1B72A1458322}"/>
    <dgm:cxn modelId="{61907EA9-18B0-4318-86BA-854353B9F8DF}" srcId="{B6ABE92F-2A9A-4B64-8F65-84174419CA77}" destId="{24E41E21-C61B-4C31-A1D4-F3CDFF86AD0A}" srcOrd="0" destOrd="0" parTransId="{13887B64-4615-4E81-9A86-387065A61851}" sibTransId="{EA84095B-66BF-41EC-8F18-E5939723EFF5}"/>
    <dgm:cxn modelId="{914735B1-66DD-4CFE-BD85-D8683AC1A27B}" type="presOf" srcId="{9628B0AF-A524-4F74-B7EE-E0E11EEB774A}" destId="{EFC925AA-5968-4A6C-8BB6-00AE309DB89E}" srcOrd="1" destOrd="0" presId="urn:microsoft.com/office/officeart/2005/8/layout/list1"/>
    <dgm:cxn modelId="{9E26A848-68C0-4FA1-A203-C5B0774F65D6}" type="presParOf" srcId="{E655D088-3B75-452E-939A-5937D68694B0}" destId="{309D31C0-2431-4ADD-8858-17055D4568C3}" srcOrd="0" destOrd="0" presId="urn:microsoft.com/office/officeart/2005/8/layout/list1"/>
    <dgm:cxn modelId="{49B959E2-AFAF-4CFE-BD9B-485BF3043DE7}" type="presParOf" srcId="{309D31C0-2431-4ADD-8858-17055D4568C3}" destId="{2DF636C0-F54F-4B13-A7C6-DC8D6CF5BAAA}" srcOrd="0" destOrd="0" presId="urn:microsoft.com/office/officeart/2005/8/layout/list1"/>
    <dgm:cxn modelId="{81AEE55A-C1DB-4BBB-B303-5461E7808C8E}" type="presParOf" srcId="{309D31C0-2431-4ADD-8858-17055D4568C3}" destId="{0024ED11-93DF-4537-AFBB-62C23F4A0AF8}" srcOrd="1" destOrd="0" presId="urn:microsoft.com/office/officeart/2005/8/layout/list1"/>
    <dgm:cxn modelId="{32507E66-2089-49C0-BE6A-D25E4F78F3AF}" type="presParOf" srcId="{E655D088-3B75-452E-939A-5937D68694B0}" destId="{37253817-8AB0-4B39-AFCC-E406CFB7A419}" srcOrd="1" destOrd="0" presId="urn:microsoft.com/office/officeart/2005/8/layout/list1"/>
    <dgm:cxn modelId="{62986C6E-A7D8-4DD2-8507-203255E73D0D}" type="presParOf" srcId="{E655D088-3B75-452E-939A-5937D68694B0}" destId="{5535A437-CA2C-4CA3-B8ED-CAF32D6001B8}" srcOrd="2" destOrd="0" presId="urn:microsoft.com/office/officeart/2005/8/layout/list1"/>
    <dgm:cxn modelId="{FCB8D854-39DF-4C5B-ACC1-3F0D23344AE5}" type="presParOf" srcId="{E655D088-3B75-452E-939A-5937D68694B0}" destId="{BA75AF9B-2126-4084-9C7A-DF466999C303}" srcOrd="3" destOrd="0" presId="urn:microsoft.com/office/officeart/2005/8/layout/list1"/>
    <dgm:cxn modelId="{1EA0A489-7AB8-4595-9ADE-6506E31F4A52}" type="presParOf" srcId="{E655D088-3B75-452E-939A-5937D68694B0}" destId="{58C8DF12-9A87-488B-A933-48EB1CCF86E8}" srcOrd="4" destOrd="0" presId="urn:microsoft.com/office/officeart/2005/8/layout/list1"/>
    <dgm:cxn modelId="{87B3D9E0-DCFF-45EE-A4E7-BA306E3A68AC}" type="presParOf" srcId="{58C8DF12-9A87-488B-A933-48EB1CCF86E8}" destId="{FD188D73-C6A1-46D6-BC14-83D4D0C843A3}" srcOrd="0" destOrd="0" presId="urn:microsoft.com/office/officeart/2005/8/layout/list1"/>
    <dgm:cxn modelId="{4A2D6144-9691-4D53-B1E1-7A6C5DC438EE}" type="presParOf" srcId="{58C8DF12-9A87-488B-A933-48EB1CCF86E8}" destId="{EFC925AA-5968-4A6C-8BB6-00AE309DB89E}" srcOrd="1" destOrd="0" presId="urn:microsoft.com/office/officeart/2005/8/layout/list1"/>
    <dgm:cxn modelId="{0C874B20-E06A-4DB4-8529-AA5D67CC2C8E}" type="presParOf" srcId="{E655D088-3B75-452E-939A-5937D68694B0}" destId="{CEC74755-8353-4604-A195-1A93758063F4}" srcOrd="5" destOrd="0" presId="urn:microsoft.com/office/officeart/2005/8/layout/list1"/>
    <dgm:cxn modelId="{FFA05DE5-487F-4D09-A863-853709E24D00}" type="presParOf" srcId="{E655D088-3B75-452E-939A-5937D68694B0}" destId="{B109CE2F-F5D5-42B2-A133-F15B9155E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ABE92F-2A9A-4B64-8F65-84174419C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E41E21-C61B-4C31-A1D4-F3CDFF86AD0A}">
      <dgm:prSet phldrT="[텍스트]"/>
      <dgm:spPr/>
      <dgm:t>
        <a:bodyPr/>
        <a:lstStyle/>
        <a:p>
          <a:pPr algn="ctr" latinLnBrk="1"/>
          <a:r>
            <a:rPr lang="ko-KR" altLang="en-US" dirty="0"/>
            <a:t>문제점</a:t>
          </a:r>
        </a:p>
      </dgm:t>
    </dgm:pt>
    <dgm:pt modelId="{13887B64-4615-4E81-9A86-387065A61851}" type="par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EA84095B-66BF-41EC-8F18-E5939723EFF5}" type="sib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9628B0AF-A524-4F74-B7EE-E0E11EEB774A}">
      <dgm:prSet phldrT="[텍스트]"/>
      <dgm:spPr/>
      <dgm:t>
        <a:bodyPr/>
        <a:lstStyle/>
        <a:p>
          <a:pPr algn="ctr" latinLnBrk="1"/>
          <a:r>
            <a:rPr lang="ko-KR" altLang="en-US" dirty="0"/>
            <a:t>개선방안</a:t>
          </a:r>
        </a:p>
      </dgm:t>
    </dgm:pt>
    <dgm:pt modelId="{AE09C668-B25D-4727-A352-4007F6732EC5}" type="par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5DE7EC91-B891-41F5-8327-1B72A1458322}" type="sib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E655D088-3B75-452E-939A-5937D68694B0}" type="pres">
      <dgm:prSet presAssocID="{B6ABE92F-2A9A-4B64-8F65-84174419CA77}" presName="linear" presStyleCnt="0">
        <dgm:presLayoutVars>
          <dgm:dir/>
          <dgm:animLvl val="lvl"/>
          <dgm:resizeHandles val="exact"/>
        </dgm:presLayoutVars>
      </dgm:prSet>
      <dgm:spPr/>
    </dgm:pt>
    <dgm:pt modelId="{309D31C0-2431-4ADD-8858-17055D4568C3}" type="pres">
      <dgm:prSet presAssocID="{24E41E21-C61B-4C31-A1D4-F3CDFF86AD0A}" presName="parentLin" presStyleCnt="0"/>
      <dgm:spPr/>
    </dgm:pt>
    <dgm:pt modelId="{2DF636C0-F54F-4B13-A7C6-DC8D6CF5BAAA}" type="pres">
      <dgm:prSet presAssocID="{24E41E21-C61B-4C31-A1D4-F3CDFF86AD0A}" presName="parentLeftMargin" presStyleLbl="node1" presStyleIdx="0" presStyleCnt="2"/>
      <dgm:spPr/>
    </dgm:pt>
    <dgm:pt modelId="{0024ED11-93DF-4537-AFBB-62C23F4A0AF8}" type="pres">
      <dgm:prSet presAssocID="{24E41E21-C61B-4C31-A1D4-F3CDFF86AD0A}" presName="parentText" presStyleLbl="node1" presStyleIdx="0" presStyleCnt="2" custScaleX="26703" custScaleY="26702" custLinFactNeighborY="-56078">
        <dgm:presLayoutVars>
          <dgm:chMax val="0"/>
          <dgm:bulletEnabled val="1"/>
        </dgm:presLayoutVars>
      </dgm:prSet>
      <dgm:spPr/>
    </dgm:pt>
    <dgm:pt modelId="{37253817-8AB0-4B39-AFCC-E406CFB7A419}" type="pres">
      <dgm:prSet presAssocID="{24E41E21-C61B-4C31-A1D4-F3CDFF86AD0A}" presName="negativeSpace" presStyleCnt="0"/>
      <dgm:spPr/>
    </dgm:pt>
    <dgm:pt modelId="{5535A437-CA2C-4CA3-B8ED-CAF32D6001B8}" type="pres">
      <dgm:prSet presAssocID="{24E41E21-C61B-4C31-A1D4-F3CDFF86AD0A}" presName="childText" presStyleLbl="conFgAcc1" presStyleIdx="0" presStyleCnt="2" custLinFactY="-3300" custLinFactNeighborY="-100000">
        <dgm:presLayoutVars>
          <dgm:bulletEnabled val="1"/>
        </dgm:presLayoutVars>
      </dgm:prSet>
      <dgm:spPr/>
    </dgm:pt>
    <dgm:pt modelId="{BA75AF9B-2126-4084-9C7A-DF466999C303}" type="pres">
      <dgm:prSet presAssocID="{EA84095B-66BF-41EC-8F18-E5939723EFF5}" presName="spaceBetweenRectangles" presStyleCnt="0"/>
      <dgm:spPr/>
    </dgm:pt>
    <dgm:pt modelId="{58C8DF12-9A87-488B-A933-48EB1CCF86E8}" type="pres">
      <dgm:prSet presAssocID="{9628B0AF-A524-4F74-B7EE-E0E11EEB774A}" presName="parentLin" presStyleCnt="0"/>
      <dgm:spPr/>
    </dgm:pt>
    <dgm:pt modelId="{FD188D73-C6A1-46D6-BC14-83D4D0C843A3}" type="pres">
      <dgm:prSet presAssocID="{9628B0AF-A524-4F74-B7EE-E0E11EEB774A}" presName="parentLeftMargin" presStyleLbl="node1" presStyleIdx="0" presStyleCnt="2"/>
      <dgm:spPr/>
    </dgm:pt>
    <dgm:pt modelId="{EFC925AA-5968-4A6C-8BB6-00AE309DB89E}" type="pres">
      <dgm:prSet presAssocID="{9628B0AF-A524-4F74-B7EE-E0E11EEB774A}" presName="parentText" presStyleLbl="node1" presStyleIdx="1" presStyleCnt="2" custScaleX="26703" custScaleY="26702" custLinFactNeighborY="-23460">
        <dgm:presLayoutVars>
          <dgm:chMax val="0"/>
          <dgm:bulletEnabled val="1"/>
        </dgm:presLayoutVars>
      </dgm:prSet>
      <dgm:spPr/>
    </dgm:pt>
    <dgm:pt modelId="{CEC74755-8353-4604-A195-1A93758063F4}" type="pres">
      <dgm:prSet presAssocID="{9628B0AF-A524-4F74-B7EE-E0E11EEB774A}" presName="negativeSpace" presStyleCnt="0"/>
      <dgm:spPr/>
    </dgm:pt>
    <dgm:pt modelId="{B109CE2F-F5D5-42B2-A133-F15B9155ECDF}" type="pres">
      <dgm:prSet presAssocID="{9628B0AF-A524-4F74-B7EE-E0E11EEB774A}" presName="childText" presStyleLbl="conFgAcc1" presStyleIdx="1" presStyleCnt="2" custLinFactNeighborY="28834">
        <dgm:presLayoutVars>
          <dgm:bulletEnabled val="1"/>
        </dgm:presLayoutVars>
      </dgm:prSet>
      <dgm:spPr/>
    </dgm:pt>
  </dgm:ptLst>
  <dgm:cxnLst>
    <dgm:cxn modelId="{6745C30E-4CD4-4B0F-A986-8499D15B5AFD}" type="presOf" srcId="{B6ABE92F-2A9A-4B64-8F65-84174419CA77}" destId="{E655D088-3B75-452E-939A-5937D68694B0}" srcOrd="0" destOrd="0" presId="urn:microsoft.com/office/officeart/2005/8/layout/list1"/>
    <dgm:cxn modelId="{AED28A36-72DD-4A4C-A9DE-4231023BC75C}" type="presOf" srcId="{24E41E21-C61B-4C31-A1D4-F3CDFF86AD0A}" destId="{2DF636C0-F54F-4B13-A7C6-DC8D6CF5BAAA}" srcOrd="0" destOrd="0" presId="urn:microsoft.com/office/officeart/2005/8/layout/list1"/>
    <dgm:cxn modelId="{97F70339-5B9E-4410-B9D9-B246706FC8CF}" type="presOf" srcId="{24E41E21-C61B-4C31-A1D4-F3CDFF86AD0A}" destId="{0024ED11-93DF-4537-AFBB-62C23F4A0AF8}" srcOrd="1" destOrd="0" presId="urn:microsoft.com/office/officeart/2005/8/layout/list1"/>
    <dgm:cxn modelId="{8C558552-9FA7-4099-AC2B-FB19A13065ED}" type="presOf" srcId="{9628B0AF-A524-4F74-B7EE-E0E11EEB774A}" destId="{FD188D73-C6A1-46D6-BC14-83D4D0C843A3}" srcOrd="0" destOrd="0" presId="urn:microsoft.com/office/officeart/2005/8/layout/list1"/>
    <dgm:cxn modelId="{7A492286-E92C-4A3D-A8D1-7E6B45169BF1}" srcId="{B6ABE92F-2A9A-4B64-8F65-84174419CA77}" destId="{9628B0AF-A524-4F74-B7EE-E0E11EEB774A}" srcOrd="1" destOrd="0" parTransId="{AE09C668-B25D-4727-A352-4007F6732EC5}" sibTransId="{5DE7EC91-B891-41F5-8327-1B72A1458322}"/>
    <dgm:cxn modelId="{61907EA9-18B0-4318-86BA-854353B9F8DF}" srcId="{B6ABE92F-2A9A-4B64-8F65-84174419CA77}" destId="{24E41E21-C61B-4C31-A1D4-F3CDFF86AD0A}" srcOrd="0" destOrd="0" parTransId="{13887B64-4615-4E81-9A86-387065A61851}" sibTransId="{EA84095B-66BF-41EC-8F18-E5939723EFF5}"/>
    <dgm:cxn modelId="{914735B1-66DD-4CFE-BD85-D8683AC1A27B}" type="presOf" srcId="{9628B0AF-A524-4F74-B7EE-E0E11EEB774A}" destId="{EFC925AA-5968-4A6C-8BB6-00AE309DB89E}" srcOrd="1" destOrd="0" presId="urn:microsoft.com/office/officeart/2005/8/layout/list1"/>
    <dgm:cxn modelId="{9E26A848-68C0-4FA1-A203-C5B0774F65D6}" type="presParOf" srcId="{E655D088-3B75-452E-939A-5937D68694B0}" destId="{309D31C0-2431-4ADD-8858-17055D4568C3}" srcOrd="0" destOrd="0" presId="urn:microsoft.com/office/officeart/2005/8/layout/list1"/>
    <dgm:cxn modelId="{49B959E2-AFAF-4CFE-BD9B-485BF3043DE7}" type="presParOf" srcId="{309D31C0-2431-4ADD-8858-17055D4568C3}" destId="{2DF636C0-F54F-4B13-A7C6-DC8D6CF5BAAA}" srcOrd="0" destOrd="0" presId="urn:microsoft.com/office/officeart/2005/8/layout/list1"/>
    <dgm:cxn modelId="{81AEE55A-C1DB-4BBB-B303-5461E7808C8E}" type="presParOf" srcId="{309D31C0-2431-4ADD-8858-17055D4568C3}" destId="{0024ED11-93DF-4537-AFBB-62C23F4A0AF8}" srcOrd="1" destOrd="0" presId="urn:microsoft.com/office/officeart/2005/8/layout/list1"/>
    <dgm:cxn modelId="{32507E66-2089-49C0-BE6A-D25E4F78F3AF}" type="presParOf" srcId="{E655D088-3B75-452E-939A-5937D68694B0}" destId="{37253817-8AB0-4B39-AFCC-E406CFB7A419}" srcOrd="1" destOrd="0" presId="urn:microsoft.com/office/officeart/2005/8/layout/list1"/>
    <dgm:cxn modelId="{62986C6E-A7D8-4DD2-8507-203255E73D0D}" type="presParOf" srcId="{E655D088-3B75-452E-939A-5937D68694B0}" destId="{5535A437-CA2C-4CA3-B8ED-CAF32D6001B8}" srcOrd="2" destOrd="0" presId="urn:microsoft.com/office/officeart/2005/8/layout/list1"/>
    <dgm:cxn modelId="{FCB8D854-39DF-4C5B-ACC1-3F0D23344AE5}" type="presParOf" srcId="{E655D088-3B75-452E-939A-5937D68694B0}" destId="{BA75AF9B-2126-4084-9C7A-DF466999C303}" srcOrd="3" destOrd="0" presId="urn:microsoft.com/office/officeart/2005/8/layout/list1"/>
    <dgm:cxn modelId="{1EA0A489-7AB8-4595-9ADE-6506E31F4A52}" type="presParOf" srcId="{E655D088-3B75-452E-939A-5937D68694B0}" destId="{58C8DF12-9A87-488B-A933-48EB1CCF86E8}" srcOrd="4" destOrd="0" presId="urn:microsoft.com/office/officeart/2005/8/layout/list1"/>
    <dgm:cxn modelId="{87B3D9E0-DCFF-45EE-A4E7-BA306E3A68AC}" type="presParOf" srcId="{58C8DF12-9A87-488B-A933-48EB1CCF86E8}" destId="{FD188D73-C6A1-46D6-BC14-83D4D0C843A3}" srcOrd="0" destOrd="0" presId="urn:microsoft.com/office/officeart/2005/8/layout/list1"/>
    <dgm:cxn modelId="{4A2D6144-9691-4D53-B1E1-7A6C5DC438EE}" type="presParOf" srcId="{58C8DF12-9A87-488B-A933-48EB1CCF86E8}" destId="{EFC925AA-5968-4A6C-8BB6-00AE309DB89E}" srcOrd="1" destOrd="0" presId="urn:microsoft.com/office/officeart/2005/8/layout/list1"/>
    <dgm:cxn modelId="{0C874B20-E06A-4DB4-8529-AA5D67CC2C8E}" type="presParOf" srcId="{E655D088-3B75-452E-939A-5937D68694B0}" destId="{CEC74755-8353-4604-A195-1A93758063F4}" srcOrd="5" destOrd="0" presId="urn:microsoft.com/office/officeart/2005/8/layout/list1"/>
    <dgm:cxn modelId="{FFA05DE5-487F-4D09-A863-853709E24D00}" type="presParOf" srcId="{E655D088-3B75-452E-939A-5937D68694B0}" destId="{B109CE2F-F5D5-42B2-A133-F15B9155E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ABE92F-2A9A-4B64-8F65-84174419C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E41E21-C61B-4C31-A1D4-F3CDFF86AD0A}">
      <dgm:prSet phldrT="[텍스트]"/>
      <dgm:spPr/>
      <dgm:t>
        <a:bodyPr/>
        <a:lstStyle/>
        <a:p>
          <a:pPr algn="ctr" latinLnBrk="1"/>
          <a:r>
            <a:rPr lang="ko-KR" altLang="en-US" dirty="0"/>
            <a:t>문제점</a:t>
          </a:r>
        </a:p>
      </dgm:t>
    </dgm:pt>
    <dgm:pt modelId="{13887B64-4615-4E81-9A86-387065A61851}" type="par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EA84095B-66BF-41EC-8F18-E5939723EFF5}" type="sib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9628B0AF-A524-4F74-B7EE-E0E11EEB774A}">
      <dgm:prSet phldrT="[텍스트]"/>
      <dgm:spPr/>
      <dgm:t>
        <a:bodyPr/>
        <a:lstStyle/>
        <a:p>
          <a:pPr algn="ctr" latinLnBrk="1"/>
          <a:r>
            <a:rPr lang="ko-KR" altLang="en-US" dirty="0"/>
            <a:t>개선방안</a:t>
          </a:r>
        </a:p>
      </dgm:t>
    </dgm:pt>
    <dgm:pt modelId="{AE09C668-B25D-4727-A352-4007F6732EC5}" type="par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5DE7EC91-B891-41F5-8327-1B72A1458322}" type="sib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E655D088-3B75-452E-939A-5937D68694B0}" type="pres">
      <dgm:prSet presAssocID="{B6ABE92F-2A9A-4B64-8F65-84174419CA77}" presName="linear" presStyleCnt="0">
        <dgm:presLayoutVars>
          <dgm:dir/>
          <dgm:animLvl val="lvl"/>
          <dgm:resizeHandles val="exact"/>
        </dgm:presLayoutVars>
      </dgm:prSet>
      <dgm:spPr/>
    </dgm:pt>
    <dgm:pt modelId="{309D31C0-2431-4ADD-8858-17055D4568C3}" type="pres">
      <dgm:prSet presAssocID="{24E41E21-C61B-4C31-A1D4-F3CDFF86AD0A}" presName="parentLin" presStyleCnt="0"/>
      <dgm:spPr/>
    </dgm:pt>
    <dgm:pt modelId="{2DF636C0-F54F-4B13-A7C6-DC8D6CF5BAAA}" type="pres">
      <dgm:prSet presAssocID="{24E41E21-C61B-4C31-A1D4-F3CDFF86AD0A}" presName="parentLeftMargin" presStyleLbl="node1" presStyleIdx="0" presStyleCnt="2"/>
      <dgm:spPr/>
    </dgm:pt>
    <dgm:pt modelId="{0024ED11-93DF-4537-AFBB-62C23F4A0AF8}" type="pres">
      <dgm:prSet presAssocID="{24E41E21-C61B-4C31-A1D4-F3CDFF86AD0A}" presName="parentText" presStyleLbl="node1" presStyleIdx="0" presStyleCnt="2" custScaleX="26703" custScaleY="26702" custLinFactNeighborY="-56078">
        <dgm:presLayoutVars>
          <dgm:chMax val="0"/>
          <dgm:bulletEnabled val="1"/>
        </dgm:presLayoutVars>
      </dgm:prSet>
      <dgm:spPr/>
    </dgm:pt>
    <dgm:pt modelId="{37253817-8AB0-4B39-AFCC-E406CFB7A419}" type="pres">
      <dgm:prSet presAssocID="{24E41E21-C61B-4C31-A1D4-F3CDFF86AD0A}" presName="negativeSpace" presStyleCnt="0"/>
      <dgm:spPr/>
    </dgm:pt>
    <dgm:pt modelId="{5535A437-CA2C-4CA3-B8ED-CAF32D6001B8}" type="pres">
      <dgm:prSet presAssocID="{24E41E21-C61B-4C31-A1D4-F3CDFF86AD0A}" presName="childText" presStyleLbl="conFgAcc1" presStyleIdx="0" presStyleCnt="2" custLinFactY="-3300" custLinFactNeighborY="-100000">
        <dgm:presLayoutVars>
          <dgm:bulletEnabled val="1"/>
        </dgm:presLayoutVars>
      </dgm:prSet>
      <dgm:spPr/>
    </dgm:pt>
    <dgm:pt modelId="{BA75AF9B-2126-4084-9C7A-DF466999C303}" type="pres">
      <dgm:prSet presAssocID="{EA84095B-66BF-41EC-8F18-E5939723EFF5}" presName="spaceBetweenRectangles" presStyleCnt="0"/>
      <dgm:spPr/>
    </dgm:pt>
    <dgm:pt modelId="{58C8DF12-9A87-488B-A933-48EB1CCF86E8}" type="pres">
      <dgm:prSet presAssocID="{9628B0AF-A524-4F74-B7EE-E0E11EEB774A}" presName="parentLin" presStyleCnt="0"/>
      <dgm:spPr/>
    </dgm:pt>
    <dgm:pt modelId="{FD188D73-C6A1-46D6-BC14-83D4D0C843A3}" type="pres">
      <dgm:prSet presAssocID="{9628B0AF-A524-4F74-B7EE-E0E11EEB774A}" presName="parentLeftMargin" presStyleLbl="node1" presStyleIdx="0" presStyleCnt="2"/>
      <dgm:spPr/>
    </dgm:pt>
    <dgm:pt modelId="{EFC925AA-5968-4A6C-8BB6-00AE309DB89E}" type="pres">
      <dgm:prSet presAssocID="{9628B0AF-A524-4F74-B7EE-E0E11EEB774A}" presName="parentText" presStyleLbl="node1" presStyleIdx="1" presStyleCnt="2" custScaleX="26703" custScaleY="26702" custLinFactNeighborY="-23460">
        <dgm:presLayoutVars>
          <dgm:chMax val="0"/>
          <dgm:bulletEnabled val="1"/>
        </dgm:presLayoutVars>
      </dgm:prSet>
      <dgm:spPr/>
    </dgm:pt>
    <dgm:pt modelId="{CEC74755-8353-4604-A195-1A93758063F4}" type="pres">
      <dgm:prSet presAssocID="{9628B0AF-A524-4F74-B7EE-E0E11EEB774A}" presName="negativeSpace" presStyleCnt="0"/>
      <dgm:spPr/>
    </dgm:pt>
    <dgm:pt modelId="{B109CE2F-F5D5-42B2-A133-F15B9155ECDF}" type="pres">
      <dgm:prSet presAssocID="{9628B0AF-A524-4F74-B7EE-E0E11EEB774A}" presName="childText" presStyleLbl="conFgAcc1" presStyleIdx="1" presStyleCnt="2" custLinFactNeighborY="28834">
        <dgm:presLayoutVars>
          <dgm:bulletEnabled val="1"/>
        </dgm:presLayoutVars>
      </dgm:prSet>
      <dgm:spPr/>
    </dgm:pt>
  </dgm:ptLst>
  <dgm:cxnLst>
    <dgm:cxn modelId="{6745C30E-4CD4-4B0F-A986-8499D15B5AFD}" type="presOf" srcId="{B6ABE92F-2A9A-4B64-8F65-84174419CA77}" destId="{E655D088-3B75-452E-939A-5937D68694B0}" srcOrd="0" destOrd="0" presId="urn:microsoft.com/office/officeart/2005/8/layout/list1"/>
    <dgm:cxn modelId="{AED28A36-72DD-4A4C-A9DE-4231023BC75C}" type="presOf" srcId="{24E41E21-C61B-4C31-A1D4-F3CDFF86AD0A}" destId="{2DF636C0-F54F-4B13-A7C6-DC8D6CF5BAAA}" srcOrd="0" destOrd="0" presId="urn:microsoft.com/office/officeart/2005/8/layout/list1"/>
    <dgm:cxn modelId="{97F70339-5B9E-4410-B9D9-B246706FC8CF}" type="presOf" srcId="{24E41E21-C61B-4C31-A1D4-F3CDFF86AD0A}" destId="{0024ED11-93DF-4537-AFBB-62C23F4A0AF8}" srcOrd="1" destOrd="0" presId="urn:microsoft.com/office/officeart/2005/8/layout/list1"/>
    <dgm:cxn modelId="{8C558552-9FA7-4099-AC2B-FB19A13065ED}" type="presOf" srcId="{9628B0AF-A524-4F74-B7EE-E0E11EEB774A}" destId="{FD188D73-C6A1-46D6-BC14-83D4D0C843A3}" srcOrd="0" destOrd="0" presId="urn:microsoft.com/office/officeart/2005/8/layout/list1"/>
    <dgm:cxn modelId="{7A492286-E92C-4A3D-A8D1-7E6B45169BF1}" srcId="{B6ABE92F-2A9A-4B64-8F65-84174419CA77}" destId="{9628B0AF-A524-4F74-B7EE-E0E11EEB774A}" srcOrd="1" destOrd="0" parTransId="{AE09C668-B25D-4727-A352-4007F6732EC5}" sibTransId="{5DE7EC91-B891-41F5-8327-1B72A1458322}"/>
    <dgm:cxn modelId="{61907EA9-18B0-4318-86BA-854353B9F8DF}" srcId="{B6ABE92F-2A9A-4B64-8F65-84174419CA77}" destId="{24E41E21-C61B-4C31-A1D4-F3CDFF86AD0A}" srcOrd="0" destOrd="0" parTransId="{13887B64-4615-4E81-9A86-387065A61851}" sibTransId="{EA84095B-66BF-41EC-8F18-E5939723EFF5}"/>
    <dgm:cxn modelId="{914735B1-66DD-4CFE-BD85-D8683AC1A27B}" type="presOf" srcId="{9628B0AF-A524-4F74-B7EE-E0E11EEB774A}" destId="{EFC925AA-5968-4A6C-8BB6-00AE309DB89E}" srcOrd="1" destOrd="0" presId="urn:microsoft.com/office/officeart/2005/8/layout/list1"/>
    <dgm:cxn modelId="{9E26A848-68C0-4FA1-A203-C5B0774F65D6}" type="presParOf" srcId="{E655D088-3B75-452E-939A-5937D68694B0}" destId="{309D31C0-2431-4ADD-8858-17055D4568C3}" srcOrd="0" destOrd="0" presId="urn:microsoft.com/office/officeart/2005/8/layout/list1"/>
    <dgm:cxn modelId="{49B959E2-AFAF-4CFE-BD9B-485BF3043DE7}" type="presParOf" srcId="{309D31C0-2431-4ADD-8858-17055D4568C3}" destId="{2DF636C0-F54F-4B13-A7C6-DC8D6CF5BAAA}" srcOrd="0" destOrd="0" presId="urn:microsoft.com/office/officeart/2005/8/layout/list1"/>
    <dgm:cxn modelId="{81AEE55A-C1DB-4BBB-B303-5461E7808C8E}" type="presParOf" srcId="{309D31C0-2431-4ADD-8858-17055D4568C3}" destId="{0024ED11-93DF-4537-AFBB-62C23F4A0AF8}" srcOrd="1" destOrd="0" presId="urn:microsoft.com/office/officeart/2005/8/layout/list1"/>
    <dgm:cxn modelId="{32507E66-2089-49C0-BE6A-D25E4F78F3AF}" type="presParOf" srcId="{E655D088-3B75-452E-939A-5937D68694B0}" destId="{37253817-8AB0-4B39-AFCC-E406CFB7A419}" srcOrd="1" destOrd="0" presId="urn:microsoft.com/office/officeart/2005/8/layout/list1"/>
    <dgm:cxn modelId="{62986C6E-A7D8-4DD2-8507-203255E73D0D}" type="presParOf" srcId="{E655D088-3B75-452E-939A-5937D68694B0}" destId="{5535A437-CA2C-4CA3-B8ED-CAF32D6001B8}" srcOrd="2" destOrd="0" presId="urn:microsoft.com/office/officeart/2005/8/layout/list1"/>
    <dgm:cxn modelId="{FCB8D854-39DF-4C5B-ACC1-3F0D23344AE5}" type="presParOf" srcId="{E655D088-3B75-452E-939A-5937D68694B0}" destId="{BA75AF9B-2126-4084-9C7A-DF466999C303}" srcOrd="3" destOrd="0" presId="urn:microsoft.com/office/officeart/2005/8/layout/list1"/>
    <dgm:cxn modelId="{1EA0A489-7AB8-4595-9ADE-6506E31F4A52}" type="presParOf" srcId="{E655D088-3B75-452E-939A-5937D68694B0}" destId="{58C8DF12-9A87-488B-A933-48EB1CCF86E8}" srcOrd="4" destOrd="0" presId="urn:microsoft.com/office/officeart/2005/8/layout/list1"/>
    <dgm:cxn modelId="{87B3D9E0-DCFF-45EE-A4E7-BA306E3A68AC}" type="presParOf" srcId="{58C8DF12-9A87-488B-A933-48EB1CCF86E8}" destId="{FD188D73-C6A1-46D6-BC14-83D4D0C843A3}" srcOrd="0" destOrd="0" presId="urn:microsoft.com/office/officeart/2005/8/layout/list1"/>
    <dgm:cxn modelId="{4A2D6144-9691-4D53-B1E1-7A6C5DC438EE}" type="presParOf" srcId="{58C8DF12-9A87-488B-A933-48EB1CCF86E8}" destId="{EFC925AA-5968-4A6C-8BB6-00AE309DB89E}" srcOrd="1" destOrd="0" presId="urn:microsoft.com/office/officeart/2005/8/layout/list1"/>
    <dgm:cxn modelId="{0C874B20-E06A-4DB4-8529-AA5D67CC2C8E}" type="presParOf" srcId="{E655D088-3B75-452E-939A-5937D68694B0}" destId="{CEC74755-8353-4604-A195-1A93758063F4}" srcOrd="5" destOrd="0" presId="urn:microsoft.com/office/officeart/2005/8/layout/list1"/>
    <dgm:cxn modelId="{FFA05DE5-487F-4D09-A863-853709E24D00}" type="presParOf" srcId="{E655D088-3B75-452E-939A-5937D68694B0}" destId="{B109CE2F-F5D5-42B2-A133-F15B9155E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ABE92F-2A9A-4B64-8F65-84174419CA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4E41E21-C61B-4C31-A1D4-F3CDFF86AD0A}">
      <dgm:prSet phldrT="[텍스트]"/>
      <dgm:spPr/>
      <dgm:t>
        <a:bodyPr/>
        <a:lstStyle/>
        <a:p>
          <a:pPr algn="ctr" latinLnBrk="1"/>
          <a:r>
            <a:rPr lang="ko-KR" altLang="en-US" dirty="0"/>
            <a:t>문제점</a:t>
          </a:r>
        </a:p>
      </dgm:t>
    </dgm:pt>
    <dgm:pt modelId="{13887B64-4615-4E81-9A86-387065A61851}" type="par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EA84095B-66BF-41EC-8F18-E5939723EFF5}" type="sibTrans" cxnId="{61907EA9-18B0-4318-86BA-854353B9F8DF}">
      <dgm:prSet/>
      <dgm:spPr/>
      <dgm:t>
        <a:bodyPr/>
        <a:lstStyle/>
        <a:p>
          <a:pPr latinLnBrk="1"/>
          <a:endParaRPr lang="ko-KR" altLang="en-US"/>
        </a:p>
      </dgm:t>
    </dgm:pt>
    <dgm:pt modelId="{9628B0AF-A524-4F74-B7EE-E0E11EEB774A}">
      <dgm:prSet phldrT="[텍스트]"/>
      <dgm:spPr/>
      <dgm:t>
        <a:bodyPr/>
        <a:lstStyle/>
        <a:p>
          <a:pPr algn="ctr" latinLnBrk="1"/>
          <a:r>
            <a:rPr lang="ko-KR" altLang="en-US" dirty="0"/>
            <a:t>개선방안</a:t>
          </a:r>
        </a:p>
      </dgm:t>
    </dgm:pt>
    <dgm:pt modelId="{AE09C668-B25D-4727-A352-4007F6732EC5}" type="par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5DE7EC91-B891-41F5-8327-1B72A1458322}" type="sibTrans" cxnId="{7A492286-E92C-4A3D-A8D1-7E6B45169BF1}">
      <dgm:prSet/>
      <dgm:spPr/>
      <dgm:t>
        <a:bodyPr/>
        <a:lstStyle/>
        <a:p>
          <a:pPr latinLnBrk="1"/>
          <a:endParaRPr lang="ko-KR" altLang="en-US"/>
        </a:p>
      </dgm:t>
    </dgm:pt>
    <dgm:pt modelId="{E655D088-3B75-452E-939A-5937D68694B0}" type="pres">
      <dgm:prSet presAssocID="{B6ABE92F-2A9A-4B64-8F65-84174419CA77}" presName="linear" presStyleCnt="0">
        <dgm:presLayoutVars>
          <dgm:dir/>
          <dgm:animLvl val="lvl"/>
          <dgm:resizeHandles val="exact"/>
        </dgm:presLayoutVars>
      </dgm:prSet>
      <dgm:spPr/>
    </dgm:pt>
    <dgm:pt modelId="{309D31C0-2431-4ADD-8858-17055D4568C3}" type="pres">
      <dgm:prSet presAssocID="{24E41E21-C61B-4C31-A1D4-F3CDFF86AD0A}" presName="parentLin" presStyleCnt="0"/>
      <dgm:spPr/>
    </dgm:pt>
    <dgm:pt modelId="{2DF636C0-F54F-4B13-A7C6-DC8D6CF5BAAA}" type="pres">
      <dgm:prSet presAssocID="{24E41E21-C61B-4C31-A1D4-F3CDFF86AD0A}" presName="parentLeftMargin" presStyleLbl="node1" presStyleIdx="0" presStyleCnt="2"/>
      <dgm:spPr/>
    </dgm:pt>
    <dgm:pt modelId="{0024ED11-93DF-4537-AFBB-62C23F4A0AF8}" type="pres">
      <dgm:prSet presAssocID="{24E41E21-C61B-4C31-A1D4-F3CDFF86AD0A}" presName="parentText" presStyleLbl="node1" presStyleIdx="0" presStyleCnt="2" custScaleX="26703" custScaleY="26702" custLinFactNeighborY="-56078">
        <dgm:presLayoutVars>
          <dgm:chMax val="0"/>
          <dgm:bulletEnabled val="1"/>
        </dgm:presLayoutVars>
      </dgm:prSet>
      <dgm:spPr/>
    </dgm:pt>
    <dgm:pt modelId="{37253817-8AB0-4B39-AFCC-E406CFB7A419}" type="pres">
      <dgm:prSet presAssocID="{24E41E21-C61B-4C31-A1D4-F3CDFF86AD0A}" presName="negativeSpace" presStyleCnt="0"/>
      <dgm:spPr/>
    </dgm:pt>
    <dgm:pt modelId="{5535A437-CA2C-4CA3-B8ED-CAF32D6001B8}" type="pres">
      <dgm:prSet presAssocID="{24E41E21-C61B-4C31-A1D4-F3CDFF86AD0A}" presName="childText" presStyleLbl="conFgAcc1" presStyleIdx="0" presStyleCnt="2" custLinFactY="-3300" custLinFactNeighborY="-100000">
        <dgm:presLayoutVars>
          <dgm:bulletEnabled val="1"/>
        </dgm:presLayoutVars>
      </dgm:prSet>
      <dgm:spPr/>
    </dgm:pt>
    <dgm:pt modelId="{BA75AF9B-2126-4084-9C7A-DF466999C303}" type="pres">
      <dgm:prSet presAssocID="{EA84095B-66BF-41EC-8F18-E5939723EFF5}" presName="spaceBetweenRectangles" presStyleCnt="0"/>
      <dgm:spPr/>
    </dgm:pt>
    <dgm:pt modelId="{58C8DF12-9A87-488B-A933-48EB1CCF86E8}" type="pres">
      <dgm:prSet presAssocID="{9628B0AF-A524-4F74-B7EE-E0E11EEB774A}" presName="parentLin" presStyleCnt="0"/>
      <dgm:spPr/>
    </dgm:pt>
    <dgm:pt modelId="{FD188D73-C6A1-46D6-BC14-83D4D0C843A3}" type="pres">
      <dgm:prSet presAssocID="{9628B0AF-A524-4F74-B7EE-E0E11EEB774A}" presName="parentLeftMargin" presStyleLbl="node1" presStyleIdx="0" presStyleCnt="2"/>
      <dgm:spPr/>
    </dgm:pt>
    <dgm:pt modelId="{EFC925AA-5968-4A6C-8BB6-00AE309DB89E}" type="pres">
      <dgm:prSet presAssocID="{9628B0AF-A524-4F74-B7EE-E0E11EEB774A}" presName="parentText" presStyleLbl="node1" presStyleIdx="1" presStyleCnt="2" custScaleX="26703" custScaleY="26702" custLinFactNeighborY="-23460">
        <dgm:presLayoutVars>
          <dgm:chMax val="0"/>
          <dgm:bulletEnabled val="1"/>
        </dgm:presLayoutVars>
      </dgm:prSet>
      <dgm:spPr/>
    </dgm:pt>
    <dgm:pt modelId="{CEC74755-8353-4604-A195-1A93758063F4}" type="pres">
      <dgm:prSet presAssocID="{9628B0AF-A524-4F74-B7EE-E0E11EEB774A}" presName="negativeSpace" presStyleCnt="0"/>
      <dgm:spPr/>
    </dgm:pt>
    <dgm:pt modelId="{B109CE2F-F5D5-42B2-A133-F15B9155ECDF}" type="pres">
      <dgm:prSet presAssocID="{9628B0AF-A524-4F74-B7EE-E0E11EEB774A}" presName="childText" presStyleLbl="conFgAcc1" presStyleIdx="1" presStyleCnt="2" custLinFactNeighborX="581" custLinFactNeighborY="30777">
        <dgm:presLayoutVars>
          <dgm:bulletEnabled val="1"/>
        </dgm:presLayoutVars>
      </dgm:prSet>
      <dgm:spPr/>
    </dgm:pt>
  </dgm:ptLst>
  <dgm:cxnLst>
    <dgm:cxn modelId="{6745C30E-4CD4-4B0F-A986-8499D15B5AFD}" type="presOf" srcId="{B6ABE92F-2A9A-4B64-8F65-84174419CA77}" destId="{E655D088-3B75-452E-939A-5937D68694B0}" srcOrd="0" destOrd="0" presId="urn:microsoft.com/office/officeart/2005/8/layout/list1"/>
    <dgm:cxn modelId="{AED28A36-72DD-4A4C-A9DE-4231023BC75C}" type="presOf" srcId="{24E41E21-C61B-4C31-A1D4-F3CDFF86AD0A}" destId="{2DF636C0-F54F-4B13-A7C6-DC8D6CF5BAAA}" srcOrd="0" destOrd="0" presId="urn:microsoft.com/office/officeart/2005/8/layout/list1"/>
    <dgm:cxn modelId="{97F70339-5B9E-4410-B9D9-B246706FC8CF}" type="presOf" srcId="{24E41E21-C61B-4C31-A1D4-F3CDFF86AD0A}" destId="{0024ED11-93DF-4537-AFBB-62C23F4A0AF8}" srcOrd="1" destOrd="0" presId="urn:microsoft.com/office/officeart/2005/8/layout/list1"/>
    <dgm:cxn modelId="{8C558552-9FA7-4099-AC2B-FB19A13065ED}" type="presOf" srcId="{9628B0AF-A524-4F74-B7EE-E0E11EEB774A}" destId="{FD188D73-C6A1-46D6-BC14-83D4D0C843A3}" srcOrd="0" destOrd="0" presId="urn:microsoft.com/office/officeart/2005/8/layout/list1"/>
    <dgm:cxn modelId="{7A492286-E92C-4A3D-A8D1-7E6B45169BF1}" srcId="{B6ABE92F-2A9A-4B64-8F65-84174419CA77}" destId="{9628B0AF-A524-4F74-B7EE-E0E11EEB774A}" srcOrd="1" destOrd="0" parTransId="{AE09C668-B25D-4727-A352-4007F6732EC5}" sibTransId="{5DE7EC91-B891-41F5-8327-1B72A1458322}"/>
    <dgm:cxn modelId="{61907EA9-18B0-4318-86BA-854353B9F8DF}" srcId="{B6ABE92F-2A9A-4B64-8F65-84174419CA77}" destId="{24E41E21-C61B-4C31-A1D4-F3CDFF86AD0A}" srcOrd="0" destOrd="0" parTransId="{13887B64-4615-4E81-9A86-387065A61851}" sibTransId="{EA84095B-66BF-41EC-8F18-E5939723EFF5}"/>
    <dgm:cxn modelId="{914735B1-66DD-4CFE-BD85-D8683AC1A27B}" type="presOf" srcId="{9628B0AF-A524-4F74-B7EE-E0E11EEB774A}" destId="{EFC925AA-5968-4A6C-8BB6-00AE309DB89E}" srcOrd="1" destOrd="0" presId="urn:microsoft.com/office/officeart/2005/8/layout/list1"/>
    <dgm:cxn modelId="{9E26A848-68C0-4FA1-A203-C5B0774F65D6}" type="presParOf" srcId="{E655D088-3B75-452E-939A-5937D68694B0}" destId="{309D31C0-2431-4ADD-8858-17055D4568C3}" srcOrd="0" destOrd="0" presId="urn:microsoft.com/office/officeart/2005/8/layout/list1"/>
    <dgm:cxn modelId="{49B959E2-AFAF-4CFE-BD9B-485BF3043DE7}" type="presParOf" srcId="{309D31C0-2431-4ADD-8858-17055D4568C3}" destId="{2DF636C0-F54F-4B13-A7C6-DC8D6CF5BAAA}" srcOrd="0" destOrd="0" presId="urn:microsoft.com/office/officeart/2005/8/layout/list1"/>
    <dgm:cxn modelId="{81AEE55A-C1DB-4BBB-B303-5461E7808C8E}" type="presParOf" srcId="{309D31C0-2431-4ADD-8858-17055D4568C3}" destId="{0024ED11-93DF-4537-AFBB-62C23F4A0AF8}" srcOrd="1" destOrd="0" presId="urn:microsoft.com/office/officeart/2005/8/layout/list1"/>
    <dgm:cxn modelId="{32507E66-2089-49C0-BE6A-D25E4F78F3AF}" type="presParOf" srcId="{E655D088-3B75-452E-939A-5937D68694B0}" destId="{37253817-8AB0-4B39-AFCC-E406CFB7A419}" srcOrd="1" destOrd="0" presId="urn:microsoft.com/office/officeart/2005/8/layout/list1"/>
    <dgm:cxn modelId="{62986C6E-A7D8-4DD2-8507-203255E73D0D}" type="presParOf" srcId="{E655D088-3B75-452E-939A-5937D68694B0}" destId="{5535A437-CA2C-4CA3-B8ED-CAF32D6001B8}" srcOrd="2" destOrd="0" presId="urn:microsoft.com/office/officeart/2005/8/layout/list1"/>
    <dgm:cxn modelId="{FCB8D854-39DF-4C5B-ACC1-3F0D23344AE5}" type="presParOf" srcId="{E655D088-3B75-452E-939A-5937D68694B0}" destId="{BA75AF9B-2126-4084-9C7A-DF466999C303}" srcOrd="3" destOrd="0" presId="urn:microsoft.com/office/officeart/2005/8/layout/list1"/>
    <dgm:cxn modelId="{1EA0A489-7AB8-4595-9ADE-6506E31F4A52}" type="presParOf" srcId="{E655D088-3B75-452E-939A-5937D68694B0}" destId="{58C8DF12-9A87-488B-A933-48EB1CCF86E8}" srcOrd="4" destOrd="0" presId="urn:microsoft.com/office/officeart/2005/8/layout/list1"/>
    <dgm:cxn modelId="{87B3D9E0-DCFF-45EE-A4E7-BA306E3A68AC}" type="presParOf" srcId="{58C8DF12-9A87-488B-A933-48EB1CCF86E8}" destId="{FD188D73-C6A1-46D6-BC14-83D4D0C843A3}" srcOrd="0" destOrd="0" presId="urn:microsoft.com/office/officeart/2005/8/layout/list1"/>
    <dgm:cxn modelId="{4A2D6144-9691-4D53-B1E1-7A6C5DC438EE}" type="presParOf" srcId="{58C8DF12-9A87-488B-A933-48EB1CCF86E8}" destId="{EFC925AA-5968-4A6C-8BB6-00AE309DB89E}" srcOrd="1" destOrd="0" presId="urn:microsoft.com/office/officeart/2005/8/layout/list1"/>
    <dgm:cxn modelId="{0C874B20-E06A-4DB4-8529-AA5D67CC2C8E}" type="presParOf" srcId="{E655D088-3B75-452E-939A-5937D68694B0}" destId="{CEC74755-8353-4604-A195-1A93758063F4}" srcOrd="5" destOrd="0" presId="urn:microsoft.com/office/officeart/2005/8/layout/list1"/>
    <dgm:cxn modelId="{FFA05DE5-487F-4D09-A863-853709E24D00}" type="presParOf" srcId="{E655D088-3B75-452E-939A-5937D68694B0}" destId="{B109CE2F-F5D5-42B2-A133-F15B9155EC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A437-CA2C-4CA3-B8ED-CAF32D6001B8}">
      <dsp:nvSpPr>
        <dsp:cNvPr id="0" name=""/>
        <dsp:cNvSpPr/>
      </dsp:nvSpPr>
      <dsp:spPr>
        <a:xfrm>
          <a:off x="0" y="455815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ED11-93DF-4537-AFBB-62C23F4A0AF8}">
      <dsp:nvSpPr>
        <dsp:cNvPr id="0" name=""/>
        <dsp:cNvSpPr/>
      </dsp:nvSpPr>
      <dsp:spPr>
        <a:xfrm>
          <a:off x="363023" y="235332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문제점</a:t>
          </a:r>
        </a:p>
      </dsp:txBody>
      <dsp:txXfrm>
        <a:off x="387649" y="259958"/>
        <a:ext cx="1307881" cy="455223"/>
      </dsp:txXfrm>
    </dsp:sp>
    <dsp:sp modelId="{B109CE2F-F5D5-42B2-A133-F15B9155ECDF}">
      <dsp:nvSpPr>
        <dsp:cNvPr id="0" name=""/>
        <dsp:cNvSpPr/>
      </dsp:nvSpPr>
      <dsp:spPr>
        <a:xfrm>
          <a:off x="0" y="2645251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925AA-5968-4A6C-8BB6-00AE309DB89E}">
      <dsp:nvSpPr>
        <dsp:cNvPr id="0" name=""/>
        <dsp:cNvSpPr/>
      </dsp:nvSpPr>
      <dsp:spPr>
        <a:xfrm>
          <a:off x="363023" y="2369813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개선방안</a:t>
          </a:r>
        </a:p>
      </dsp:txBody>
      <dsp:txXfrm>
        <a:off x="387649" y="2394439"/>
        <a:ext cx="1307881" cy="455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A437-CA2C-4CA3-B8ED-CAF32D6001B8}">
      <dsp:nvSpPr>
        <dsp:cNvPr id="0" name=""/>
        <dsp:cNvSpPr/>
      </dsp:nvSpPr>
      <dsp:spPr>
        <a:xfrm>
          <a:off x="0" y="455815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ED11-93DF-4537-AFBB-62C23F4A0AF8}">
      <dsp:nvSpPr>
        <dsp:cNvPr id="0" name=""/>
        <dsp:cNvSpPr/>
      </dsp:nvSpPr>
      <dsp:spPr>
        <a:xfrm>
          <a:off x="363023" y="235332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문제점</a:t>
          </a:r>
        </a:p>
      </dsp:txBody>
      <dsp:txXfrm>
        <a:off x="387649" y="259958"/>
        <a:ext cx="1307881" cy="455223"/>
      </dsp:txXfrm>
    </dsp:sp>
    <dsp:sp modelId="{B109CE2F-F5D5-42B2-A133-F15B9155ECDF}">
      <dsp:nvSpPr>
        <dsp:cNvPr id="0" name=""/>
        <dsp:cNvSpPr/>
      </dsp:nvSpPr>
      <dsp:spPr>
        <a:xfrm>
          <a:off x="0" y="2645251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925AA-5968-4A6C-8BB6-00AE309DB89E}">
      <dsp:nvSpPr>
        <dsp:cNvPr id="0" name=""/>
        <dsp:cNvSpPr/>
      </dsp:nvSpPr>
      <dsp:spPr>
        <a:xfrm>
          <a:off x="363023" y="2369813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개선방안</a:t>
          </a:r>
        </a:p>
      </dsp:txBody>
      <dsp:txXfrm>
        <a:off x="387649" y="2394439"/>
        <a:ext cx="1307881" cy="455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A437-CA2C-4CA3-B8ED-CAF32D6001B8}">
      <dsp:nvSpPr>
        <dsp:cNvPr id="0" name=""/>
        <dsp:cNvSpPr/>
      </dsp:nvSpPr>
      <dsp:spPr>
        <a:xfrm>
          <a:off x="0" y="455815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ED11-93DF-4537-AFBB-62C23F4A0AF8}">
      <dsp:nvSpPr>
        <dsp:cNvPr id="0" name=""/>
        <dsp:cNvSpPr/>
      </dsp:nvSpPr>
      <dsp:spPr>
        <a:xfrm>
          <a:off x="363023" y="235332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문제점</a:t>
          </a:r>
        </a:p>
      </dsp:txBody>
      <dsp:txXfrm>
        <a:off x="387649" y="259958"/>
        <a:ext cx="1307881" cy="455223"/>
      </dsp:txXfrm>
    </dsp:sp>
    <dsp:sp modelId="{B109CE2F-F5D5-42B2-A133-F15B9155ECDF}">
      <dsp:nvSpPr>
        <dsp:cNvPr id="0" name=""/>
        <dsp:cNvSpPr/>
      </dsp:nvSpPr>
      <dsp:spPr>
        <a:xfrm>
          <a:off x="0" y="2645251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925AA-5968-4A6C-8BB6-00AE309DB89E}">
      <dsp:nvSpPr>
        <dsp:cNvPr id="0" name=""/>
        <dsp:cNvSpPr/>
      </dsp:nvSpPr>
      <dsp:spPr>
        <a:xfrm>
          <a:off x="363023" y="2369813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개선방안</a:t>
          </a:r>
        </a:p>
      </dsp:txBody>
      <dsp:txXfrm>
        <a:off x="387649" y="2394439"/>
        <a:ext cx="1307881" cy="455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A437-CA2C-4CA3-B8ED-CAF32D6001B8}">
      <dsp:nvSpPr>
        <dsp:cNvPr id="0" name=""/>
        <dsp:cNvSpPr/>
      </dsp:nvSpPr>
      <dsp:spPr>
        <a:xfrm>
          <a:off x="0" y="455815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ED11-93DF-4537-AFBB-62C23F4A0AF8}">
      <dsp:nvSpPr>
        <dsp:cNvPr id="0" name=""/>
        <dsp:cNvSpPr/>
      </dsp:nvSpPr>
      <dsp:spPr>
        <a:xfrm>
          <a:off x="363023" y="235332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문제점</a:t>
          </a:r>
        </a:p>
      </dsp:txBody>
      <dsp:txXfrm>
        <a:off x="387649" y="259958"/>
        <a:ext cx="1307881" cy="455223"/>
      </dsp:txXfrm>
    </dsp:sp>
    <dsp:sp modelId="{B109CE2F-F5D5-42B2-A133-F15B9155ECDF}">
      <dsp:nvSpPr>
        <dsp:cNvPr id="0" name=""/>
        <dsp:cNvSpPr/>
      </dsp:nvSpPr>
      <dsp:spPr>
        <a:xfrm>
          <a:off x="0" y="2645251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925AA-5968-4A6C-8BB6-00AE309DB89E}">
      <dsp:nvSpPr>
        <dsp:cNvPr id="0" name=""/>
        <dsp:cNvSpPr/>
      </dsp:nvSpPr>
      <dsp:spPr>
        <a:xfrm>
          <a:off x="363023" y="2369813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개선방안</a:t>
          </a:r>
        </a:p>
      </dsp:txBody>
      <dsp:txXfrm>
        <a:off x="387649" y="2394439"/>
        <a:ext cx="1307881" cy="455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5A437-CA2C-4CA3-B8ED-CAF32D6001B8}">
      <dsp:nvSpPr>
        <dsp:cNvPr id="0" name=""/>
        <dsp:cNvSpPr/>
      </dsp:nvSpPr>
      <dsp:spPr>
        <a:xfrm>
          <a:off x="0" y="455815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ED11-93DF-4537-AFBB-62C23F4A0AF8}">
      <dsp:nvSpPr>
        <dsp:cNvPr id="0" name=""/>
        <dsp:cNvSpPr/>
      </dsp:nvSpPr>
      <dsp:spPr>
        <a:xfrm>
          <a:off x="363023" y="235332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문제점</a:t>
          </a:r>
        </a:p>
      </dsp:txBody>
      <dsp:txXfrm>
        <a:off x="387649" y="259958"/>
        <a:ext cx="1307881" cy="455223"/>
      </dsp:txXfrm>
    </dsp:sp>
    <dsp:sp modelId="{B109CE2F-F5D5-42B2-A133-F15B9155ECDF}">
      <dsp:nvSpPr>
        <dsp:cNvPr id="0" name=""/>
        <dsp:cNvSpPr/>
      </dsp:nvSpPr>
      <dsp:spPr>
        <a:xfrm>
          <a:off x="0" y="2663605"/>
          <a:ext cx="7260468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925AA-5968-4A6C-8BB6-00AE309DB89E}">
      <dsp:nvSpPr>
        <dsp:cNvPr id="0" name=""/>
        <dsp:cNvSpPr/>
      </dsp:nvSpPr>
      <dsp:spPr>
        <a:xfrm>
          <a:off x="363023" y="2369813"/>
          <a:ext cx="1357133" cy="5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100" tIns="0" rIns="19210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개선방안</a:t>
          </a:r>
        </a:p>
      </dsp:txBody>
      <dsp:txXfrm>
        <a:off x="387649" y="2394439"/>
        <a:ext cx="1307881" cy="455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66DA-A150-4523-8402-D29F0E8750DD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E6313-6D0A-47AF-9AB3-9A42AB915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5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중앙도서관 책장 많음</a:t>
            </a:r>
            <a:r>
              <a:rPr lang="en-US" altLang="ko-KR" dirty="0"/>
              <a:t>, </a:t>
            </a:r>
            <a:r>
              <a:rPr lang="ko-KR" altLang="en-US" dirty="0"/>
              <a:t>복잡한 청구기호 때문에 책장의 정확한 위치를 한번에 파악하기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책장 및 책의 위치를 </a:t>
            </a:r>
            <a:r>
              <a:rPr lang="ko-KR" altLang="en-US" dirty="0" err="1"/>
              <a:t>찾아줌으로써</a:t>
            </a:r>
            <a:r>
              <a:rPr lang="ko-KR" altLang="en-US" dirty="0"/>
              <a:t> 도서를 찾는데 걸리는 시간을 </a:t>
            </a:r>
            <a:r>
              <a:rPr lang="ko-KR" altLang="en-US" dirty="0" err="1"/>
              <a:t>줄여줌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43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6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3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ts</a:t>
            </a:r>
            <a:r>
              <a:rPr lang="ko-KR" altLang="en-US" dirty="0"/>
              <a:t>로 </a:t>
            </a:r>
            <a:r>
              <a:rPr lang="ko-KR" altLang="en-US" dirty="0" err="1"/>
              <a:t>크롤링</a:t>
            </a:r>
            <a:r>
              <a:rPr lang="ko-KR" altLang="en-US" dirty="0"/>
              <a:t> 코드 짜서 </a:t>
            </a:r>
            <a:r>
              <a:rPr lang="ko-KR" altLang="en-US" dirty="0" err="1"/>
              <a:t>실행할때는</a:t>
            </a:r>
            <a:r>
              <a:rPr lang="ko-KR" altLang="en-US" dirty="0"/>
              <a:t> </a:t>
            </a:r>
            <a:r>
              <a:rPr lang="en-US" altLang="ko-KR" dirty="0" err="1"/>
              <a:t>cors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로 </a:t>
            </a:r>
            <a:r>
              <a:rPr lang="ko-KR" altLang="en-US" dirty="0" err="1"/>
              <a:t>임폴트</a:t>
            </a:r>
            <a:r>
              <a:rPr lang="ko-KR" altLang="en-US" dirty="0"/>
              <a:t> </a:t>
            </a:r>
            <a:r>
              <a:rPr lang="ko-KR" altLang="en-US" dirty="0" err="1"/>
              <a:t>할경우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API </a:t>
            </a:r>
            <a:r>
              <a:rPr lang="ko-KR" altLang="en-US" dirty="0"/>
              <a:t>서버를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63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27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1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35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결론입니다</a:t>
            </a:r>
            <a:r>
              <a:rPr lang="en-US" altLang="ko-KR" dirty="0"/>
              <a:t>. </a:t>
            </a:r>
            <a:r>
              <a:rPr lang="ko-KR" altLang="en-US" dirty="0"/>
              <a:t>기대효과</a:t>
            </a:r>
            <a:r>
              <a:rPr lang="en-US" altLang="ko-KR" dirty="0"/>
              <a:t>, </a:t>
            </a:r>
            <a:r>
              <a:rPr lang="ko-KR" altLang="en-US" dirty="0"/>
              <a:t>추후 보강할 점</a:t>
            </a:r>
            <a:r>
              <a:rPr lang="en-US" altLang="ko-KR" dirty="0"/>
              <a:t>, </a:t>
            </a:r>
            <a:r>
              <a:rPr lang="ko-KR" altLang="en-US" dirty="0"/>
              <a:t>소감에 대해 말하겠습니다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57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책이 어디에 꽂혀 있는지 쉽게 확인할 수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-&gt; </a:t>
            </a:r>
            <a:r>
              <a:rPr lang="ko-KR" altLang="en-US" dirty="0"/>
              <a:t>도서 찾는 데 걸리는 시간 단축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=&gt;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5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지도만 띄워준다 </a:t>
            </a:r>
            <a:r>
              <a:rPr lang="en-US" altLang="ko-KR" dirty="0"/>
              <a:t>-&gt; </a:t>
            </a:r>
            <a:r>
              <a:rPr lang="ko-KR" altLang="en-US" dirty="0"/>
              <a:t>사용자의 현재 위치까지 지도상에 띄워준다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단 하나만의 기능이 있어 아쉽다 </a:t>
            </a:r>
            <a:r>
              <a:rPr lang="en-US" altLang="ko-KR" dirty="0"/>
              <a:t>-&gt; </a:t>
            </a:r>
            <a:r>
              <a:rPr lang="ko-KR" altLang="en-US" dirty="0"/>
              <a:t>이와 관련된 다른 기능들도 추가하면 좋겠다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96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이번 프로젝트로 동국대학교 중앙도서관의 도서의 위치 경로를 안내하는 어플리케이션을 개발하였습니다</a:t>
            </a:r>
            <a:r>
              <a:rPr lang="en-US" altLang="ko-KR" dirty="0"/>
              <a:t>. </a:t>
            </a:r>
            <a:r>
              <a:rPr lang="ko-KR" altLang="en-US" dirty="0"/>
              <a:t>본 프로젝트의 이용 대상은 동국대 중앙도서관 이용객입니다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2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번에서는 크롤링한 청구기호를 </a:t>
            </a:r>
            <a:r>
              <a:rPr lang="en-US" altLang="ko-KR" dirty="0"/>
              <a:t>DB </a:t>
            </a:r>
            <a:r>
              <a:rPr lang="ko-KR" altLang="en-US" dirty="0"/>
              <a:t>쿼리실행을 통해 책장과 </a:t>
            </a:r>
            <a:r>
              <a:rPr lang="ko-KR" altLang="en-US" dirty="0" err="1"/>
              <a:t>무슨칸이있는지</a:t>
            </a:r>
            <a:r>
              <a:rPr lang="ko-KR" altLang="en-US" dirty="0"/>
              <a:t> 찾는다고 얘기해주세용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4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프로젝트 설계</a:t>
            </a:r>
            <a:r>
              <a:rPr lang="en-US" altLang="ko-KR" dirty="0"/>
              <a:t>, </a:t>
            </a:r>
            <a:r>
              <a:rPr lang="ko-KR" altLang="en-US" dirty="0"/>
              <a:t>결과 진행 당시 직면했던 문제에 대해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17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백단에</a:t>
            </a:r>
            <a:r>
              <a:rPr lang="ko-KR" altLang="en-US" dirty="0"/>
              <a:t> 대한 자세한 설명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9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문제분석에서 말했듯이 도서의 위치를 찾기 위해서는 책장의 데이터베이스 구현은 필수적입니다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데이터베이스는 다음과 같은 구조를 갖습니다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책장 위치 정보를 저장하는 테이블은 책장이 위치한 층과 해당 층에 위치한 책장의 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책장이 호출될 시 띄워야 할 이미지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갖습니다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책장에는 자신만의 번호를 가지고 있고 이는 주요키로 저장됩니다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책장의 각 칸에 들어간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청구기호를의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범위를 저장하는 테이블은 한 책장의 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책장의 열 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책장의 행 번호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책장의 해당 구역이 가진 도서 범위 중 시작 청구기호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 청구기호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어트리뷰트는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n_f_b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n_fbb_idx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n_fbbb_idx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n_Book_1st,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n_Book_last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이름을 가집니다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9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프로그램의 개발 동기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E6313-6D0A-47AF-9AB3-9A42AB9154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0" y="0"/>
            <a:ext cx="9144000" cy="5076825"/>
          </a:xfrm>
          <a:custGeom>
            <a:avLst/>
            <a:gdLst>
              <a:gd name="connsiteX0" fmla="*/ 0 w 9144000"/>
              <a:gd name="connsiteY0" fmla="*/ 0 h 5077229"/>
              <a:gd name="connsiteX1" fmla="*/ 9144000 w 9144000"/>
              <a:gd name="connsiteY1" fmla="*/ 0 h 5077229"/>
              <a:gd name="connsiteX2" fmla="*/ 9144000 w 9144000"/>
              <a:gd name="connsiteY2" fmla="*/ 4722813 h 5077229"/>
              <a:gd name="connsiteX3" fmla="*/ 9144000 w 9144000"/>
              <a:gd name="connsiteY3" fmla="*/ 4790143 h 5077229"/>
              <a:gd name="connsiteX4" fmla="*/ 9144000 w 9144000"/>
              <a:gd name="connsiteY4" fmla="*/ 4840739 h 5077229"/>
              <a:gd name="connsiteX5" fmla="*/ 9144000 w 9144000"/>
              <a:gd name="connsiteY5" fmla="*/ 4846638 h 5077229"/>
              <a:gd name="connsiteX6" fmla="*/ 9144000 w 9144000"/>
              <a:gd name="connsiteY6" fmla="*/ 4876994 h 5077229"/>
              <a:gd name="connsiteX7" fmla="*/ 9144000 w 9144000"/>
              <a:gd name="connsiteY7" fmla="*/ 4926794 h 5077229"/>
              <a:gd name="connsiteX8" fmla="*/ 9129790 w 9144000"/>
              <a:gd name="connsiteY8" fmla="*/ 4962490 h 5077229"/>
              <a:gd name="connsiteX9" fmla="*/ 9069906 w 9144000"/>
              <a:gd name="connsiteY9" fmla="*/ 5045102 h 5077229"/>
              <a:gd name="connsiteX10" fmla="*/ 8954198 w 9144000"/>
              <a:gd name="connsiteY10" fmla="*/ 5045102 h 5077229"/>
              <a:gd name="connsiteX11" fmla="*/ 8901419 w 9144000"/>
              <a:gd name="connsiteY11" fmla="*/ 4972689 h 5077229"/>
              <a:gd name="connsiteX12" fmla="*/ 8847624 w 9144000"/>
              <a:gd name="connsiteY12" fmla="*/ 5045102 h 5077229"/>
              <a:gd name="connsiteX13" fmla="*/ 8732931 w 9144000"/>
              <a:gd name="connsiteY13" fmla="*/ 5045102 h 5077229"/>
              <a:gd name="connsiteX14" fmla="*/ 8679137 w 9144000"/>
              <a:gd name="connsiteY14" fmla="*/ 4972689 h 5077229"/>
              <a:gd name="connsiteX15" fmla="*/ 8625343 w 9144000"/>
              <a:gd name="connsiteY15" fmla="*/ 5045102 h 5077229"/>
              <a:gd name="connsiteX16" fmla="*/ 8510649 w 9144000"/>
              <a:gd name="connsiteY16" fmla="*/ 5045102 h 5077229"/>
              <a:gd name="connsiteX17" fmla="*/ 8456855 w 9144000"/>
              <a:gd name="connsiteY17" fmla="*/ 4972689 h 5077229"/>
              <a:gd name="connsiteX18" fmla="*/ 8403061 w 9144000"/>
              <a:gd name="connsiteY18" fmla="*/ 5045102 h 5077229"/>
              <a:gd name="connsiteX19" fmla="*/ 8288368 w 9144000"/>
              <a:gd name="connsiteY19" fmla="*/ 5045102 h 5077229"/>
              <a:gd name="connsiteX20" fmla="*/ 8234574 w 9144000"/>
              <a:gd name="connsiteY20" fmla="*/ 4972689 h 5077229"/>
              <a:gd name="connsiteX21" fmla="*/ 8181794 w 9144000"/>
              <a:gd name="connsiteY21" fmla="*/ 5045102 h 5077229"/>
              <a:gd name="connsiteX22" fmla="*/ 8066086 w 9144000"/>
              <a:gd name="connsiteY22" fmla="*/ 5045102 h 5077229"/>
              <a:gd name="connsiteX23" fmla="*/ 8013307 w 9144000"/>
              <a:gd name="connsiteY23" fmla="*/ 4972689 h 5077229"/>
              <a:gd name="connsiteX24" fmla="*/ 7959513 w 9144000"/>
              <a:gd name="connsiteY24" fmla="*/ 5045102 h 5077229"/>
              <a:gd name="connsiteX25" fmla="*/ 7844819 w 9144000"/>
              <a:gd name="connsiteY25" fmla="*/ 5045102 h 5077229"/>
              <a:gd name="connsiteX26" fmla="*/ 7791025 w 9144000"/>
              <a:gd name="connsiteY26" fmla="*/ 4972689 h 5077229"/>
              <a:gd name="connsiteX27" fmla="*/ 7737231 w 9144000"/>
              <a:gd name="connsiteY27" fmla="*/ 5045102 h 5077229"/>
              <a:gd name="connsiteX28" fmla="*/ 7622538 w 9144000"/>
              <a:gd name="connsiteY28" fmla="*/ 5045102 h 5077229"/>
              <a:gd name="connsiteX29" fmla="*/ 7568744 w 9144000"/>
              <a:gd name="connsiteY29" fmla="*/ 4972689 h 5077229"/>
              <a:gd name="connsiteX30" fmla="*/ 7515964 w 9144000"/>
              <a:gd name="connsiteY30" fmla="*/ 5045102 h 5077229"/>
              <a:gd name="connsiteX31" fmla="*/ 7400256 w 9144000"/>
              <a:gd name="connsiteY31" fmla="*/ 5045102 h 5077229"/>
              <a:gd name="connsiteX32" fmla="*/ 7347477 w 9144000"/>
              <a:gd name="connsiteY32" fmla="*/ 4972689 h 5077229"/>
              <a:gd name="connsiteX33" fmla="*/ 7293683 w 9144000"/>
              <a:gd name="connsiteY33" fmla="*/ 5045102 h 5077229"/>
              <a:gd name="connsiteX34" fmla="*/ 7178989 w 9144000"/>
              <a:gd name="connsiteY34" fmla="*/ 5045102 h 5077229"/>
              <a:gd name="connsiteX35" fmla="*/ 7125195 w 9144000"/>
              <a:gd name="connsiteY35" fmla="*/ 4972689 h 5077229"/>
              <a:gd name="connsiteX36" fmla="*/ 7071401 w 9144000"/>
              <a:gd name="connsiteY36" fmla="*/ 5045102 h 5077229"/>
              <a:gd name="connsiteX37" fmla="*/ 6956708 w 9144000"/>
              <a:gd name="connsiteY37" fmla="*/ 5045102 h 5077229"/>
              <a:gd name="connsiteX38" fmla="*/ 6902913 w 9144000"/>
              <a:gd name="connsiteY38" fmla="*/ 4972689 h 5077229"/>
              <a:gd name="connsiteX39" fmla="*/ 6849119 w 9144000"/>
              <a:gd name="connsiteY39" fmla="*/ 5045102 h 5077229"/>
              <a:gd name="connsiteX40" fmla="*/ 6734426 w 9144000"/>
              <a:gd name="connsiteY40" fmla="*/ 5045102 h 5077229"/>
              <a:gd name="connsiteX41" fmla="*/ 6680632 w 9144000"/>
              <a:gd name="connsiteY41" fmla="*/ 4972689 h 5077229"/>
              <a:gd name="connsiteX42" fmla="*/ 6627852 w 9144000"/>
              <a:gd name="connsiteY42" fmla="*/ 5045102 h 5077229"/>
              <a:gd name="connsiteX43" fmla="*/ 6512144 w 9144000"/>
              <a:gd name="connsiteY43" fmla="*/ 5045102 h 5077229"/>
              <a:gd name="connsiteX44" fmla="*/ 6459365 w 9144000"/>
              <a:gd name="connsiteY44" fmla="*/ 4972689 h 5077229"/>
              <a:gd name="connsiteX45" fmla="*/ 6405571 w 9144000"/>
              <a:gd name="connsiteY45" fmla="*/ 5045102 h 5077229"/>
              <a:gd name="connsiteX46" fmla="*/ 6290877 w 9144000"/>
              <a:gd name="connsiteY46" fmla="*/ 5045102 h 5077229"/>
              <a:gd name="connsiteX47" fmla="*/ 6237083 w 9144000"/>
              <a:gd name="connsiteY47" fmla="*/ 4972689 h 5077229"/>
              <a:gd name="connsiteX48" fmla="*/ 6183289 w 9144000"/>
              <a:gd name="connsiteY48" fmla="*/ 5045102 h 5077229"/>
              <a:gd name="connsiteX49" fmla="*/ 6068596 w 9144000"/>
              <a:gd name="connsiteY49" fmla="*/ 5045102 h 5077229"/>
              <a:gd name="connsiteX50" fmla="*/ 6014801 w 9144000"/>
              <a:gd name="connsiteY50" fmla="*/ 4972689 h 5077229"/>
              <a:gd name="connsiteX51" fmla="*/ 5962022 w 9144000"/>
              <a:gd name="connsiteY51" fmla="*/ 5045102 h 5077229"/>
              <a:gd name="connsiteX52" fmla="*/ 5846314 w 9144000"/>
              <a:gd name="connsiteY52" fmla="*/ 5045102 h 5077229"/>
              <a:gd name="connsiteX53" fmla="*/ 5793535 w 9144000"/>
              <a:gd name="connsiteY53" fmla="*/ 4972689 h 5077229"/>
              <a:gd name="connsiteX54" fmla="*/ 5739741 w 9144000"/>
              <a:gd name="connsiteY54" fmla="*/ 5045102 h 5077229"/>
              <a:gd name="connsiteX55" fmla="*/ 5624032 w 9144000"/>
              <a:gd name="connsiteY55" fmla="*/ 5045102 h 5077229"/>
              <a:gd name="connsiteX56" fmla="*/ 5571253 w 9144000"/>
              <a:gd name="connsiteY56" fmla="*/ 4972689 h 5077229"/>
              <a:gd name="connsiteX57" fmla="*/ 5517459 w 9144000"/>
              <a:gd name="connsiteY57" fmla="*/ 5045102 h 5077229"/>
              <a:gd name="connsiteX58" fmla="*/ 5402765 w 9144000"/>
              <a:gd name="connsiteY58" fmla="*/ 5045102 h 5077229"/>
              <a:gd name="connsiteX59" fmla="*/ 5348971 w 9144000"/>
              <a:gd name="connsiteY59" fmla="*/ 4972689 h 5077229"/>
              <a:gd name="connsiteX60" fmla="*/ 5295177 w 9144000"/>
              <a:gd name="connsiteY60" fmla="*/ 5045102 h 5077229"/>
              <a:gd name="connsiteX61" fmla="*/ 5180484 w 9144000"/>
              <a:gd name="connsiteY61" fmla="*/ 5045102 h 5077229"/>
              <a:gd name="connsiteX62" fmla="*/ 5126690 w 9144000"/>
              <a:gd name="connsiteY62" fmla="*/ 4972689 h 5077229"/>
              <a:gd name="connsiteX63" fmla="*/ 5073910 w 9144000"/>
              <a:gd name="connsiteY63" fmla="*/ 5045102 h 5077229"/>
              <a:gd name="connsiteX64" fmla="*/ 4958202 w 9144000"/>
              <a:gd name="connsiteY64" fmla="*/ 5045102 h 5077229"/>
              <a:gd name="connsiteX65" fmla="*/ 4905423 w 9144000"/>
              <a:gd name="connsiteY65" fmla="*/ 4972689 h 5077229"/>
              <a:gd name="connsiteX66" fmla="*/ 4851629 w 9144000"/>
              <a:gd name="connsiteY66" fmla="*/ 5045102 h 5077229"/>
              <a:gd name="connsiteX67" fmla="*/ 4736935 w 9144000"/>
              <a:gd name="connsiteY67" fmla="*/ 5045102 h 5077229"/>
              <a:gd name="connsiteX68" fmla="*/ 4683141 w 9144000"/>
              <a:gd name="connsiteY68" fmla="*/ 4972689 h 5077229"/>
              <a:gd name="connsiteX69" fmla="*/ 4629347 w 9144000"/>
              <a:gd name="connsiteY69" fmla="*/ 5045102 h 5077229"/>
              <a:gd name="connsiteX70" fmla="*/ 4514654 w 9144000"/>
              <a:gd name="connsiteY70" fmla="*/ 5045102 h 5077229"/>
              <a:gd name="connsiteX71" fmla="*/ 4460859 w 9144000"/>
              <a:gd name="connsiteY71" fmla="*/ 4972689 h 5077229"/>
              <a:gd name="connsiteX72" fmla="*/ 4408080 w 9144000"/>
              <a:gd name="connsiteY72" fmla="*/ 5045102 h 5077229"/>
              <a:gd name="connsiteX73" fmla="*/ 4292372 w 9144000"/>
              <a:gd name="connsiteY73" fmla="*/ 5045102 h 5077229"/>
              <a:gd name="connsiteX74" fmla="*/ 4238578 w 9144000"/>
              <a:gd name="connsiteY74" fmla="*/ 4972689 h 5077229"/>
              <a:gd name="connsiteX75" fmla="*/ 4185798 w 9144000"/>
              <a:gd name="connsiteY75" fmla="*/ 5045102 h 5077229"/>
              <a:gd name="connsiteX76" fmla="*/ 4070090 w 9144000"/>
              <a:gd name="connsiteY76" fmla="*/ 5045102 h 5077229"/>
              <a:gd name="connsiteX77" fmla="*/ 4017311 w 9144000"/>
              <a:gd name="connsiteY77" fmla="*/ 4972689 h 5077229"/>
              <a:gd name="connsiteX78" fmla="*/ 3963517 w 9144000"/>
              <a:gd name="connsiteY78" fmla="*/ 5045102 h 5077229"/>
              <a:gd name="connsiteX79" fmla="*/ 3848824 w 9144000"/>
              <a:gd name="connsiteY79" fmla="*/ 5045102 h 5077229"/>
              <a:gd name="connsiteX80" fmla="*/ 3795029 w 9144000"/>
              <a:gd name="connsiteY80" fmla="*/ 4972689 h 5077229"/>
              <a:gd name="connsiteX81" fmla="*/ 3741235 w 9144000"/>
              <a:gd name="connsiteY81" fmla="*/ 5045102 h 5077229"/>
              <a:gd name="connsiteX82" fmla="*/ 3626542 w 9144000"/>
              <a:gd name="connsiteY82" fmla="*/ 5045102 h 5077229"/>
              <a:gd name="connsiteX83" fmla="*/ 3572748 w 9144000"/>
              <a:gd name="connsiteY83" fmla="*/ 4972689 h 5077229"/>
              <a:gd name="connsiteX84" fmla="*/ 3519968 w 9144000"/>
              <a:gd name="connsiteY84" fmla="*/ 5045102 h 5077229"/>
              <a:gd name="connsiteX85" fmla="*/ 3404260 w 9144000"/>
              <a:gd name="connsiteY85" fmla="*/ 5045102 h 5077229"/>
              <a:gd name="connsiteX86" fmla="*/ 3351481 w 9144000"/>
              <a:gd name="connsiteY86" fmla="*/ 4972689 h 5077229"/>
              <a:gd name="connsiteX87" fmla="*/ 3297686 w 9144000"/>
              <a:gd name="connsiteY87" fmla="*/ 5045102 h 5077229"/>
              <a:gd name="connsiteX88" fmla="*/ 3182993 w 9144000"/>
              <a:gd name="connsiteY88" fmla="*/ 5045102 h 5077229"/>
              <a:gd name="connsiteX89" fmla="*/ 3129199 w 9144000"/>
              <a:gd name="connsiteY89" fmla="*/ 4972689 h 5077229"/>
              <a:gd name="connsiteX90" fmla="*/ 3075405 w 9144000"/>
              <a:gd name="connsiteY90" fmla="*/ 5045102 h 5077229"/>
              <a:gd name="connsiteX91" fmla="*/ 2960711 w 9144000"/>
              <a:gd name="connsiteY91" fmla="*/ 5045102 h 5077229"/>
              <a:gd name="connsiteX92" fmla="*/ 2906917 w 9144000"/>
              <a:gd name="connsiteY92" fmla="*/ 4972689 h 5077229"/>
              <a:gd name="connsiteX93" fmla="*/ 2854138 w 9144000"/>
              <a:gd name="connsiteY93" fmla="*/ 5045102 h 5077229"/>
              <a:gd name="connsiteX94" fmla="*/ 2738430 w 9144000"/>
              <a:gd name="connsiteY94" fmla="*/ 5045102 h 5077229"/>
              <a:gd name="connsiteX95" fmla="*/ 2684636 w 9144000"/>
              <a:gd name="connsiteY95" fmla="*/ 4972689 h 5077229"/>
              <a:gd name="connsiteX96" fmla="*/ 2631857 w 9144000"/>
              <a:gd name="connsiteY96" fmla="*/ 5045102 h 5077229"/>
              <a:gd name="connsiteX97" fmla="*/ 2516148 w 9144000"/>
              <a:gd name="connsiteY97" fmla="*/ 5045102 h 5077229"/>
              <a:gd name="connsiteX98" fmla="*/ 2463369 w 9144000"/>
              <a:gd name="connsiteY98" fmla="*/ 4972689 h 5077229"/>
              <a:gd name="connsiteX99" fmla="*/ 2409575 w 9144000"/>
              <a:gd name="connsiteY99" fmla="*/ 5045102 h 5077229"/>
              <a:gd name="connsiteX100" fmla="*/ 2294881 w 9144000"/>
              <a:gd name="connsiteY100" fmla="*/ 5045102 h 5077229"/>
              <a:gd name="connsiteX101" fmla="*/ 2241087 w 9144000"/>
              <a:gd name="connsiteY101" fmla="*/ 4972689 h 5077229"/>
              <a:gd name="connsiteX102" fmla="*/ 2187293 w 9144000"/>
              <a:gd name="connsiteY102" fmla="*/ 5045102 h 5077229"/>
              <a:gd name="connsiteX103" fmla="*/ 2072600 w 9144000"/>
              <a:gd name="connsiteY103" fmla="*/ 5045102 h 5077229"/>
              <a:gd name="connsiteX104" fmla="*/ 2018805 w 9144000"/>
              <a:gd name="connsiteY104" fmla="*/ 4972689 h 5077229"/>
              <a:gd name="connsiteX105" fmla="*/ 1966026 w 9144000"/>
              <a:gd name="connsiteY105" fmla="*/ 5045102 h 5077229"/>
              <a:gd name="connsiteX106" fmla="*/ 1850318 w 9144000"/>
              <a:gd name="connsiteY106" fmla="*/ 5045102 h 5077229"/>
              <a:gd name="connsiteX107" fmla="*/ 1797539 w 9144000"/>
              <a:gd name="connsiteY107" fmla="*/ 4972689 h 5077229"/>
              <a:gd name="connsiteX108" fmla="*/ 1743744 w 9144000"/>
              <a:gd name="connsiteY108" fmla="*/ 5045102 h 5077229"/>
              <a:gd name="connsiteX109" fmla="*/ 1629051 w 9144000"/>
              <a:gd name="connsiteY109" fmla="*/ 5045102 h 5077229"/>
              <a:gd name="connsiteX110" fmla="*/ 1575257 w 9144000"/>
              <a:gd name="connsiteY110" fmla="*/ 4972689 h 5077229"/>
              <a:gd name="connsiteX111" fmla="*/ 1521463 w 9144000"/>
              <a:gd name="connsiteY111" fmla="*/ 5045102 h 5077229"/>
              <a:gd name="connsiteX112" fmla="*/ 1406769 w 9144000"/>
              <a:gd name="connsiteY112" fmla="*/ 5045102 h 5077229"/>
              <a:gd name="connsiteX113" fmla="*/ 1352975 w 9144000"/>
              <a:gd name="connsiteY113" fmla="*/ 4972689 h 5077229"/>
              <a:gd name="connsiteX114" fmla="*/ 1299181 w 9144000"/>
              <a:gd name="connsiteY114" fmla="*/ 5045102 h 5077229"/>
              <a:gd name="connsiteX115" fmla="*/ 1184488 w 9144000"/>
              <a:gd name="connsiteY115" fmla="*/ 5045102 h 5077229"/>
              <a:gd name="connsiteX116" fmla="*/ 1130693 w 9144000"/>
              <a:gd name="connsiteY116" fmla="*/ 4972689 h 5077229"/>
              <a:gd name="connsiteX117" fmla="*/ 1077914 w 9144000"/>
              <a:gd name="connsiteY117" fmla="*/ 5045102 h 5077229"/>
              <a:gd name="connsiteX118" fmla="*/ 962206 w 9144000"/>
              <a:gd name="connsiteY118" fmla="*/ 5045102 h 5077229"/>
              <a:gd name="connsiteX119" fmla="*/ 909427 w 9144000"/>
              <a:gd name="connsiteY119" fmla="*/ 4972689 h 5077229"/>
              <a:gd name="connsiteX120" fmla="*/ 855633 w 9144000"/>
              <a:gd name="connsiteY120" fmla="*/ 5045102 h 5077229"/>
              <a:gd name="connsiteX121" fmla="*/ 740939 w 9144000"/>
              <a:gd name="connsiteY121" fmla="*/ 5045102 h 5077229"/>
              <a:gd name="connsiteX122" fmla="*/ 687145 w 9144000"/>
              <a:gd name="connsiteY122" fmla="*/ 4972689 h 5077229"/>
              <a:gd name="connsiteX123" fmla="*/ 633351 w 9144000"/>
              <a:gd name="connsiteY123" fmla="*/ 5045102 h 5077229"/>
              <a:gd name="connsiteX124" fmla="*/ 518658 w 9144000"/>
              <a:gd name="connsiteY124" fmla="*/ 5045102 h 5077229"/>
              <a:gd name="connsiteX125" fmla="*/ 464863 w 9144000"/>
              <a:gd name="connsiteY125" fmla="*/ 4972689 h 5077229"/>
              <a:gd name="connsiteX126" fmla="*/ 412084 w 9144000"/>
              <a:gd name="connsiteY126" fmla="*/ 5045102 h 5077229"/>
              <a:gd name="connsiteX127" fmla="*/ 296376 w 9144000"/>
              <a:gd name="connsiteY127" fmla="*/ 5045102 h 5077229"/>
              <a:gd name="connsiteX128" fmla="*/ 243597 w 9144000"/>
              <a:gd name="connsiteY128" fmla="*/ 4972689 h 5077229"/>
              <a:gd name="connsiteX129" fmla="*/ 189802 w 9144000"/>
              <a:gd name="connsiteY129" fmla="*/ 5045102 h 5077229"/>
              <a:gd name="connsiteX130" fmla="*/ 75109 w 9144000"/>
              <a:gd name="connsiteY130" fmla="*/ 5045102 h 5077229"/>
              <a:gd name="connsiteX131" fmla="*/ 14210 w 9144000"/>
              <a:gd name="connsiteY131" fmla="*/ 4962490 h 5077229"/>
              <a:gd name="connsiteX132" fmla="*/ 0 w 9144000"/>
              <a:gd name="connsiteY132" fmla="*/ 4926794 h 5077229"/>
              <a:gd name="connsiteX133" fmla="*/ 0 w 9144000"/>
              <a:gd name="connsiteY133" fmla="*/ 4859464 h 5077229"/>
              <a:gd name="connsiteX134" fmla="*/ 0 w 9144000"/>
              <a:gd name="connsiteY134" fmla="*/ 4846638 h 5077229"/>
              <a:gd name="connsiteX135" fmla="*/ 0 w 9144000"/>
              <a:gd name="connsiteY135" fmla="*/ 4808867 h 5077229"/>
              <a:gd name="connsiteX136" fmla="*/ 0 w 9144000"/>
              <a:gd name="connsiteY136" fmla="*/ 4772613 h 5077229"/>
              <a:gd name="connsiteX137" fmla="*/ 0 w 9144000"/>
              <a:gd name="connsiteY137" fmla="*/ 4748311 h 5077229"/>
              <a:gd name="connsiteX138" fmla="*/ 0 w 9144000"/>
              <a:gd name="connsiteY138" fmla="*/ 4733570 h 5077229"/>
              <a:gd name="connsiteX139" fmla="*/ 0 w 9144000"/>
              <a:gd name="connsiteY139" fmla="*/ 4726000 h 5077229"/>
              <a:gd name="connsiteX140" fmla="*/ 0 w 9144000"/>
              <a:gd name="connsiteY140" fmla="*/ 4722813 h 507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5077229">
                <a:moveTo>
                  <a:pt x="0" y="0"/>
                </a:moveTo>
                <a:lnTo>
                  <a:pt x="9144000" y="0"/>
                </a:lnTo>
                <a:lnTo>
                  <a:pt x="9144000" y="4722813"/>
                </a:lnTo>
                <a:lnTo>
                  <a:pt x="9144000" y="4790143"/>
                </a:lnTo>
                <a:lnTo>
                  <a:pt x="9144000" y="4840739"/>
                </a:lnTo>
                <a:lnTo>
                  <a:pt x="9144000" y="4846638"/>
                </a:lnTo>
                <a:lnTo>
                  <a:pt x="9144000" y="4876994"/>
                </a:lnTo>
                <a:cubicBezTo>
                  <a:pt x="9144000" y="4926794"/>
                  <a:pt x="9144000" y="4926794"/>
                  <a:pt x="9144000" y="4926794"/>
                </a:cubicBezTo>
                <a:cubicBezTo>
                  <a:pt x="9144000" y="4938013"/>
                  <a:pt x="9139940" y="4950251"/>
                  <a:pt x="9129790" y="4962490"/>
                </a:cubicBezTo>
                <a:cubicBezTo>
                  <a:pt x="9069906" y="5045102"/>
                  <a:pt x="9069906" y="5045102"/>
                  <a:pt x="9069906" y="5045102"/>
                </a:cubicBezTo>
                <a:cubicBezTo>
                  <a:pt x="9037427" y="5087938"/>
                  <a:pt x="8985662" y="5087938"/>
                  <a:pt x="8954198" y="5045102"/>
                </a:cubicBezTo>
                <a:cubicBezTo>
                  <a:pt x="8901419" y="4972689"/>
                  <a:pt x="8901419" y="4972689"/>
                  <a:pt x="8901419" y="4972689"/>
                </a:cubicBezTo>
                <a:cubicBezTo>
                  <a:pt x="8847624" y="5045102"/>
                  <a:pt x="8847624" y="5045102"/>
                  <a:pt x="8847624" y="5045102"/>
                </a:cubicBezTo>
                <a:cubicBezTo>
                  <a:pt x="8816160" y="5087938"/>
                  <a:pt x="8764396" y="5087938"/>
                  <a:pt x="8732931" y="5045102"/>
                </a:cubicBezTo>
                <a:cubicBezTo>
                  <a:pt x="8679137" y="4972689"/>
                  <a:pt x="8679137" y="4972689"/>
                  <a:pt x="8679137" y="4972689"/>
                </a:cubicBezTo>
                <a:cubicBezTo>
                  <a:pt x="8625343" y="5045102"/>
                  <a:pt x="8625343" y="5045102"/>
                  <a:pt x="8625343" y="5045102"/>
                </a:cubicBezTo>
                <a:cubicBezTo>
                  <a:pt x="8593878" y="5087938"/>
                  <a:pt x="8542114" y="5087938"/>
                  <a:pt x="8510649" y="5045102"/>
                </a:cubicBezTo>
                <a:cubicBezTo>
                  <a:pt x="8456855" y="4972689"/>
                  <a:pt x="8456855" y="4972689"/>
                  <a:pt x="8456855" y="4972689"/>
                </a:cubicBezTo>
                <a:cubicBezTo>
                  <a:pt x="8403061" y="5045102"/>
                  <a:pt x="8403061" y="5045102"/>
                  <a:pt x="8403061" y="5045102"/>
                </a:cubicBezTo>
                <a:cubicBezTo>
                  <a:pt x="8371597" y="5087938"/>
                  <a:pt x="8319832" y="5087938"/>
                  <a:pt x="8288368" y="5045102"/>
                </a:cubicBezTo>
                <a:cubicBezTo>
                  <a:pt x="8234574" y="4972689"/>
                  <a:pt x="8234574" y="4972689"/>
                  <a:pt x="8234574" y="4972689"/>
                </a:cubicBezTo>
                <a:cubicBezTo>
                  <a:pt x="8181794" y="5045102"/>
                  <a:pt x="8181794" y="5045102"/>
                  <a:pt x="8181794" y="5045102"/>
                </a:cubicBezTo>
                <a:cubicBezTo>
                  <a:pt x="8150330" y="5087938"/>
                  <a:pt x="8098566" y="5087938"/>
                  <a:pt x="8066086" y="5045102"/>
                </a:cubicBezTo>
                <a:cubicBezTo>
                  <a:pt x="8013307" y="4972689"/>
                  <a:pt x="8013307" y="4972689"/>
                  <a:pt x="8013307" y="4972689"/>
                </a:cubicBezTo>
                <a:cubicBezTo>
                  <a:pt x="7959513" y="5045102"/>
                  <a:pt x="7959513" y="5045102"/>
                  <a:pt x="7959513" y="5045102"/>
                </a:cubicBezTo>
                <a:cubicBezTo>
                  <a:pt x="7928048" y="5087938"/>
                  <a:pt x="7876284" y="5087938"/>
                  <a:pt x="7844819" y="5045102"/>
                </a:cubicBezTo>
                <a:cubicBezTo>
                  <a:pt x="7791025" y="4972689"/>
                  <a:pt x="7791025" y="4972689"/>
                  <a:pt x="7791025" y="4972689"/>
                </a:cubicBezTo>
                <a:cubicBezTo>
                  <a:pt x="7737231" y="5045102"/>
                  <a:pt x="7737231" y="5045102"/>
                  <a:pt x="7737231" y="5045102"/>
                </a:cubicBezTo>
                <a:cubicBezTo>
                  <a:pt x="7705766" y="5087938"/>
                  <a:pt x="7654002" y="5087938"/>
                  <a:pt x="7622538" y="5045102"/>
                </a:cubicBezTo>
                <a:cubicBezTo>
                  <a:pt x="7568744" y="4972689"/>
                  <a:pt x="7568744" y="4972689"/>
                  <a:pt x="7568744" y="4972689"/>
                </a:cubicBezTo>
                <a:cubicBezTo>
                  <a:pt x="7515964" y="5045102"/>
                  <a:pt x="7515964" y="5045102"/>
                  <a:pt x="7515964" y="5045102"/>
                </a:cubicBezTo>
                <a:cubicBezTo>
                  <a:pt x="7483485" y="5087938"/>
                  <a:pt x="7431721" y="5087938"/>
                  <a:pt x="7400256" y="5045102"/>
                </a:cubicBezTo>
                <a:cubicBezTo>
                  <a:pt x="7347477" y="4972689"/>
                  <a:pt x="7347477" y="4972689"/>
                  <a:pt x="7347477" y="4972689"/>
                </a:cubicBezTo>
                <a:cubicBezTo>
                  <a:pt x="7293683" y="5045102"/>
                  <a:pt x="7293683" y="5045102"/>
                  <a:pt x="7293683" y="5045102"/>
                </a:cubicBezTo>
                <a:cubicBezTo>
                  <a:pt x="7262218" y="5087938"/>
                  <a:pt x="7210454" y="5087938"/>
                  <a:pt x="7178989" y="5045102"/>
                </a:cubicBezTo>
                <a:cubicBezTo>
                  <a:pt x="7125195" y="4972689"/>
                  <a:pt x="7125195" y="4972689"/>
                  <a:pt x="7125195" y="4972689"/>
                </a:cubicBezTo>
                <a:cubicBezTo>
                  <a:pt x="7071401" y="5045102"/>
                  <a:pt x="7071401" y="5045102"/>
                  <a:pt x="7071401" y="5045102"/>
                </a:cubicBezTo>
                <a:cubicBezTo>
                  <a:pt x="7039936" y="5087938"/>
                  <a:pt x="6988172" y="5087938"/>
                  <a:pt x="6956708" y="5045102"/>
                </a:cubicBezTo>
                <a:cubicBezTo>
                  <a:pt x="6902913" y="4972689"/>
                  <a:pt x="6902913" y="4972689"/>
                  <a:pt x="6902913" y="4972689"/>
                </a:cubicBezTo>
                <a:cubicBezTo>
                  <a:pt x="6849119" y="5045102"/>
                  <a:pt x="6849119" y="5045102"/>
                  <a:pt x="6849119" y="5045102"/>
                </a:cubicBezTo>
                <a:cubicBezTo>
                  <a:pt x="6817655" y="5087938"/>
                  <a:pt x="6765890" y="5087938"/>
                  <a:pt x="6734426" y="5045102"/>
                </a:cubicBezTo>
                <a:cubicBezTo>
                  <a:pt x="6680632" y="4972689"/>
                  <a:pt x="6680632" y="4972689"/>
                  <a:pt x="6680632" y="4972689"/>
                </a:cubicBezTo>
                <a:cubicBezTo>
                  <a:pt x="6627852" y="5045102"/>
                  <a:pt x="6627852" y="5045102"/>
                  <a:pt x="6627852" y="5045102"/>
                </a:cubicBezTo>
                <a:cubicBezTo>
                  <a:pt x="6596388" y="5087938"/>
                  <a:pt x="6544624" y="5087938"/>
                  <a:pt x="6512144" y="5045102"/>
                </a:cubicBezTo>
                <a:cubicBezTo>
                  <a:pt x="6459365" y="4972689"/>
                  <a:pt x="6459365" y="4972689"/>
                  <a:pt x="6459365" y="4972689"/>
                </a:cubicBezTo>
                <a:cubicBezTo>
                  <a:pt x="6405571" y="5045102"/>
                  <a:pt x="6405571" y="5045102"/>
                  <a:pt x="6405571" y="5045102"/>
                </a:cubicBezTo>
                <a:cubicBezTo>
                  <a:pt x="6374106" y="5087938"/>
                  <a:pt x="6322342" y="5087938"/>
                  <a:pt x="6290877" y="5045102"/>
                </a:cubicBezTo>
                <a:cubicBezTo>
                  <a:pt x="6237083" y="4972689"/>
                  <a:pt x="6237083" y="4972689"/>
                  <a:pt x="6237083" y="4972689"/>
                </a:cubicBezTo>
                <a:cubicBezTo>
                  <a:pt x="6183289" y="5045102"/>
                  <a:pt x="6183289" y="5045102"/>
                  <a:pt x="6183289" y="5045102"/>
                </a:cubicBezTo>
                <a:cubicBezTo>
                  <a:pt x="6151824" y="5087938"/>
                  <a:pt x="6100060" y="5087938"/>
                  <a:pt x="6068596" y="5045102"/>
                </a:cubicBezTo>
                <a:cubicBezTo>
                  <a:pt x="6014801" y="4972689"/>
                  <a:pt x="6014801" y="4972689"/>
                  <a:pt x="6014801" y="4972689"/>
                </a:cubicBezTo>
                <a:cubicBezTo>
                  <a:pt x="5962022" y="5045102"/>
                  <a:pt x="5962022" y="5045102"/>
                  <a:pt x="5962022" y="5045102"/>
                </a:cubicBezTo>
                <a:cubicBezTo>
                  <a:pt x="5929543" y="5087938"/>
                  <a:pt x="5877778" y="5087938"/>
                  <a:pt x="5846314" y="5045102"/>
                </a:cubicBezTo>
                <a:cubicBezTo>
                  <a:pt x="5793535" y="4972689"/>
                  <a:pt x="5793535" y="4972689"/>
                  <a:pt x="5793535" y="4972689"/>
                </a:cubicBezTo>
                <a:cubicBezTo>
                  <a:pt x="5739741" y="5045102"/>
                  <a:pt x="5739741" y="5045102"/>
                  <a:pt x="5739741" y="5045102"/>
                </a:cubicBezTo>
                <a:cubicBezTo>
                  <a:pt x="5708276" y="5087938"/>
                  <a:pt x="5656512" y="5087938"/>
                  <a:pt x="5624032" y="5045102"/>
                </a:cubicBezTo>
                <a:cubicBezTo>
                  <a:pt x="5571253" y="4972689"/>
                  <a:pt x="5571253" y="4972689"/>
                  <a:pt x="5571253" y="4972689"/>
                </a:cubicBezTo>
                <a:cubicBezTo>
                  <a:pt x="5517459" y="5045102"/>
                  <a:pt x="5517459" y="5045102"/>
                  <a:pt x="5517459" y="5045102"/>
                </a:cubicBezTo>
                <a:cubicBezTo>
                  <a:pt x="5485994" y="5087938"/>
                  <a:pt x="5434230" y="5087938"/>
                  <a:pt x="5402765" y="5045102"/>
                </a:cubicBezTo>
                <a:cubicBezTo>
                  <a:pt x="5348971" y="4972689"/>
                  <a:pt x="5348971" y="4972689"/>
                  <a:pt x="5348971" y="4972689"/>
                </a:cubicBezTo>
                <a:cubicBezTo>
                  <a:pt x="5295177" y="5045102"/>
                  <a:pt x="5295177" y="5045102"/>
                  <a:pt x="5295177" y="5045102"/>
                </a:cubicBezTo>
                <a:cubicBezTo>
                  <a:pt x="5263713" y="5087938"/>
                  <a:pt x="5211948" y="5087938"/>
                  <a:pt x="5180484" y="5045102"/>
                </a:cubicBezTo>
                <a:cubicBezTo>
                  <a:pt x="5126690" y="4972689"/>
                  <a:pt x="5126690" y="4972689"/>
                  <a:pt x="5126690" y="4972689"/>
                </a:cubicBezTo>
                <a:cubicBezTo>
                  <a:pt x="5073910" y="5045102"/>
                  <a:pt x="5073910" y="5045102"/>
                  <a:pt x="5073910" y="5045102"/>
                </a:cubicBezTo>
                <a:cubicBezTo>
                  <a:pt x="5042446" y="5087938"/>
                  <a:pt x="4990682" y="5087938"/>
                  <a:pt x="4958202" y="5045102"/>
                </a:cubicBezTo>
                <a:cubicBezTo>
                  <a:pt x="4905423" y="4972689"/>
                  <a:pt x="4905423" y="4972689"/>
                  <a:pt x="4905423" y="4972689"/>
                </a:cubicBezTo>
                <a:cubicBezTo>
                  <a:pt x="4851629" y="5045102"/>
                  <a:pt x="4851629" y="5045102"/>
                  <a:pt x="4851629" y="5045102"/>
                </a:cubicBezTo>
                <a:cubicBezTo>
                  <a:pt x="4820164" y="5087938"/>
                  <a:pt x="4768400" y="5087938"/>
                  <a:pt x="4736935" y="5045102"/>
                </a:cubicBezTo>
                <a:cubicBezTo>
                  <a:pt x="4683141" y="4972689"/>
                  <a:pt x="4683141" y="4972689"/>
                  <a:pt x="4683141" y="4972689"/>
                </a:cubicBezTo>
                <a:cubicBezTo>
                  <a:pt x="4629347" y="5045102"/>
                  <a:pt x="4629347" y="5045102"/>
                  <a:pt x="4629347" y="5045102"/>
                </a:cubicBezTo>
                <a:cubicBezTo>
                  <a:pt x="4597882" y="5087938"/>
                  <a:pt x="4546118" y="5087938"/>
                  <a:pt x="4514654" y="5045102"/>
                </a:cubicBezTo>
                <a:cubicBezTo>
                  <a:pt x="4460859" y="4972689"/>
                  <a:pt x="4460859" y="4972689"/>
                  <a:pt x="4460859" y="4972689"/>
                </a:cubicBezTo>
                <a:cubicBezTo>
                  <a:pt x="4408080" y="5045102"/>
                  <a:pt x="4408080" y="5045102"/>
                  <a:pt x="4408080" y="5045102"/>
                </a:cubicBezTo>
                <a:cubicBezTo>
                  <a:pt x="4375601" y="5087938"/>
                  <a:pt x="4323836" y="5087938"/>
                  <a:pt x="4292372" y="5045102"/>
                </a:cubicBezTo>
                <a:cubicBezTo>
                  <a:pt x="4238578" y="4972689"/>
                  <a:pt x="4238578" y="4972689"/>
                  <a:pt x="4238578" y="4972689"/>
                </a:cubicBezTo>
                <a:cubicBezTo>
                  <a:pt x="4185798" y="5045102"/>
                  <a:pt x="4185798" y="5045102"/>
                  <a:pt x="4185798" y="5045102"/>
                </a:cubicBezTo>
                <a:cubicBezTo>
                  <a:pt x="4154334" y="5087938"/>
                  <a:pt x="4102570" y="5087938"/>
                  <a:pt x="4070090" y="5045102"/>
                </a:cubicBezTo>
                <a:cubicBezTo>
                  <a:pt x="4017311" y="4972689"/>
                  <a:pt x="4017311" y="4972689"/>
                  <a:pt x="4017311" y="4972689"/>
                </a:cubicBezTo>
                <a:cubicBezTo>
                  <a:pt x="3963517" y="5045102"/>
                  <a:pt x="3963517" y="5045102"/>
                  <a:pt x="3963517" y="5045102"/>
                </a:cubicBezTo>
                <a:cubicBezTo>
                  <a:pt x="3932052" y="5087938"/>
                  <a:pt x="3880288" y="5087938"/>
                  <a:pt x="3848824" y="5045102"/>
                </a:cubicBezTo>
                <a:cubicBezTo>
                  <a:pt x="3795029" y="4972689"/>
                  <a:pt x="3795029" y="4972689"/>
                  <a:pt x="3795029" y="4972689"/>
                </a:cubicBezTo>
                <a:cubicBezTo>
                  <a:pt x="3741235" y="5045102"/>
                  <a:pt x="3741235" y="5045102"/>
                  <a:pt x="3741235" y="5045102"/>
                </a:cubicBezTo>
                <a:cubicBezTo>
                  <a:pt x="3709771" y="5087938"/>
                  <a:pt x="3658006" y="5087938"/>
                  <a:pt x="3626542" y="5045102"/>
                </a:cubicBezTo>
                <a:cubicBezTo>
                  <a:pt x="3572748" y="4972689"/>
                  <a:pt x="3572748" y="4972689"/>
                  <a:pt x="3572748" y="4972689"/>
                </a:cubicBezTo>
                <a:cubicBezTo>
                  <a:pt x="3519968" y="5045102"/>
                  <a:pt x="3519968" y="5045102"/>
                  <a:pt x="3519968" y="5045102"/>
                </a:cubicBezTo>
                <a:cubicBezTo>
                  <a:pt x="3487489" y="5087938"/>
                  <a:pt x="3435725" y="5087938"/>
                  <a:pt x="3404260" y="5045102"/>
                </a:cubicBezTo>
                <a:cubicBezTo>
                  <a:pt x="3351481" y="4972689"/>
                  <a:pt x="3351481" y="4972689"/>
                  <a:pt x="3351481" y="4972689"/>
                </a:cubicBezTo>
                <a:cubicBezTo>
                  <a:pt x="3297686" y="5045102"/>
                  <a:pt x="3297686" y="5045102"/>
                  <a:pt x="3297686" y="5045102"/>
                </a:cubicBezTo>
                <a:cubicBezTo>
                  <a:pt x="3266222" y="5087938"/>
                  <a:pt x="3214458" y="5087938"/>
                  <a:pt x="3182993" y="5045102"/>
                </a:cubicBezTo>
                <a:cubicBezTo>
                  <a:pt x="3129199" y="4972689"/>
                  <a:pt x="3129199" y="4972689"/>
                  <a:pt x="3129199" y="4972689"/>
                </a:cubicBezTo>
                <a:cubicBezTo>
                  <a:pt x="3075405" y="5045102"/>
                  <a:pt x="3075405" y="5045102"/>
                  <a:pt x="3075405" y="5045102"/>
                </a:cubicBezTo>
                <a:cubicBezTo>
                  <a:pt x="3043940" y="5087938"/>
                  <a:pt x="2992176" y="5087938"/>
                  <a:pt x="2960711" y="5045102"/>
                </a:cubicBezTo>
                <a:cubicBezTo>
                  <a:pt x="2906917" y="4972689"/>
                  <a:pt x="2906917" y="4972689"/>
                  <a:pt x="2906917" y="4972689"/>
                </a:cubicBezTo>
                <a:cubicBezTo>
                  <a:pt x="2854138" y="5045102"/>
                  <a:pt x="2854138" y="5045102"/>
                  <a:pt x="2854138" y="5045102"/>
                </a:cubicBezTo>
                <a:cubicBezTo>
                  <a:pt x="2821658" y="5087938"/>
                  <a:pt x="2769894" y="5087938"/>
                  <a:pt x="2738430" y="5045102"/>
                </a:cubicBezTo>
                <a:cubicBezTo>
                  <a:pt x="2684636" y="4972689"/>
                  <a:pt x="2684636" y="4972689"/>
                  <a:pt x="2684636" y="4972689"/>
                </a:cubicBezTo>
                <a:cubicBezTo>
                  <a:pt x="2631857" y="5045102"/>
                  <a:pt x="2631857" y="5045102"/>
                  <a:pt x="2631857" y="5045102"/>
                </a:cubicBezTo>
                <a:cubicBezTo>
                  <a:pt x="2600392" y="5087938"/>
                  <a:pt x="2548627" y="5087938"/>
                  <a:pt x="2516148" y="5045102"/>
                </a:cubicBezTo>
                <a:cubicBezTo>
                  <a:pt x="2463369" y="4972689"/>
                  <a:pt x="2463369" y="4972689"/>
                  <a:pt x="2463369" y="4972689"/>
                </a:cubicBezTo>
                <a:cubicBezTo>
                  <a:pt x="2409575" y="5045102"/>
                  <a:pt x="2409575" y="5045102"/>
                  <a:pt x="2409575" y="5045102"/>
                </a:cubicBezTo>
                <a:cubicBezTo>
                  <a:pt x="2378110" y="5087938"/>
                  <a:pt x="2326346" y="5087938"/>
                  <a:pt x="2294881" y="5045102"/>
                </a:cubicBezTo>
                <a:cubicBezTo>
                  <a:pt x="2241087" y="4972689"/>
                  <a:pt x="2241087" y="4972689"/>
                  <a:pt x="2241087" y="4972689"/>
                </a:cubicBezTo>
                <a:cubicBezTo>
                  <a:pt x="2187293" y="5045102"/>
                  <a:pt x="2187293" y="5045102"/>
                  <a:pt x="2187293" y="5045102"/>
                </a:cubicBezTo>
                <a:cubicBezTo>
                  <a:pt x="2155829" y="5087938"/>
                  <a:pt x="2104064" y="5087938"/>
                  <a:pt x="2072600" y="5045102"/>
                </a:cubicBezTo>
                <a:cubicBezTo>
                  <a:pt x="2018805" y="4972689"/>
                  <a:pt x="2018805" y="4972689"/>
                  <a:pt x="2018805" y="4972689"/>
                </a:cubicBezTo>
                <a:cubicBezTo>
                  <a:pt x="1966026" y="5045102"/>
                  <a:pt x="1966026" y="5045102"/>
                  <a:pt x="1966026" y="5045102"/>
                </a:cubicBezTo>
                <a:cubicBezTo>
                  <a:pt x="1933547" y="5087938"/>
                  <a:pt x="1881783" y="5087938"/>
                  <a:pt x="1850318" y="5045102"/>
                </a:cubicBezTo>
                <a:cubicBezTo>
                  <a:pt x="1797539" y="4972689"/>
                  <a:pt x="1797539" y="4972689"/>
                  <a:pt x="1797539" y="4972689"/>
                </a:cubicBezTo>
                <a:cubicBezTo>
                  <a:pt x="1743744" y="5045102"/>
                  <a:pt x="1743744" y="5045102"/>
                  <a:pt x="1743744" y="5045102"/>
                </a:cubicBezTo>
                <a:cubicBezTo>
                  <a:pt x="1712280" y="5087938"/>
                  <a:pt x="1660516" y="5087938"/>
                  <a:pt x="1629051" y="5045102"/>
                </a:cubicBezTo>
                <a:cubicBezTo>
                  <a:pt x="1575257" y="4972689"/>
                  <a:pt x="1575257" y="4972689"/>
                  <a:pt x="1575257" y="4972689"/>
                </a:cubicBezTo>
                <a:cubicBezTo>
                  <a:pt x="1521463" y="5045102"/>
                  <a:pt x="1521463" y="5045102"/>
                  <a:pt x="1521463" y="5045102"/>
                </a:cubicBezTo>
                <a:cubicBezTo>
                  <a:pt x="1489998" y="5087938"/>
                  <a:pt x="1438234" y="5087938"/>
                  <a:pt x="1406769" y="5045102"/>
                </a:cubicBezTo>
                <a:cubicBezTo>
                  <a:pt x="1352975" y="4972689"/>
                  <a:pt x="1352975" y="4972689"/>
                  <a:pt x="1352975" y="4972689"/>
                </a:cubicBezTo>
                <a:cubicBezTo>
                  <a:pt x="1299181" y="5045102"/>
                  <a:pt x="1299181" y="5045102"/>
                  <a:pt x="1299181" y="5045102"/>
                </a:cubicBezTo>
                <a:cubicBezTo>
                  <a:pt x="1267716" y="5087938"/>
                  <a:pt x="1215952" y="5087938"/>
                  <a:pt x="1184488" y="5045102"/>
                </a:cubicBezTo>
                <a:cubicBezTo>
                  <a:pt x="1130693" y="4972689"/>
                  <a:pt x="1130693" y="4972689"/>
                  <a:pt x="1130693" y="4972689"/>
                </a:cubicBezTo>
                <a:cubicBezTo>
                  <a:pt x="1077914" y="5045102"/>
                  <a:pt x="1077914" y="5045102"/>
                  <a:pt x="1077914" y="5045102"/>
                </a:cubicBezTo>
                <a:cubicBezTo>
                  <a:pt x="1046450" y="5087938"/>
                  <a:pt x="994686" y="5087938"/>
                  <a:pt x="962206" y="5045102"/>
                </a:cubicBezTo>
                <a:cubicBezTo>
                  <a:pt x="909427" y="4972689"/>
                  <a:pt x="909427" y="4972689"/>
                  <a:pt x="909427" y="4972689"/>
                </a:cubicBezTo>
                <a:cubicBezTo>
                  <a:pt x="855633" y="5045102"/>
                  <a:pt x="855633" y="5045102"/>
                  <a:pt x="855633" y="5045102"/>
                </a:cubicBezTo>
                <a:cubicBezTo>
                  <a:pt x="824168" y="5087938"/>
                  <a:pt x="772404" y="5087938"/>
                  <a:pt x="740939" y="5045102"/>
                </a:cubicBezTo>
                <a:cubicBezTo>
                  <a:pt x="687145" y="4972689"/>
                  <a:pt x="687145" y="4972689"/>
                  <a:pt x="687145" y="4972689"/>
                </a:cubicBezTo>
                <a:cubicBezTo>
                  <a:pt x="633351" y="5045102"/>
                  <a:pt x="633351" y="5045102"/>
                  <a:pt x="633351" y="5045102"/>
                </a:cubicBezTo>
                <a:cubicBezTo>
                  <a:pt x="601886" y="5087938"/>
                  <a:pt x="550122" y="5087938"/>
                  <a:pt x="518658" y="5045102"/>
                </a:cubicBezTo>
                <a:cubicBezTo>
                  <a:pt x="464863" y="4972689"/>
                  <a:pt x="464863" y="4972689"/>
                  <a:pt x="464863" y="4972689"/>
                </a:cubicBezTo>
                <a:cubicBezTo>
                  <a:pt x="412084" y="5045102"/>
                  <a:pt x="412084" y="5045102"/>
                  <a:pt x="412084" y="5045102"/>
                </a:cubicBezTo>
                <a:cubicBezTo>
                  <a:pt x="379605" y="5087938"/>
                  <a:pt x="327840" y="5087938"/>
                  <a:pt x="296376" y="5045102"/>
                </a:cubicBezTo>
                <a:cubicBezTo>
                  <a:pt x="243597" y="4972689"/>
                  <a:pt x="243597" y="4972689"/>
                  <a:pt x="243597" y="4972689"/>
                </a:cubicBezTo>
                <a:cubicBezTo>
                  <a:pt x="189802" y="5045102"/>
                  <a:pt x="189802" y="5045102"/>
                  <a:pt x="189802" y="5045102"/>
                </a:cubicBezTo>
                <a:cubicBezTo>
                  <a:pt x="158338" y="5087938"/>
                  <a:pt x="106574" y="5087938"/>
                  <a:pt x="75109" y="5045102"/>
                </a:cubicBezTo>
                <a:cubicBezTo>
                  <a:pt x="14210" y="4962490"/>
                  <a:pt x="14210" y="4962490"/>
                  <a:pt x="14210" y="4962490"/>
                </a:cubicBezTo>
                <a:cubicBezTo>
                  <a:pt x="4060" y="4950251"/>
                  <a:pt x="0" y="4938013"/>
                  <a:pt x="0" y="4926794"/>
                </a:cubicBezTo>
                <a:cubicBezTo>
                  <a:pt x="0" y="4901296"/>
                  <a:pt x="0" y="4878986"/>
                  <a:pt x="0" y="4859464"/>
                </a:cubicBezTo>
                <a:lnTo>
                  <a:pt x="0" y="4846638"/>
                </a:lnTo>
                <a:lnTo>
                  <a:pt x="0" y="4808867"/>
                </a:lnTo>
                <a:lnTo>
                  <a:pt x="0" y="4772613"/>
                </a:lnTo>
                <a:lnTo>
                  <a:pt x="0" y="4748311"/>
                </a:lnTo>
                <a:lnTo>
                  <a:pt x="0" y="4733570"/>
                </a:lnTo>
                <a:lnTo>
                  <a:pt x="0" y="4726000"/>
                </a:lnTo>
                <a:lnTo>
                  <a:pt x="0" y="4722813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자유형 2"/>
          <p:cNvSpPr>
            <a:spLocks/>
          </p:cNvSpPr>
          <p:nvPr/>
        </p:nvSpPr>
        <p:spPr bwMode="auto">
          <a:xfrm rot="16200000" flipV="1">
            <a:off x="-1985962" y="1985962"/>
            <a:ext cx="6858000" cy="2886075"/>
          </a:xfrm>
          <a:custGeom>
            <a:avLst/>
            <a:gdLst>
              <a:gd name="T0" fmla="*/ 6858000 w 6858003"/>
              <a:gd name="T1" fmla="*/ 230322 h 2886212"/>
              <a:gd name="T2" fmla="*/ 6857999 w 6858003"/>
              <a:gd name="T3" fmla="*/ 60912 h 2886212"/>
              <a:gd name="T4" fmla="*/ 6836652 w 6858003"/>
              <a:gd name="T5" fmla="*/ 32125 h 2886212"/>
              <a:gd name="T6" fmla="*/ 6668472 w 6858003"/>
              <a:gd name="T7" fmla="*/ 104535 h 2886212"/>
              <a:gd name="T8" fmla="*/ 6500291 w 6858003"/>
              <a:gd name="T9" fmla="*/ 32125 h 2886212"/>
              <a:gd name="T10" fmla="*/ 6393911 w 6858003"/>
              <a:gd name="T11" fmla="*/ 32125 h 2886212"/>
              <a:gd name="T12" fmla="*/ 6225730 w 6858003"/>
              <a:gd name="T13" fmla="*/ 104535 h 2886212"/>
              <a:gd name="T14" fmla="*/ 6057550 w 6858003"/>
              <a:gd name="T15" fmla="*/ 32125 h 2886212"/>
              <a:gd name="T16" fmla="*/ 5951170 w 6858003"/>
              <a:gd name="T17" fmla="*/ 32125 h 2886212"/>
              <a:gd name="T18" fmla="*/ 5782989 w 6858003"/>
              <a:gd name="T19" fmla="*/ 104535 h 2886212"/>
              <a:gd name="T20" fmla="*/ 5613796 w 6858003"/>
              <a:gd name="T21" fmla="*/ 32125 h 2886212"/>
              <a:gd name="T22" fmla="*/ 5507417 w 6858003"/>
              <a:gd name="T23" fmla="*/ 32125 h 2886212"/>
              <a:gd name="T24" fmla="*/ 5339236 w 6858003"/>
              <a:gd name="T25" fmla="*/ 104535 h 2886212"/>
              <a:gd name="T26" fmla="*/ 5171055 w 6858003"/>
              <a:gd name="T27" fmla="*/ 32125 h 2886212"/>
              <a:gd name="T28" fmla="*/ 5064675 w 6858003"/>
              <a:gd name="T29" fmla="*/ 32125 h 2886212"/>
              <a:gd name="T30" fmla="*/ 4896495 w 6858003"/>
              <a:gd name="T31" fmla="*/ 104535 h 2886212"/>
              <a:gd name="T32" fmla="*/ 4728314 w 6858003"/>
              <a:gd name="T33" fmla="*/ 32125 h 2886212"/>
              <a:gd name="T34" fmla="*/ 4620921 w 6858003"/>
              <a:gd name="T35" fmla="*/ 32125 h 2886212"/>
              <a:gd name="T36" fmla="*/ 4452740 w 6858003"/>
              <a:gd name="T37" fmla="*/ 104535 h 2886212"/>
              <a:gd name="T38" fmla="*/ 4284560 w 6858003"/>
              <a:gd name="T39" fmla="*/ 32125 h 2886212"/>
              <a:gd name="T40" fmla="*/ 4178179 w 6858003"/>
              <a:gd name="T41" fmla="*/ 32125 h 2886212"/>
              <a:gd name="T42" fmla="*/ 4009999 w 6858003"/>
              <a:gd name="T43" fmla="*/ 104535 h 2886212"/>
              <a:gd name="T44" fmla="*/ 3841818 w 6858003"/>
              <a:gd name="T45" fmla="*/ 32125 h 2886212"/>
              <a:gd name="T46" fmla="*/ 3734426 w 6858003"/>
              <a:gd name="T47" fmla="*/ 32125 h 2886212"/>
              <a:gd name="T48" fmla="*/ 3566244 w 6858003"/>
              <a:gd name="T49" fmla="*/ 104535 h 2886212"/>
              <a:gd name="T50" fmla="*/ 3398065 w 6858003"/>
              <a:gd name="T51" fmla="*/ 32125 h 2886212"/>
              <a:gd name="T52" fmla="*/ 3291685 w 6858003"/>
              <a:gd name="T53" fmla="*/ 32125 h 2886212"/>
              <a:gd name="T54" fmla="*/ 3123505 w 6858003"/>
              <a:gd name="T55" fmla="*/ 104535 h 2886212"/>
              <a:gd name="T56" fmla="*/ 2955323 w 6858003"/>
              <a:gd name="T57" fmla="*/ 32125 h 2886212"/>
              <a:gd name="T58" fmla="*/ 2848944 w 6858003"/>
              <a:gd name="T59" fmla="*/ 32125 h 2886212"/>
              <a:gd name="T60" fmla="*/ 2679750 w 6858003"/>
              <a:gd name="T61" fmla="*/ 104535 h 2886212"/>
              <a:gd name="T62" fmla="*/ 2511569 w 6858003"/>
              <a:gd name="T63" fmla="*/ 32125 h 2886212"/>
              <a:gd name="T64" fmla="*/ 2405190 w 6858003"/>
              <a:gd name="T65" fmla="*/ 32125 h 2886212"/>
              <a:gd name="T66" fmla="*/ 2237009 w 6858003"/>
              <a:gd name="T67" fmla="*/ 104535 h 2886212"/>
              <a:gd name="T68" fmla="*/ 2068829 w 6858003"/>
              <a:gd name="T69" fmla="*/ 32125 h 2886212"/>
              <a:gd name="T70" fmla="*/ 1962449 w 6858003"/>
              <a:gd name="T71" fmla="*/ 32125 h 2886212"/>
              <a:gd name="T72" fmla="*/ 1794268 w 6858003"/>
              <a:gd name="T73" fmla="*/ 104535 h 2886212"/>
              <a:gd name="T74" fmla="*/ 1626087 w 6858003"/>
              <a:gd name="T75" fmla="*/ 32125 h 2886212"/>
              <a:gd name="T76" fmla="*/ 1518695 w 6858003"/>
              <a:gd name="T77" fmla="*/ 32125 h 2886212"/>
              <a:gd name="T78" fmla="*/ 1350514 w 6858003"/>
              <a:gd name="T79" fmla="*/ 104535 h 2886212"/>
              <a:gd name="T80" fmla="*/ 1182333 w 6858003"/>
              <a:gd name="T81" fmla="*/ 32125 h 2886212"/>
              <a:gd name="T82" fmla="*/ 1075954 w 6858003"/>
              <a:gd name="T83" fmla="*/ 32125 h 2886212"/>
              <a:gd name="T84" fmla="*/ 907774 w 6858003"/>
              <a:gd name="T85" fmla="*/ 104535 h 2886212"/>
              <a:gd name="T86" fmla="*/ 739593 w 6858003"/>
              <a:gd name="T87" fmla="*/ 32125 h 2886212"/>
              <a:gd name="T88" fmla="*/ 632200 w 6858003"/>
              <a:gd name="T89" fmla="*/ 32125 h 2886212"/>
              <a:gd name="T90" fmla="*/ 464019 w 6858003"/>
              <a:gd name="T91" fmla="*/ 104535 h 2886212"/>
              <a:gd name="T92" fmla="*/ 295839 w 6858003"/>
              <a:gd name="T93" fmla="*/ 32125 h 2886212"/>
              <a:gd name="T94" fmla="*/ 189459 w 6858003"/>
              <a:gd name="T95" fmla="*/ 32125 h 2886212"/>
              <a:gd name="T96" fmla="*/ 14186 w 6858003"/>
              <a:gd name="T97" fmla="*/ 114734 h 2886212"/>
              <a:gd name="T98" fmla="*/ 2 w 6858003"/>
              <a:gd name="T99" fmla="*/ 217755 h 2886212"/>
              <a:gd name="T100" fmla="*/ 0 w 6858003"/>
              <a:gd name="T101" fmla="*/ 230322 h 2886212"/>
              <a:gd name="T102" fmla="*/ 6858000 w 6858003"/>
              <a:gd name="T103" fmla="*/ 2886075 h 288621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8003" h="2886212">
                <a:moveTo>
                  <a:pt x="6858003" y="2886212"/>
                </a:moveTo>
                <a:lnTo>
                  <a:pt x="6858003" y="230333"/>
                </a:lnTo>
                <a:lnTo>
                  <a:pt x="6858002" y="230333"/>
                </a:lnTo>
                <a:lnTo>
                  <a:pt x="6858002" y="60915"/>
                </a:lnTo>
                <a:lnTo>
                  <a:pt x="6843367" y="41179"/>
                </a:lnTo>
                <a:cubicBezTo>
                  <a:pt x="6836655" y="32127"/>
                  <a:pt x="6836655" y="32127"/>
                  <a:pt x="6836655" y="32127"/>
                </a:cubicBezTo>
                <a:cubicBezTo>
                  <a:pt x="6805248" y="-10709"/>
                  <a:pt x="6753578" y="-10709"/>
                  <a:pt x="6722171" y="32127"/>
                </a:cubicBezTo>
                <a:cubicBezTo>
                  <a:pt x="6668475" y="104540"/>
                  <a:pt x="6668475" y="104540"/>
                  <a:pt x="6668475" y="104540"/>
                </a:cubicBezTo>
                <a:cubicBezTo>
                  <a:pt x="6615791" y="32127"/>
                  <a:pt x="6615791" y="32127"/>
                  <a:pt x="6615791" y="32127"/>
                </a:cubicBezTo>
                <a:cubicBezTo>
                  <a:pt x="6584384" y="-10709"/>
                  <a:pt x="6532714" y="-10709"/>
                  <a:pt x="6500294" y="32127"/>
                </a:cubicBezTo>
                <a:cubicBezTo>
                  <a:pt x="6447611" y="104540"/>
                  <a:pt x="6447611" y="104540"/>
                  <a:pt x="6447611" y="104540"/>
                </a:cubicBezTo>
                <a:cubicBezTo>
                  <a:pt x="6393914" y="32127"/>
                  <a:pt x="6393914" y="32127"/>
                  <a:pt x="6393914" y="32127"/>
                </a:cubicBezTo>
                <a:cubicBezTo>
                  <a:pt x="6362507" y="-10709"/>
                  <a:pt x="6310837" y="-10709"/>
                  <a:pt x="6279429" y="32127"/>
                </a:cubicBezTo>
                <a:cubicBezTo>
                  <a:pt x="6225733" y="104540"/>
                  <a:pt x="6225733" y="104540"/>
                  <a:pt x="6225733" y="104540"/>
                </a:cubicBezTo>
                <a:cubicBezTo>
                  <a:pt x="6172037" y="32127"/>
                  <a:pt x="6172037" y="32127"/>
                  <a:pt x="6172037" y="32127"/>
                </a:cubicBezTo>
                <a:cubicBezTo>
                  <a:pt x="6140629" y="-10709"/>
                  <a:pt x="6088960" y="-10709"/>
                  <a:pt x="6057553" y="32127"/>
                </a:cubicBezTo>
                <a:cubicBezTo>
                  <a:pt x="6003856" y="104540"/>
                  <a:pt x="6003856" y="104540"/>
                  <a:pt x="6003856" y="104540"/>
                </a:cubicBezTo>
                <a:cubicBezTo>
                  <a:pt x="5951173" y="32127"/>
                  <a:pt x="5951173" y="32127"/>
                  <a:pt x="5951173" y="32127"/>
                </a:cubicBezTo>
                <a:cubicBezTo>
                  <a:pt x="5918753" y="-10709"/>
                  <a:pt x="5867082" y="-10709"/>
                  <a:pt x="5835675" y="32127"/>
                </a:cubicBezTo>
                <a:cubicBezTo>
                  <a:pt x="5782992" y="104540"/>
                  <a:pt x="5782992" y="104540"/>
                  <a:pt x="5782992" y="104540"/>
                </a:cubicBezTo>
                <a:cubicBezTo>
                  <a:pt x="5729296" y="32127"/>
                  <a:pt x="5729296" y="32127"/>
                  <a:pt x="5729296" y="32127"/>
                </a:cubicBezTo>
                <a:cubicBezTo>
                  <a:pt x="5697889" y="-10709"/>
                  <a:pt x="5646219" y="-10709"/>
                  <a:pt x="5613798" y="32127"/>
                </a:cubicBezTo>
                <a:cubicBezTo>
                  <a:pt x="5561115" y="104540"/>
                  <a:pt x="5561115" y="104540"/>
                  <a:pt x="5561115" y="104540"/>
                </a:cubicBezTo>
                <a:cubicBezTo>
                  <a:pt x="5507419" y="32127"/>
                  <a:pt x="5507419" y="32127"/>
                  <a:pt x="5507419" y="32127"/>
                </a:cubicBezTo>
                <a:cubicBezTo>
                  <a:pt x="5476011" y="-10709"/>
                  <a:pt x="5424341" y="-10709"/>
                  <a:pt x="5392934" y="32127"/>
                </a:cubicBezTo>
                <a:cubicBezTo>
                  <a:pt x="5339238" y="104540"/>
                  <a:pt x="5339238" y="104540"/>
                  <a:pt x="5339238" y="104540"/>
                </a:cubicBezTo>
                <a:cubicBezTo>
                  <a:pt x="5285542" y="32127"/>
                  <a:pt x="5285542" y="32127"/>
                  <a:pt x="5285542" y="32127"/>
                </a:cubicBezTo>
                <a:cubicBezTo>
                  <a:pt x="5254135" y="-10709"/>
                  <a:pt x="5202464" y="-10709"/>
                  <a:pt x="5171057" y="32127"/>
                </a:cubicBezTo>
                <a:cubicBezTo>
                  <a:pt x="5117361" y="104540"/>
                  <a:pt x="5117361" y="104540"/>
                  <a:pt x="5117361" y="104540"/>
                </a:cubicBezTo>
                <a:cubicBezTo>
                  <a:pt x="5064677" y="32127"/>
                  <a:pt x="5064677" y="32127"/>
                  <a:pt x="5064677" y="32127"/>
                </a:cubicBezTo>
                <a:cubicBezTo>
                  <a:pt x="5033270" y="-10709"/>
                  <a:pt x="4981601" y="-10709"/>
                  <a:pt x="4949180" y="32127"/>
                </a:cubicBezTo>
                <a:cubicBezTo>
                  <a:pt x="4896497" y="104540"/>
                  <a:pt x="4896497" y="104540"/>
                  <a:pt x="4896497" y="104540"/>
                </a:cubicBezTo>
                <a:cubicBezTo>
                  <a:pt x="4842801" y="32127"/>
                  <a:pt x="4842801" y="32127"/>
                  <a:pt x="4842801" y="32127"/>
                </a:cubicBezTo>
                <a:cubicBezTo>
                  <a:pt x="4811393" y="-10709"/>
                  <a:pt x="4759723" y="-10709"/>
                  <a:pt x="4728316" y="32127"/>
                </a:cubicBezTo>
                <a:cubicBezTo>
                  <a:pt x="4674619" y="104540"/>
                  <a:pt x="4674619" y="104540"/>
                  <a:pt x="4674619" y="104540"/>
                </a:cubicBezTo>
                <a:cubicBezTo>
                  <a:pt x="4620923" y="32127"/>
                  <a:pt x="4620923" y="32127"/>
                  <a:pt x="4620923" y="32127"/>
                </a:cubicBezTo>
                <a:cubicBezTo>
                  <a:pt x="4589516" y="-10709"/>
                  <a:pt x="4537846" y="-10709"/>
                  <a:pt x="4506439" y="32127"/>
                </a:cubicBezTo>
                <a:cubicBezTo>
                  <a:pt x="4452742" y="104540"/>
                  <a:pt x="4452742" y="104540"/>
                  <a:pt x="4452742" y="104540"/>
                </a:cubicBezTo>
                <a:cubicBezTo>
                  <a:pt x="4400059" y="32127"/>
                  <a:pt x="4400059" y="32127"/>
                  <a:pt x="4400059" y="32127"/>
                </a:cubicBezTo>
                <a:cubicBezTo>
                  <a:pt x="4367639" y="-10709"/>
                  <a:pt x="4315968" y="-10709"/>
                  <a:pt x="4284562" y="32127"/>
                </a:cubicBezTo>
                <a:cubicBezTo>
                  <a:pt x="4230866" y="104540"/>
                  <a:pt x="4230866" y="104540"/>
                  <a:pt x="4230866" y="104540"/>
                </a:cubicBezTo>
                <a:cubicBezTo>
                  <a:pt x="4178181" y="32127"/>
                  <a:pt x="4178181" y="32127"/>
                  <a:pt x="4178181" y="32127"/>
                </a:cubicBezTo>
                <a:cubicBezTo>
                  <a:pt x="4146775" y="-10709"/>
                  <a:pt x="4095105" y="-10709"/>
                  <a:pt x="4062684" y="32127"/>
                </a:cubicBezTo>
                <a:cubicBezTo>
                  <a:pt x="4010001" y="104540"/>
                  <a:pt x="4010001" y="104540"/>
                  <a:pt x="4010001" y="104540"/>
                </a:cubicBezTo>
                <a:cubicBezTo>
                  <a:pt x="3956305" y="32127"/>
                  <a:pt x="3956305" y="32127"/>
                  <a:pt x="3956305" y="32127"/>
                </a:cubicBezTo>
                <a:cubicBezTo>
                  <a:pt x="3924897" y="-10709"/>
                  <a:pt x="3873228" y="-10709"/>
                  <a:pt x="3841820" y="32127"/>
                </a:cubicBezTo>
                <a:cubicBezTo>
                  <a:pt x="3788124" y="104540"/>
                  <a:pt x="3788124" y="104540"/>
                  <a:pt x="3788124" y="104540"/>
                </a:cubicBezTo>
                <a:cubicBezTo>
                  <a:pt x="3734428" y="32127"/>
                  <a:pt x="3734428" y="32127"/>
                  <a:pt x="3734428" y="32127"/>
                </a:cubicBezTo>
                <a:cubicBezTo>
                  <a:pt x="3703020" y="-10709"/>
                  <a:pt x="3651350" y="-10709"/>
                  <a:pt x="3619943" y="32127"/>
                </a:cubicBezTo>
                <a:cubicBezTo>
                  <a:pt x="3566246" y="104540"/>
                  <a:pt x="3566246" y="104540"/>
                  <a:pt x="3566246" y="104540"/>
                </a:cubicBezTo>
                <a:cubicBezTo>
                  <a:pt x="3513563" y="32127"/>
                  <a:pt x="3513563" y="32127"/>
                  <a:pt x="3513563" y="32127"/>
                </a:cubicBezTo>
                <a:cubicBezTo>
                  <a:pt x="3481144" y="-10709"/>
                  <a:pt x="3429473" y="-10709"/>
                  <a:pt x="3398066" y="32127"/>
                </a:cubicBezTo>
                <a:cubicBezTo>
                  <a:pt x="3345383" y="104540"/>
                  <a:pt x="3345383" y="104540"/>
                  <a:pt x="3345383" y="104540"/>
                </a:cubicBezTo>
                <a:cubicBezTo>
                  <a:pt x="3291686" y="32127"/>
                  <a:pt x="3291686" y="32127"/>
                  <a:pt x="3291686" y="32127"/>
                </a:cubicBezTo>
                <a:cubicBezTo>
                  <a:pt x="3260279" y="-10709"/>
                  <a:pt x="3208609" y="-10709"/>
                  <a:pt x="3177202" y="32127"/>
                </a:cubicBezTo>
                <a:cubicBezTo>
                  <a:pt x="3123506" y="104540"/>
                  <a:pt x="3123506" y="104540"/>
                  <a:pt x="3123506" y="104540"/>
                </a:cubicBezTo>
                <a:cubicBezTo>
                  <a:pt x="3069810" y="32127"/>
                  <a:pt x="3069810" y="32127"/>
                  <a:pt x="3069810" y="32127"/>
                </a:cubicBezTo>
                <a:cubicBezTo>
                  <a:pt x="3038402" y="-10709"/>
                  <a:pt x="2986732" y="-10709"/>
                  <a:pt x="2955324" y="32127"/>
                </a:cubicBezTo>
                <a:cubicBezTo>
                  <a:pt x="2901628" y="104540"/>
                  <a:pt x="2901628" y="104540"/>
                  <a:pt x="2901628" y="104540"/>
                </a:cubicBezTo>
                <a:cubicBezTo>
                  <a:pt x="2848945" y="32127"/>
                  <a:pt x="2848945" y="32127"/>
                  <a:pt x="2848945" y="32127"/>
                </a:cubicBezTo>
                <a:cubicBezTo>
                  <a:pt x="2816524" y="-10709"/>
                  <a:pt x="2764855" y="-10709"/>
                  <a:pt x="2733448" y="32127"/>
                </a:cubicBezTo>
                <a:cubicBezTo>
                  <a:pt x="2679751" y="104540"/>
                  <a:pt x="2679751" y="104540"/>
                  <a:pt x="2679751" y="104540"/>
                </a:cubicBezTo>
                <a:cubicBezTo>
                  <a:pt x="2627069" y="32127"/>
                  <a:pt x="2627069" y="32127"/>
                  <a:pt x="2627069" y="32127"/>
                </a:cubicBezTo>
                <a:cubicBezTo>
                  <a:pt x="2595661" y="-10709"/>
                  <a:pt x="2543991" y="-10709"/>
                  <a:pt x="2511570" y="32127"/>
                </a:cubicBezTo>
                <a:cubicBezTo>
                  <a:pt x="2458888" y="104540"/>
                  <a:pt x="2458888" y="104540"/>
                  <a:pt x="2458888" y="104540"/>
                </a:cubicBezTo>
                <a:cubicBezTo>
                  <a:pt x="2405191" y="32127"/>
                  <a:pt x="2405191" y="32127"/>
                  <a:pt x="2405191" y="32127"/>
                </a:cubicBezTo>
                <a:cubicBezTo>
                  <a:pt x="2373784" y="-10709"/>
                  <a:pt x="2322114" y="-10709"/>
                  <a:pt x="2290706" y="32127"/>
                </a:cubicBezTo>
                <a:cubicBezTo>
                  <a:pt x="2237010" y="104540"/>
                  <a:pt x="2237010" y="104540"/>
                  <a:pt x="2237010" y="104540"/>
                </a:cubicBezTo>
                <a:cubicBezTo>
                  <a:pt x="2183314" y="32127"/>
                  <a:pt x="2183314" y="32127"/>
                  <a:pt x="2183314" y="32127"/>
                </a:cubicBezTo>
                <a:cubicBezTo>
                  <a:pt x="2151907" y="-10709"/>
                  <a:pt x="2100237" y="-10709"/>
                  <a:pt x="2068830" y="32127"/>
                </a:cubicBezTo>
                <a:cubicBezTo>
                  <a:pt x="2015134" y="104540"/>
                  <a:pt x="2015134" y="104540"/>
                  <a:pt x="2015134" y="104540"/>
                </a:cubicBezTo>
                <a:cubicBezTo>
                  <a:pt x="1962450" y="32127"/>
                  <a:pt x="1962450" y="32127"/>
                  <a:pt x="1962450" y="32127"/>
                </a:cubicBezTo>
                <a:cubicBezTo>
                  <a:pt x="1930030" y="-10709"/>
                  <a:pt x="1878360" y="-10709"/>
                  <a:pt x="1846952" y="32127"/>
                </a:cubicBezTo>
                <a:cubicBezTo>
                  <a:pt x="1794269" y="104540"/>
                  <a:pt x="1794269" y="104540"/>
                  <a:pt x="1794269" y="104540"/>
                </a:cubicBezTo>
                <a:cubicBezTo>
                  <a:pt x="1740573" y="32127"/>
                  <a:pt x="1740573" y="32127"/>
                  <a:pt x="1740573" y="32127"/>
                </a:cubicBezTo>
                <a:cubicBezTo>
                  <a:pt x="1709166" y="-10709"/>
                  <a:pt x="1657496" y="-10709"/>
                  <a:pt x="1626088" y="32127"/>
                </a:cubicBezTo>
                <a:cubicBezTo>
                  <a:pt x="1572392" y="104540"/>
                  <a:pt x="1572392" y="104540"/>
                  <a:pt x="1572392" y="104540"/>
                </a:cubicBezTo>
                <a:cubicBezTo>
                  <a:pt x="1518696" y="32127"/>
                  <a:pt x="1518696" y="32127"/>
                  <a:pt x="1518696" y="32127"/>
                </a:cubicBezTo>
                <a:cubicBezTo>
                  <a:pt x="1487288" y="-10709"/>
                  <a:pt x="1435618" y="-10709"/>
                  <a:pt x="1404212" y="32127"/>
                </a:cubicBezTo>
                <a:cubicBezTo>
                  <a:pt x="1350515" y="104540"/>
                  <a:pt x="1350515" y="104540"/>
                  <a:pt x="1350515" y="104540"/>
                </a:cubicBezTo>
                <a:cubicBezTo>
                  <a:pt x="1296819" y="32127"/>
                  <a:pt x="1296819" y="32127"/>
                  <a:pt x="1296819" y="32127"/>
                </a:cubicBezTo>
                <a:cubicBezTo>
                  <a:pt x="1265412" y="-10709"/>
                  <a:pt x="1213741" y="-10709"/>
                  <a:pt x="1182334" y="32127"/>
                </a:cubicBezTo>
                <a:cubicBezTo>
                  <a:pt x="1128638" y="104540"/>
                  <a:pt x="1128638" y="104540"/>
                  <a:pt x="1128638" y="104540"/>
                </a:cubicBezTo>
                <a:cubicBezTo>
                  <a:pt x="1075954" y="32127"/>
                  <a:pt x="1075954" y="32127"/>
                  <a:pt x="1075954" y="32127"/>
                </a:cubicBezTo>
                <a:cubicBezTo>
                  <a:pt x="1044548" y="-10709"/>
                  <a:pt x="992878" y="-10709"/>
                  <a:pt x="960457" y="32127"/>
                </a:cubicBezTo>
                <a:cubicBezTo>
                  <a:pt x="907774" y="104540"/>
                  <a:pt x="907774" y="104540"/>
                  <a:pt x="907774" y="104540"/>
                </a:cubicBezTo>
                <a:cubicBezTo>
                  <a:pt x="854078" y="32127"/>
                  <a:pt x="854078" y="32127"/>
                  <a:pt x="854078" y="32127"/>
                </a:cubicBezTo>
                <a:cubicBezTo>
                  <a:pt x="822670" y="-10709"/>
                  <a:pt x="771000" y="-10709"/>
                  <a:pt x="739593" y="32127"/>
                </a:cubicBezTo>
                <a:cubicBezTo>
                  <a:pt x="685897" y="104540"/>
                  <a:pt x="685897" y="104540"/>
                  <a:pt x="685897" y="104540"/>
                </a:cubicBezTo>
                <a:cubicBezTo>
                  <a:pt x="632200" y="32127"/>
                  <a:pt x="632200" y="32127"/>
                  <a:pt x="632200" y="32127"/>
                </a:cubicBezTo>
                <a:cubicBezTo>
                  <a:pt x="600793" y="-10709"/>
                  <a:pt x="549123" y="-10709"/>
                  <a:pt x="517716" y="32127"/>
                </a:cubicBezTo>
                <a:cubicBezTo>
                  <a:pt x="464019" y="104540"/>
                  <a:pt x="464019" y="104540"/>
                  <a:pt x="464019" y="104540"/>
                </a:cubicBezTo>
                <a:cubicBezTo>
                  <a:pt x="411336" y="32127"/>
                  <a:pt x="411336" y="32127"/>
                  <a:pt x="411336" y="32127"/>
                </a:cubicBezTo>
                <a:cubicBezTo>
                  <a:pt x="378916" y="-10709"/>
                  <a:pt x="327246" y="-10709"/>
                  <a:pt x="295839" y="32127"/>
                </a:cubicBezTo>
                <a:cubicBezTo>
                  <a:pt x="243156" y="104540"/>
                  <a:pt x="243156" y="104540"/>
                  <a:pt x="243156" y="104540"/>
                </a:cubicBezTo>
                <a:cubicBezTo>
                  <a:pt x="189459" y="32127"/>
                  <a:pt x="189459" y="32127"/>
                  <a:pt x="189459" y="32127"/>
                </a:cubicBezTo>
                <a:cubicBezTo>
                  <a:pt x="158052" y="-10709"/>
                  <a:pt x="106382" y="-10709"/>
                  <a:pt x="74975" y="32127"/>
                </a:cubicBezTo>
                <a:cubicBezTo>
                  <a:pt x="14186" y="114739"/>
                  <a:pt x="14186" y="114739"/>
                  <a:pt x="14186" y="114739"/>
                </a:cubicBezTo>
                <a:cubicBezTo>
                  <a:pt x="4055" y="126978"/>
                  <a:pt x="2" y="139217"/>
                  <a:pt x="2" y="150436"/>
                </a:cubicBezTo>
                <a:cubicBezTo>
                  <a:pt x="2" y="175934"/>
                  <a:pt x="2" y="198244"/>
                  <a:pt x="2" y="217765"/>
                </a:cubicBezTo>
                <a:lnTo>
                  <a:pt x="2" y="230333"/>
                </a:lnTo>
                <a:lnTo>
                  <a:pt x="0" y="230333"/>
                </a:lnTo>
                <a:lnTo>
                  <a:pt x="0" y="2886212"/>
                </a:lnTo>
                <a:lnTo>
                  <a:pt x="6858003" y="2886212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 bwMode="auto">
          <a:xfrm>
            <a:off x="0" y="0"/>
            <a:ext cx="9144000" cy="914400"/>
          </a:xfrm>
          <a:custGeom>
            <a:avLst/>
            <a:gdLst>
              <a:gd name="connsiteX0" fmla="*/ 0 w 9144000"/>
              <a:gd name="connsiteY0" fmla="*/ 0 h 914798"/>
              <a:gd name="connsiteX1" fmla="*/ 9144000 w 9144000"/>
              <a:gd name="connsiteY1" fmla="*/ 0 h 914798"/>
              <a:gd name="connsiteX2" fmla="*/ 9144000 w 9144000"/>
              <a:gd name="connsiteY2" fmla="*/ 560190 h 914798"/>
              <a:gd name="connsiteX3" fmla="*/ 9144000 w 9144000"/>
              <a:gd name="connsiteY3" fmla="*/ 627556 h 914798"/>
              <a:gd name="connsiteX4" fmla="*/ 9144000 w 9144000"/>
              <a:gd name="connsiteY4" fmla="*/ 678180 h 914798"/>
              <a:gd name="connsiteX5" fmla="*/ 9144000 w 9144000"/>
              <a:gd name="connsiteY5" fmla="*/ 684213 h 914798"/>
              <a:gd name="connsiteX6" fmla="*/ 9144000 w 9144000"/>
              <a:gd name="connsiteY6" fmla="*/ 714454 h 914798"/>
              <a:gd name="connsiteX7" fmla="*/ 9144000 w 9144000"/>
              <a:gd name="connsiteY7" fmla="*/ 764281 h 914798"/>
              <a:gd name="connsiteX8" fmla="*/ 9129790 w 9144000"/>
              <a:gd name="connsiteY8" fmla="*/ 799997 h 914798"/>
              <a:gd name="connsiteX9" fmla="*/ 9069906 w 9144000"/>
              <a:gd name="connsiteY9" fmla="*/ 882654 h 914798"/>
              <a:gd name="connsiteX10" fmla="*/ 8954198 w 9144000"/>
              <a:gd name="connsiteY10" fmla="*/ 882654 h 914798"/>
              <a:gd name="connsiteX11" fmla="*/ 8901419 w 9144000"/>
              <a:gd name="connsiteY11" fmla="*/ 810202 h 914798"/>
              <a:gd name="connsiteX12" fmla="*/ 8847624 w 9144000"/>
              <a:gd name="connsiteY12" fmla="*/ 882654 h 914798"/>
              <a:gd name="connsiteX13" fmla="*/ 8732931 w 9144000"/>
              <a:gd name="connsiteY13" fmla="*/ 882654 h 914798"/>
              <a:gd name="connsiteX14" fmla="*/ 8679137 w 9144000"/>
              <a:gd name="connsiteY14" fmla="*/ 810202 h 914798"/>
              <a:gd name="connsiteX15" fmla="*/ 8625343 w 9144000"/>
              <a:gd name="connsiteY15" fmla="*/ 882654 h 914798"/>
              <a:gd name="connsiteX16" fmla="*/ 8510649 w 9144000"/>
              <a:gd name="connsiteY16" fmla="*/ 882654 h 914798"/>
              <a:gd name="connsiteX17" fmla="*/ 8456855 w 9144000"/>
              <a:gd name="connsiteY17" fmla="*/ 810202 h 914798"/>
              <a:gd name="connsiteX18" fmla="*/ 8403061 w 9144000"/>
              <a:gd name="connsiteY18" fmla="*/ 882654 h 914798"/>
              <a:gd name="connsiteX19" fmla="*/ 8288368 w 9144000"/>
              <a:gd name="connsiteY19" fmla="*/ 882654 h 914798"/>
              <a:gd name="connsiteX20" fmla="*/ 8234574 w 9144000"/>
              <a:gd name="connsiteY20" fmla="*/ 810202 h 914798"/>
              <a:gd name="connsiteX21" fmla="*/ 8181794 w 9144000"/>
              <a:gd name="connsiteY21" fmla="*/ 882654 h 914798"/>
              <a:gd name="connsiteX22" fmla="*/ 8066086 w 9144000"/>
              <a:gd name="connsiteY22" fmla="*/ 882654 h 914798"/>
              <a:gd name="connsiteX23" fmla="*/ 8013307 w 9144000"/>
              <a:gd name="connsiteY23" fmla="*/ 810202 h 914798"/>
              <a:gd name="connsiteX24" fmla="*/ 7959513 w 9144000"/>
              <a:gd name="connsiteY24" fmla="*/ 882654 h 914798"/>
              <a:gd name="connsiteX25" fmla="*/ 7844819 w 9144000"/>
              <a:gd name="connsiteY25" fmla="*/ 882654 h 914798"/>
              <a:gd name="connsiteX26" fmla="*/ 7791025 w 9144000"/>
              <a:gd name="connsiteY26" fmla="*/ 810202 h 914798"/>
              <a:gd name="connsiteX27" fmla="*/ 7737231 w 9144000"/>
              <a:gd name="connsiteY27" fmla="*/ 882654 h 914798"/>
              <a:gd name="connsiteX28" fmla="*/ 7622538 w 9144000"/>
              <a:gd name="connsiteY28" fmla="*/ 882654 h 914798"/>
              <a:gd name="connsiteX29" fmla="*/ 7568744 w 9144000"/>
              <a:gd name="connsiteY29" fmla="*/ 810202 h 914798"/>
              <a:gd name="connsiteX30" fmla="*/ 7515964 w 9144000"/>
              <a:gd name="connsiteY30" fmla="*/ 882654 h 914798"/>
              <a:gd name="connsiteX31" fmla="*/ 7400256 w 9144000"/>
              <a:gd name="connsiteY31" fmla="*/ 882654 h 914798"/>
              <a:gd name="connsiteX32" fmla="*/ 7347477 w 9144000"/>
              <a:gd name="connsiteY32" fmla="*/ 810202 h 914798"/>
              <a:gd name="connsiteX33" fmla="*/ 7293683 w 9144000"/>
              <a:gd name="connsiteY33" fmla="*/ 882654 h 914798"/>
              <a:gd name="connsiteX34" fmla="*/ 7178989 w 9144000"/>
              <a:gd name="connsiteY34" fmla="*/ 882654 h 914798"/>
              <a:gd name="connsiteX35" fmla="*/ 7125195 w 9144000"/>
              <a:gd name="connsiteY35" fmla="*/ 810202 h 914798"/>
              <a:gd name="connsiteX36" fmla="*/ 7071401 w 9144000"/>
              <a:gd name="connsiteY36" fmla="*/ 882654 h 914798"/>
              <a:gd name="connsiteX37" fmla="*/ 6956708 w 9144000"/>
              <a:gd name="connsiteY37" fmla="*/ 882654 h 914798"/>
              <a:gd name="connsiteX38" fmla="*/ 6902913 w 9144000"/>
              <a:gd name="connsiteY38" fmla="*/ 810202 h 914798"/>
              <a:gd name="connsiteX39" fmla="*/ 6849119 w 9144000"/>
              <a:gd name="connsiteY39" fmla="*/ 882654 h 914798"/>
              <a:gd name="connsiteX40" fmla="*/ 6734426 w 9144000"/>
              <a:gd name="connsiteY40" fmla="*/ 882654 h 914798"/>
              <a:gd name="connsiteX41" fmla="*/ 6680632 w 9144000"/>
              <a:gd name="connsiteY41" fmla="*/ 810202 h 914798"/>
              <a:gd name="connsiteX42" fmla="*/ 6627852 w 9144000"/>
              <a:gd name="connsiteY42" fmla="*/ 882654 h 914798"/>
              <a:gd name="connsiteX43" fmla="*/ 6512144 w 9144000"/>
              <a:gd name="connsiteY43" fmla="*/ 882654 h 914798"/>
              <a:gd name="connsiteX44" fmla="*/ 6459365 w 9144000"/>
              <a:gd name="connsiteY44" fmla="*/ 810202 h 914798"/>
              <a:gd name="connsiteX45" fmla="*/ 6405571 w 9144000"/>
              <a:gd name="connsiteY45" fmla="*/ 882654 h 914798"/>
              <a:gd name="connsiteX46" fmla="*/ 6290877 w 9144000"/>
              <a:gd name="connsiteY46" fmla="*/ 882654 h 914798"/>
              <a:gd name="connsiteX47" fmla="*/ 6237083 w 9144000"/>
              <a:gd name="connsiteY47" fmla="*/ 810202 h 914798"/>
              <a:gd name="connsiteX48" fmla="*/ 6183289 w 9144000"/>
              <a:gd name="connsiteY48" fmla="*/ 882654 h 914798"/>
              <a:gd name="connsiteX49" fmla="*/ 6068596 w 9144000"/>
              <a:gd name="connsiteY49" fmla="*/ 882654 h 914798"/>
              <a:gd name="connsiteX50" fmla="*/ 6014801 w 9144000"/>
              <a:gd name="connsiteY50" fmla="*/ 810202 h 914798"/>
              <a:gd name="connsiteX51" fmla="*/ 5962022 w 9144000"/>
              <a:gd name="connsiteY51" fmla="*/ 882654 h 914798"/>
              <a:gd name="connsiteX52" fmla="*/ 5846314 w 9144000"/>
              <a:gd name="connsiteY52" fmla="*/ 882654 h 914798"/>
              <a:gd name="connsiteX53" fmla="*/ 5793535 w 9144000"/>
              <a:gd name="connsiteY53" fmla="*/ 810202 h 914798"/>
              <a:gd name="connsiteX54" fmla="*/ 5739741 w 9144000"/>
              <a:gd name="connsiteY54" fmla="*/ 882654 h 914798"/>
              <a:gd name="connsiteX55" fmla="*/ 5624032 w 9144000"/>
              <a:gd name="connsiteY55" fmla="*/ 882654 h 914798"/>
              <a:gd name="connsiteX56" fmla="*/ 5571253 w 9144000"/>
              <a:gd name="connsiteY56" fmla="*/ 810202 h 914798"/>
              <a:gd name="connsiteX57" fmla="*/ 5517459 w 9144000"/>
              <a:gd name="connsiteY57" fmla="*/ 882654 h 914798"/>
              <a:gd name="connsiteX58" fmla="*/ 5402765 w 9144000"/>
              <a:gd name="connsiteY58" fmla="*/ 882654 h 914798"/>
              <a:gd name="connsiteX59" fmla="*/ 5348971 w 9144000"/>
              <a:gd name="connsiteY59" fmla="*/ 810202 h 914798"/>
              <a:gd name="connsiteX60" fmla="*/ 5295177 w 9144000"/>
              <a:gd name="connsiteY60" fmla="*/ 882654 h 914798"/>
              <a:gd name="connsiteX61" fmla="*/ 5180484 w 9144000"/>
              <a:gd name="connsiteY61" fmla="*/ 882654 h 914798"/>
              <a:gd name="connsiteX62" fmla="*/ 5126690 w 9144000"/>
              <a:gd name="connsiteY62" fmla="*/ 810202 h 914798"/>
              <a:gd name="connsiteX63" fmla="*/ 5073910 w 9144000"/>
              <a:gd name="connsiteY63" fmla="*/ 882654 h 914798"/>
              <a:gd name="connsiteX64" fmla="*/ 4958202 w 9144000"/>
              <a:gd name="connsiteY64" fmla="*/ 882654 h 914798"/>
              <a:gd name="connsiteX65" fmla="*/ 4905423 w 9144000"/>
              <a:gd name="connsiteY65" fmla="*/ 810202 h 914798"/>
              <a:gd name="connsiteX66" fmla="*/ 4851629 w 9144000"/>
              <a:gd name="connsiteY66" fmla="*/ 882654 h 914798"/>
              <a:gd name="connsiteX67" fmla="*/ 4736935 w 9144000"/>
              <a:gd name="connsiteY67" fmla="*/ 882654 h 914798"/>
              <a:gd name="connsiteX68" fmla="*/ 4683141 w 9144000"/>
              <a:gd name="connsiteY68" fmla="*/ 810202 h 914798"/>
              <a:gd name="connsiteX69" fmla="*/ 4629347 w 9144000"/>
              <a:gd name="connsiteY69" fmla="*/ 882654 h 914798"/>
              <a:gd name="connsiteX70" fmla="*/ 4514654 w 9144000"/>
              <a:gd name="connsiteY70" fmla="*/ 882654 h 914798"/>
              <a:gd name="connsiteX71" fmla="*/ 4460859 w 9144000"/>
              <a:gd name="connsiteY71" fmla="*/ 810202 h 914798"/>
              <a:gd name="connsiteX72" fmla="*/ 4408080 w 9144000"/>
              <a:gd name="connsiteY72" fmla="*/ 882654 h 914798"/>
              <a:gd name="connsiteX73" fmla="*/ 4292372 w 9144000"/>
              <a:gd name="connsiteY73" fmla="*/ 882654 h 914798"/>
              <a:gd name="connsiteX74" fmla="*/ 4238578 w 9144000"/>
              <a:gd name="connsiteY74" fmla="*/ 810202 h 914798"/>
              <a:gd name="connsiteX75" fmla="*/ 4185798 w 9144000"/>
              <a:gd name="connsiteY75" fmla="*/ 882654 h 914798"/>
              <a:gd name="connsiteX76" fmla="*/ 4070090 w 9144000"/>
              <a:gd name="connsiteY76" fmla="*/ 882654 h 914798"/>
              <a:gd name="connsiteX77" fmla="*/ 4017311 w 9144000"/>
              <a:gd name="connsiteY77" fmla="*/ 810202 h 914798"/>
              <a:gd name="connsiteX78" fmla="*/ 3963517 w 9144000"/>
              <a:gd name="connsiteY78" fmla="*/ 882654 h 914798"/>
              <a:gd name="connsiteX79" fmla="*/ 3848824 w 9144000"/>
              <a:gd name="connsiteY79" fmla="*/ 882654 h 914798"/>
              <a:gd name="connsiteX80" fmla="*/ 3795029 w 9144000"/>
              <a:gd name="connsiteY80" fmla="*/ 810202 h 914798"/>
              <a:gd name="connsiteX81" fmla="*/ 3741235 w 9144000"/>
              <a:gd name="connsiteY81" fmla="*/ 882654 h 914798"/>
              <a:gd name="connsiteX82" fmla="*/ 3626542 w 9144000"/>
              <a:gd name="connsiteY82" fmla="*/ 882654 h 914798"/>
              <a:gd name="connsiteX83" fmla="*/ 3572748 w 9144000"/>
              <a:gd name="connsiteY83" fmla="*/ 810202 h 914798"/>
              <a:gd name="connsiteX84" fmla="*/ 3519968 w 9144000"/>
              <a:gd name="connsiteY84" fmla="*/ 882654 h 914798"/>
              <a:gd name="connsiteX85" fmla="*/ 3404260 w 9144000"/>
              <a:gd name="connsiteY85" fmla="*/ 882654 h 914798"/>
              <a:gd name="connsiteX86" fmla="*/ 3351481 w 9144000"/>
              <a:gd name="connsiteY86" fmla="*/ 810202 h 914798"/>
              <a:gd name="connsiteX87" fmla="*/ 3297686 w 9144000"/>
              <a:gd name="connsiteY87" fmla="*/ 882654 h 914798"/>
              <a:gd name="connsiteX88" fmla="*/ 3182993 w 9144000"/>
              <a:gd name="connsiteY88" fmla="*/ 882654 h 914798"/>
              <a:gd name="connsiteX89" fmla="*/ 3129199 w 9144000"/>
              <a:gd name="connsiteY89" fmla="*/ 810202 h 914798"/>
              <a:gd name="connsiteX90" fmla="*/ 3075405 w 9144000"/>
              <a:gd name="connsiteY90" fmla="*/ 882654 h 914798"/>
              <a:gd name="connsiteX91" fmla="*/ 2960711 w 9144000"/>
              <a:gd name="connsiteY91" fmla="*/ 882654 h 914798"/>
              <a:gd name="connsiteX92" fmla="*/ 2906917 w 9144000"/>
              <a:gd name="connsiteY92" fmla="*/ 810202 h 914798"/>
              <a:gd name="connsiteX93" fmla="*/ 2854138 w 9144000"/>
              <a:gd name="connsiteY93" fmla="*/ 882654 h 914798"/>
              <a:gd name="connsiteX94" fmla="*/ 2738430 w 9144000"/>
              <a:gd name="connsiteY94" fmla="*/ 882654 h 914798"/>
              <a:gd name="connsiteX95" fmla="*/ 2684636 w 9144000"/>
              <a:gd name="connsiteY95" fmla="*/ 810202 h 914798"/>
              <a:gd name="connsiteX96" fmla="*/ 2631857 w 9144000"/>
              <a:gd name="connsiteY96" fmla="*/ 882654 h 914798"/>
              <a:gd name="connsiteX97" fmla="*/ 2516148 w 9144000"/>
              <a:gd name="connsiteY97" fmla="*/ 882654 h 914798"/>
              <a:gd name="connsiteX98" fmla="*/ 2463369 w 9144000"/>
              <a:gd name="connsiteY98" fmla="*/ 810202 h 914798"/>
              <a:gd name="connsiteX99" fmla="*/ 2409575 w 9144000"/>
              <a:gd name="connsiteY99" fmla="*/ 882654 h 914798"/>
              <a:gd name="connsiteX100" fmla="*/ 2294881 w 9144000"/>
              <a:gd name="connsiteY100" fmla="*/ 882654 h 914798"/>
              <a:gd name="connsiteX101" fmla="*/ 2241087 w 9144000"/>
              <a:gd name="connsiteY101" fmla="*/ 810202 h 914798"/>
              <a:gd name="connsiteX102" fmla="*/ 2187293 w 9144000"/>
              <a:gd name="connsiteY102" fmla="*/ 882654 h 914798"/>
              <a:gd name="connsiteX103" fmla="*/ 2072600 w 9144000"/>
              <a:gd name="connsiteY103" fmla="*/ 882654 h 914798"/>
              <a:gd name="connsiteX104" fmla="*/ 2018805 w 9144000"/>
              <a:gd name="connsiteY104" fmla="*/ 810202 h 914798"/>
              <a:gd name="connsiteX105" fmla="*/ 1966026 w 9144000"/>
              <a:gd name="connsiteY105" fmla="*/ 882654 h 914798"/>
              <a:gd name="connsiteX106" fmla="*/ 1850318 w 9144000"/>
              <a:gd name="connsiteY106" fmla="*/ 882654 h 914798"/>
              <a:gd name="connsiteX107" fmla="*/ 1797539 w 9144000"/>
              <a:gd name="connsiteY107" fmla="*/ 810202 h 914798"/>
              <a:gd name="connsiteX108" fmla="*/ 1743744 w 9144000"/>
              <a:gd name="connsiteY108" fmla="*/ 882654 h 914798"/>
              <a:gd name="connsiteX109" fmla="*/ 1629051 w 9144000"/>
              <a:gd name="connsiteY109" fmla="*/ 882654 h 914798"/>
              <a:gd name="connsiteX110" fmla="*/ 1575257 w 9144000"/>
              <a:gd name="connsiteY110" fmla="*/ 810202 h 914798"/>
              <a:gd name="connsiteX111" fmla="*/ 1521463 w 9144000"/>
              <a:gd name="connsiteY111" fmla="*/ 882654 h 914798"/>
              <a:gd name="connsiteX112" fmla="*/ 1406769 w 9144000"/>
              <a:gd name="connsiteY112" fmla="*/ 882654 h 914798"/>
              <a:gd name="connsiteX113" fmla="*/ 1352975 w 9144000"/>
              <a:gd name="connsiteY113" fmla="*/ 810202 h 914798"/>
              <a:gd name="connsiteX114" fmla="*/ 1299181 w 9144000"/>
              <a:gd name="connsiteY114" fmla="*/ 882654 h 914798"/>
              <a:gd name="connsiteX115" fmla="*/ 1184488 w 9144000"/>
              <a:gd name="connsiteY115" fmla="*/ 882654 h 914798"/>
              <a:gd name="connsiteX116" fmla="*/ 1130693 w 9144000"/>
              <a:gd name="connsiteY116" fmla="*/ 810202 h 914798"/>
              <a:gd name="connsiteX117" fmla="*/ 1077914 w 9144000"/>
              <a:gd name="connsiteY117" fmla="*/ 882654 h 914798"/>
              <a:gd name="connsiteX118" fmla="*/ 962206 w 9144000"/>
              <a:gd name="connsiteY118" fmla="*/ 882654 h 914798"/>
              <a:gd name="connsiteX119" fmla="*/ 909427 w 9144000"/>
              <a:gd name="connsiteY119" fmla="*/ 810202 h 914798"/>
              <a:gd name="connsiteX120" fmla="*/ 855633 w 9144000"/>
              <a:gd name="connsiteY120" fmla="*/ 882654 h 914798"/>
              <a:gd name="connsiteX121" fmla="*/ 740939 w 9144000"/>
              <a:gd name="connsiteY121" fmla="*/ 882654 h 914798"/>
              <a:gd name="connsiteX122" fmla="*/ 687145 w 9144000"/>
              <a:gd name="connsiteY122" fmla="*/ 810202 h 914798"/>
              <a:gd name="connsiteX123" fmla="*/ 633351 w 9144000"/>
              <a:gd name="connsiteY123" fmla="*/ 882654 h 914798"/>
              <a:gd name="connsiteX124" fmla="*/ 518658 w 9144000"/>
              <a:gd name="connsiteY124" fmla="*/ 882654 h 914798"/>
              <a:gd name="connsiteX125" fmla="*/ 464863 w 9144000"/>
              <a:gd name="connsiteY125" fmla="*/ 810202 h 914798"/>
              <a:gd name="connsiteX126" fmla="*/ 412084 w 9144000"/>
              <a:gd name="connsiteY126" fmla="*/ 882654 h 914798"/>
              <a:gd name="connsiteX127" fmla="*/ 296376 w 9144000"/>
              <a:gd name="connsiteY127" fmla="*/ 882654 h 914798"/>
              <a:gd name="connsiteX128" fmla="*/ 243597 w 9144000"/>
              <a:gd name="connsiteY128" fmla="*/ 810202 h 914798"/>
              <a:gd name="connsiteX129" fmla="*/ 189802 w 9144000"/>
              <a:gd name="connsiteY129" fmla="*/ 882654 h 914798"/>
              <a:gd name="connsiteX130" fmla="*/ 75109 w 9144000"/>
              <a:gd name="connsiteY130" fmla="*/ 882654 h 914798"/>
              <a:gd name="connsiteX131" fmla="*/ 14210 w 9144000"/>
              <a:gd name="connsiteY131" fmla="*/ 799997 h 914798"/>
              <a:gd name="connsiteX132" fmla="*/ 0 w 9144000"/>
              <a:gd name="connsiteY132" fmla="*/ 764281 h 914798"/>
              <a:gd name="connsiteX133" fmla="*/ 0 w 9144000"/>
              <a:gd name="connsiteY133" fmla="*/ 696915 h 914798"/>
              <a:gd name="connsiteX134" fmla="*/ 0 w 9144000"/>
              <a:gd name="connsiteY134" fmla="*/ 684213 h 914798"/>
              <a:gd name="connsiteX135" fmla="*/ 0 w 9144000"/>
              <a:gd name="connsiteY135" fmla="*/ 646291 h 914798"/>
              <a:gd name="connsiteX136" fmla="*/ 0 w 9144000"/>
              <a:gd name="connsiteY136" fmla="*/ 610017 h 914798"/>
              <a:gd name="connsiteX137" fmla="*/ 0 w 9144000"/>
              <a:gd name="connsiteY137" fmla="*/ 585701 h 914798"/>
              <a:gd name="connsiteX138" fmla="*/ 0 w 9144000"/>
              <a:gd name="connsiteY138" fmla="*/ 570953 h 914798"/>
              <a:gd name="connsiteX139" fmla="*/ 0 w 9144000"/>
              <a:gd name="connsiteY139" fmla="*/ 563379 h 914798"/>
              <a:gd name="connsiteX140" fmla="*/ 0 w 9144000"/>
              <a:gd name="connsiteY140" fmla="*/ 560190 h 91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9144000" h="914798">
                <a:moveTo>
                  <a:pt x="0" y="0"/>
                </a:moveTo>
                <a:lnTo>
                  <a:pt x="9144000" y="0"/>
                </a:lnTo>
                <a:lnTo>
                  <a:pt x="9144000" y="560190"/>
                </a:lnTo>
                <a:lnTo>
                  <a:pt x="9144000" y="627556"/>
                </a:lnTo>
                <a:lnTo>
                  <a:pt x="9144000" y="678180"/>
                </a:lnTo>
                <a:lnTo>
                  <a:pt x="9144000" y="684213"/>
                </a:lnTo>
                <a:lnTo>
                  <a:pt x="9144000" y="714454"/>
                </a:lnTo>
                <a:cubicBezTo>
                  <a:pt x="9144000" y="764281"/>
                  <a:pt x="9144000" y="764281"/>
                  <a:pt x="9144000" y="764281"/>
                </a:cubicBezTo>
                <a:cubicBezTo>
                  <a:pt x="9144000" y="775506"/>
                  <a:pt x="9139940" y="787752"/>
                  <a:pt x="9129790" y="799997"/>
                </a:cubicBezTo>
                <a:cubicBezTo>
                  <a:pt x="9069906" y="882654"/>
                  <a:pt x="9069906" y="882654"/>
                  <a:pt x="9069906" y="882654"/>
                </a:cubicBezTo>
                <a:cubicBezTo>
                  <a:pt x="9037427" y="925513"/>
                  <a:pt x="8985662" y="925513"/>
                  <a:pt x="8954198" y="882654"/>
                </a:cubicBezTo>
                <a:cubicBezTo>
                  <a:pt x="8901419" y="810202"/>
                  <a:pt x="8901419" y="810202"/>
                  <a:pt x="8901419" y="810202"/>
                </a:cubicBezTo>
                <a:cubicBezTo>
                  <a:pt x="8847624" y="882654"/>
                  <a:pt x="8847624" y="882654"/>
                  <a:pt x="8847624" y="882654"/>
                </a:cubicBezTo>
                <a:cubicBezTo>
                  <a:pt x="8816160" y="925513"/>
                  <a:pt x="8764396" y="925513"/>
                  <a:pt x="8732931" y="882654"/>
                </a:cubicBezTo>
                <a:cubicBezTo>
                  <a:pt x="8679137" y="810202"/>
                  <a:pt x="8679137" y="810202"/>
                  <a:pt x="8679137" y="810202"/>
                </a:cubicBezTo>
                <a:cubicBezTo>
                  <a:pt x="8625343" y="882654"/>
                  <a:pt x="8625343" y="882654"/>
                  <a:pt x="8625343" y="882654"/>
                </a:cubicBezTo>
                <a:cubicBezTo>
                  <a:pt x="8593878" y="925513"/>
                  <a:pt x="8542114" y="925513"/>
                  <a:pt x="8510649" y="882654"/>
                </a:cubicBezTo>
                <a:cubicBezTo>
                  <a:pt x="8456855" y="810202"/>
                  <a:pt x="8456855" y="810202"/>
                  <a:pt x="8456855" y="810202"/>
                </a:cubicBezTo>
                <a:cubicBezTo>
                  <a:pt x="8403061" y="882654"/>
                  <a:pt x="8403061" y="882654"/>
                  <a:pt x="8403061" y="882654"/>
                </a:cubicBezTo>
                <a:cubicBezTo>
                  <a:pt x="8371597" y="925513"/>
                  <a:pt x="8319832" y="925513"/>
                  <a:pt x="8288368" y="882654"/>
                </a:cubicBezTo>
                <a:cubicBezTo>
                  <a:pt x="8234574" y="810202"/>
                  <a:pt x="8234574" y="810202"/>
                  <a:pt x="8234574" y="810202"/>
                </a:cubicBezTo>
                <a:cubicBezTo>
                  <a:pt x="8181794" y="882654"/>
                  <a:pt x="8181794" y="882654"/>
                  <a:pt x="8181794" y="882654"/>
                </a:cubicBezTo>
                <a:cubicBezTo>
                  <a:pt x="8150330" y="925513"/>
                  <a:pt x="8098566" y="925513"/>
                  <a:pt x="8066086" y="882654"/>
                </a:cubicBezTo>
                <a:cubicBezTo>
                  <a:pt x="8013307" y="810202"/>
                  <a:pt x="8013307" y="810202"/>
                  <a:pt x="8013307" y="810202"/>
                </a:cubicBezTo>
                <a:cubicBezTo>
                  <a:pt x="7959513" y="882654"/>
                  <a:pt x="7959513" y="882654"/>
                  <a:pt x="7959513" y="882654"/>
                </a:cubicBezTo>
                <a:cubicBezTo>
                  <a:pt x="7928048" y="925513"/>
                  <a:pt x="7876284" y="925513"/>
                  <a:pt x="7844819" y="882654"/>
                </a:cubicBezTo>
                <a:cubicBezTo>
                  <a:pt x="7791025" y="810202"/>
                  <a:pt x="7791025" y="810202"/>
                  <a:pt x="7791025" y="810202"/>
                </a:cubicBezTo>
                <a:cubicBezTo>
                  <a:pt x="7737231" y="882654"/>
                  <a:pt x="7737231" y="882654"/>
                  <a:pt x="7737231" y="882654"/>
                </a:cubicBezTo>
                <a:cubicBezTo>
                  <a:pt x="7705766" y="925513"/>
                  <a:pt x="7654002" y="925513"/>
                  <a:pt x="7622538" y="882654"/>
                </a:cubicBezTo>
                <a:cubicBezTo>
                  <a:pt x="7568744" y="810202"/>
                  <a:pt x="7568744" y="810202"/>
                  <a:pt x="7568744" y="810202"/>
                </a:cubicBezTo>
                <a:cubicBezTo>
                  <a:pt x="7515964" y="882654"/>
                  <a:pt x="7515964" y="882654"/>
                  <a:pt x="7515964" y="882654"/>
                </a:cubicBezTo>
                <a:cubicBezTo>
                  <a:pt x="7483485" y="925513"/>
                  <a:pt x="7431721" y="925513"/>
                  <a:pt x="7400256" y="882654"/>
                </a:cubicBezTo>
                <a:cubicBezTo>
                  <a:pt x="7347477" y="810202"/>
                  <a:pt x="7347477" y="810202"/>
                  <a:pt x="7347477" y="810202"/>
                </a:cubicBezTo>
                <a:cubicBezTo>
                  <a:pt x="7293683" y="882654"/>
                  <a:pt x="7293683" y="882654"/>
                  <a:pt x="7293683" y="882654"/>
                </a:cubicBezTo>
                <a:cubicBezTo>
                  <a:pt x="7262218" y="925513"/>
                  <a:pt x="7210454" y="925513"/>
                  <a:pt x="7178989" y="882654"/>
                </a:cubicBezTo>
                <a:cubicBezTo>
                  <a:pt x="7125195" y="810202"/>
                  <a:pt x="7125195" y="810202"/>
                  <a:pt x="7125195" y="810202"/>
                </a:cubicBezTo>
                <a:cubicBezTo>
                  <a:pt x="7071401" y="882654"/>
                  <a:pt x="7071401" y="882654"/>
                  <a:pt x="7071401" y="882654"/>
                </a:cubicBezTo>
                <a:cubicBezTo>
                  <a:pt x="7039936" y="925513"/>
                  <a:pt x="6988172" y="925513"/>
                  <a:pt x="6956708" y="882654"/>
                </a:cubicBezTo>
                <a:cubicBezTo>
                  <a:pt x="6902913" y="810202"/>
                  <a:pt x="6902913" y="810202"/>
                  <a:pt x="6902913" y="810202"/>
                </a:cubicBezTo>
                <a:cubicBezTo>
                  <a:pt x="6849119" y="882654"/>
                  <a:pt x="6849119" y="882654"/>
                  <a:pt x="6849119" y="882654"/>
                </a:cubicBezTo>
                <a:cubicBezTo>
                  <a:pt x="6817655" y="925513"/>
                  <a:pt x="6765890" y="925513"/>
                  <a:pt x="6734426" y="882654"/>
                </a:cubicBezTo>
                <a:cubicBezTo>
                  <a:pt x="6680632" y="810202"/>
                  <a:pt x="6680632" y="810202"/>
                  <a:pt x="6680632" y="810202"/>
                </a:cubicBezTo>
                <a:cubicBezTo>
                  <a:pt x="6627852" y="882654"/>
                  <a:pt x="6627852" y="882654"/>
                  <a:pt x="6627852" y="882654"/>
                </a:cubicBezTo>
                <a:cubicBezTo>
                  <a:pt x="6596388" y="925513"/>
                  <a:pt x="6544624" y="925513"/>
                  <a:pt x="6512144" y="882654"/>
                </a:cubicBezTo>
                <a:cubicBezTo>
                  <a:pt x="6459365" y="810202"/>
                  <a:pt x="6459365" y="810202"/>
                  <a:pt x="6459365" y="810202"/>
                </a:cubicBezTo>
                <a:cubicBezTo>
                  <a:pt x="6405571" y="882654"/>
                  <a:pt x="6405571" y="882654"/>
                  <a:pt x="6405571" y="882654"/>
                </a:cubicBezTo>
                <a:cubicBezTo>
                  <a:pt x="6374106" y="925513"/>
                  <a:pt x="6322342" y="925513"/>
                  <a:pt x="6290877" y="882654"/>
                </a:cubicBezTo>
                <a:cubicBezTo>
                  <a:pt x="6237083" y="810202"/>
                  <a:pt x="6237083" y="810202"/>
                  <a:pt x="6237083" y="810202"/>
                </a:cubicBezTo>
                <a:cubicBezTo>
                  <a:pt x="6183289" y="882654"/>
                  <a:pt x="6183289" y="882654"/>
                  <a:pt x="6183289" y="882654"/>
                </a:cubicBezTo>
                <a:cubicBezTo>
                  <a:pt x="6151824" y="925513"/>
                  <a:pt x="6100060" y="925513"/>
                  <a:pt x="6068596" y="882654"/>
                </a:cubicBezTo>
                <a:cubicBezTo>
                  <a:pt x="6014801" y="810202"/>
                  <a:pt x="6014801" y="810202"/>
                  <a:pt x="6014801" y="810202"/>
                </a:cubicBezTo>
                <a:cubicBezTo>
                  <a:pt x="5962022" y="882654"/>
                  <a:pt x="5962022" y="882654"/>
                  <a:pt x="5962022" y="882654"/>
                </a:cubicBezTo>
                <a:cubicBezTo>
                  <a:pt x="5929543" y="925513"/>
                  <a:pt x="5877778" y="925513"/>
                  <a:pt x="5846314" y="882654"/>
                </a:cubicBezTo>
                <a:cubicBezTo>
                  <a:pt x="5793535" y="810202"/>
                  <a:pt x="5793535" y="810202"/>
                  <a:pt x="5793535" y="810202"/>
                </a:cubicBezTo>
                <a:cubicBezTo>
                  <a:pt x="5739741" y="882654"/>
                  <a:pt x="5739741" y="882654"/>
                  <a:pt x="5739741" y="882654"/>
                </a:cubicBezTo>
                <a:cubicBezTo>
                  <a:pt x="5708276" y="925513"/>
                  <a:pt x="5656512" y="925513"/>
                  <a:pt x="5624032" y="882654"/>
                </a:cubicBezTo>
                <a:cubicBezTo>
                  <a:pt x="5571253" y="810202"/>
                  <a:pt x="5571253" y="810202"/>
                  <a:pt x="5571253" y="810202"/>
                </a:cubicBezTo>
                <a:cubicBezTo>
                  <a:pt x="5517459" y="882654"/>
                  <a:pt x="5517459" y="882654"/>
                  <a:pt x="5517459" y="882654"/>
                </a:cubicBezTo>
                <a:cubicBezTo>
                  <a:pt x="5485994" y="925513"/>
                  <a:pt x="5434230" y="925513"/>
                  <a:pt x="5402765" y="882654"/>
                </a:cubicBezTo>
                <a:cubicBezTo>
                  <a:pt x="5348971" y="810202"/>
                  <a:pt x="5348971" y="810202"/>
                  <a:pt x="5348971" y="810202"/>
                </a:cubicBezTo>
                <a:cubicBezTo>
                  <a:pt x="5295177" y="882654"/>
                  <a:pt x="5295177" y="882654"/>
                  <a:pt x="5295177" y="882654"/>
                </a:cubicBezTo>
                <a:cubicBezTo>
                  <a:pt x="5263713" y="925513"/>
                  <a:pt x="5211948" y="925513"/>
                  <a:pt x="5180484" y="882654"/>
                </a:cubicBezTo>
                <a:cubicBezTo>
                  <a:pt x="5126690" y="810202"/>
                  <a:pt x="5126690" y="810202"/>
                  <a:pt x="5126690" y="810202"/>
                </a:cubicBezTo>
                <a:cubicBezTo>
                  <a:pt x="5073910" y="882654"/>
                  <a:pt x="5073910" y="882654"/>
                  <a:pt x="5073910" y="882654"/>
                </a:cubicBezTo>
                <a:cubicBezTo>
                  <a:pt x="5042446" y="925513"/>
                  <a:pt x="4990682" y="925513"/>
                  <a:pt x="4958202" y="882654"/>
                </a:cubicBezTo>
                <a:cubicBezTo>
                  <a:pt x="4905423" y="810202"/>
                  <a:pt x="4905423" y="810202"/>
                  <a:pt x="4905423" y="810202"/>
                </a:cubicBezTo>
                <a:cubicBezTo>
                  <a:pt x="4851629" y="882654"/>
                  <a:pt x="4851629" y="882654"/>
                  <a:pt x="4851629" y="882654"/>
                </a:cubicBezTo>
                <a:cubicBezTo>
                  <a:pt x="4820164" y="925513"/>
                  <a:pt x="4768400" y="925513"/>
                  <a:pt x="4736935" y="882654"/>
                </a:cubicBezTo>
                <a:cubicBezTo>
                  <a:pt x="4683141" y="810202"/>
                  <a:pt x="4683141" y="810202"/>
                  <a:pt x="4683141" y="810202"/>
                </a:cubicBezTo>
                <a:cubicBezTo>
                  <a:pt x="4629347" y="882654"/>
                  <a:pt x="4629347" y="882654"/>
                  <a:pt x="4629347" y="882654"/>
                </a:cubicBezTo>
                <a:cubicBezTo>
                  <a:pt x="4597882" y="925513"/>
                  <a:pt x="4546118" y="925513"/>
                  <a:pt x="4514654" y="882654"/>
                </a:cubicBezTo>
                <a:cubicBezTo>
                  <a:pt x="4460859" y="810202"/>
                  <a:pt x="4460859" y="810202"/>
                  <a:pt x="4460859" y="810202"/>
                </a:cubicBezTo>
                <a:cubicBezTo>
                  <a:pt x="4408080" y="882654"/>
                  <a:pt x="4408080" y="882654"/>
                  <a:pt x="4408080" y="882654"/>
                </a:cubicBezTo>
                <a:cubicBezTo>
                  <a:pt x="4375601" y="925513"/>
                  <a:pt x="4323836" y="925513"/>
                  <a:pt x="4292372" y="882654"/>
                </a:cubicBezTo>
                <a:cubicBezTo>
                  <a:pt x="4238578" y="810202"/>
                  <a:pt x="4238578" y="810202"/>
                  <a:pt x="4238578" y="810202"/>
                </a:cubicBezTo>
                <a:cubicBezTo>
                  <a:pt x="4185798" y="882654"/>
                  <a:pt x="4185798" y="882654"/>
                  <a:pt x="4185798" y="882654"/>
                </a:cubicBezTo>
                <a:cubicBezTo>
                  <a:pt x="4154334" y="925513"/>
                  <a:pt x="4102570" y="925513"/>
                  <a:pt x="4070090" y="882654"/>
                </a:cubicBezTo>
                <a:cubicBezTo>
                  <a:pt x="4017311" y="810202"/>
                  <a:pt x="4017311" y="810202"/>
                  <a:pt x="4017311" y="810202"/>
                </a:cubicBezTo>
                <a:cubicBezTo>
                  <a:pt x="3963517" y="882654"/>
                  <a:pt x="3963517" y="882654"/>
                  <a:pt x="3963517" y="882654"/>
                </a:cubicBezTo>
                <a:cubicBezTo>
                  <a:pt x="3932052" y="925513"/>
                  <a:pt x="3880288" y="925513"/>
                  <a:pt x="3848824" y="882654"/>
                </a:cubicBezTo>
                <a:cubicBezTo>
                  <a:pt x="3795029" y="810202"/>
                  <a:pt x="3795029" y="810202"/>
                  <a:pt x="3795029" y="810202"/>
                </a:cubicBezTo>
                <a:cubicBezTo>
                  <a:pt x="3741235" y="882654"/>
                  <a:pt x="3741235" y="882654"/>
                  <a:pt x="3741235" y="882654"/>
                </a:cubicBezTo>
                <a:cubicBezTo>
                  <a:pt x="3709771" y="925513"/>
                  <a:pt x="3658006" y="925513"/>
                  <a:pt x="3626542" y="882654"/>
                </a:cubicBezTo>
                <a:cubicBezTo>
                  <a:pt x="3572748" y="810202"/>
                  <a:pt x="3572748" y="810202"/>
                  <a:pt x="3572748" y="810202"/>
                </a:cubicBezTo>
                <a:cubicBezTo>
                  <a:pt x="3519968" y="882654"/>
                  <a:pt x="3519968" y="882654"/>
                  <a:pt x="3519968" y="882654"/>
                </a:cubicBezTo>
                <a:cubicBezTo>
                  <a:pt x="3487489" y="925513"/>
                  <a:pt x="3435725" y="925513"/>
                  <a:pt x="3404260" y="882654"/>
                </a:cubicBezTo>
                <a:cubicBezTo>
                  <a:pt x="3351481" y="810202"/>
                  <a:pt x="3351481" y="810202"/>
                  <a:pt x="3351481" y="810202"/>
                </a:cubicBezTo>
                <a:cubicBezTo>
                  <a:pt x="3297686" y="882654"/>
                  <a:pt x="3297686" y="882654"/>
                  <a:pt x="3297686" y="882654"/>
                </a:cubicBezTo>
                <a:cubicBezTo>
                  <a:pt x="3266222" y="925513"/>
                  <a:pt x="3214458" y="925513"/>
                  <a:pt x="3182993" y="882654"/>
                </a:cubicBezTo>
                <a:cubicBezTo>
                  <a:pt x="3129199" y="810202"/>
                  <a:pt x="3129199" y="810202"/>
                  <a:pt x="3129199" y="810202"/>
                </a:cubicBezTo>
                <a:cubicBezTo>
                  <a:pt x="3075405" y="882654"/>
                  <a:pt x="3075405" y="882654"/>
                  <a:pt x="3075405" y="882654"/>
                </a:cubicBezTo>
                <a:cubicBezTo>
                  <a:pt x="3043940" y="925513"/>
                  <a:pt x="2992176" y="925513"/>
                  <a:pt x="2960711" y="882654"/>
                </a:cubicBezTo>
                <a:cubicBezTo>
                  <a:pt x="2906917" y="810202"/>
                  <a:pt x="2906917" y="810202"/>
                  <a:pt x="2906917" y="810202"/>
                </a:cubicBezTo>
                <a:cubicBezTo>
                  <a:pt x="2854138" y="882654"/>
                  <a:pt x="2854138" y="882654"/>
                  <a:pt x="2854138" y="882654"/>
                </a:cubicBezTo>
                <a:cubicBezTo>
                  <a:pt x="2821658" y="925513"/>
                  <a:pt x="2769894" y="925513"/>
                  <a:pt x="2738430" y="882654"/>
                </a:cubicBezTo>
                <a:cubicBezTo>
                  <a:pt x="2684636" y="810202"/>
                  <a:pt x="2684636" y="810202"/>
                  <a:pt x="2684636" y="810202"/>
                </a:cubicBezTo>
                <a:cubicBezTo>
                  <a:pt x="2631857" y="882654"/>
                  <a:pt x="2631857" y="882654"/>
                  <a:pt x="2631857" y="882654"/>
                </a:cubicBezTo>
                <a:cubicBezTo>
                  <a:pt x="2600392" y="925513"/>
                  <a:pt x="2548627" y="925513"/>
                  <a:pt x="2516148" y="882654"/>
                </a:cubicBezTo>
                <a:cubicBezTo>
                  <a:pt x="2463369" y="810202"/>
                  <a:pt x="2463369" y="810202"/>
                  <a:pt x="2463369" y="810202"/>
                </a:cubicBezTo>
                <a:cubicBezTo>
                  <a:pt x="2409575" y="882654"/>
                  <a:pt x="2409575" y="882654"/>
                  <a:pt x="2409575" y="882654"/>
                </a:cubicBezTo>
                <a:cubicBezTo>
                  <a:pt x="2378110" y="925513"/>
                  <a:pt x="2326346" y="925513"/>
                  <a:pt x="2294881" y="882654"/>
                </a:cubicBezTo>
                <a:cubicBezTo>
                  <a:pt x="2241087" y="810202"/>
                  <a:pt x="2241087" y="810202"/>
                  <a:pt x="2241087" y="810202"/>
                </a:cubicBezTo>
                <a:cubicBezTo>
                  <a:pt x="2187293" y="882654"/>
                  <a:pt x="2187293" y="882654"/>
                  <a:pt x="2187293" y="882654"/>
                </a:cubicBezTo>
                <a:cubicBezTo>
                  <a:pt x="2155829" y="925513"/>
                  <a:pt x="2104064" y="925513"/>
                  <a:pt x="2072600" y="882654"/>
                </a:cubicBezTo>
                <a:cubicBezTo>
                  <a:pt x="2018805" y="810202"/>
                  <a:pt x="2018805" y="810202"/>
                  <a:pt x="2018805" y="810202"/>
                </a:cubicBezTo>
                <a:cubicBezTo>
                  <a:pt x="1966026" y="882654"/>
                  <a:pt x="1966026" y="882654"/>
                  <a:pt x="1966026" y="882654"/>
                </a:cubicBezTo>
                <a:cubicBezTo>
                  <a:pt x="1933547" y="925513"/>
                  <a:pt x="1881783" y="925513"/>
                  <a:pt x="1850318" y="882654"/>
                </a:cubicBezTo>
                <a:cubicBezTo>
                  <a:pt x="1797539" y="810202"/>
                  <a:pt x="1797539" y="810202"/>
                  <a:pt x="1797539" y="810202"/>
                </a:cubicBezTo>
                <a:cubicBezTo>
                  <a:pt x="1743744" y="882654"/>
                  <a:pt x="1743744" y="882654"/>
                  <a:pt x="1743744" y="882654"/>
                </a:cubicBezTo>
                <a:cubicBezTo>
                  <a:pt x="1712280" y="925513"/>
                  <a:pt x="1660516" y="925513"/>
                  <a:pt x="1629051" y="882654"/>
                </a:cubicBezTo>
                <a:cubicBezTo>
                  <a:pt x="1575257" y="810202"/>
                  <a:pt x="1575257" y="810202"/>
                  <a:pt x="1575257" y="810202"/>
                </a:cubicBezTo>
                <a:cubicBezTo>
                  <a:pt x="1521463" y="882654"/>
                  <a:pt x="1521463" y="882654"/>
                  <a:pt x="1521463" y="882654"/>
                </a:cubicBezTo>
                <a:cubicBezTo>
                  <a:pt x="1489998" y="925513"/>
                  <a:pt x="1438234" y="925513"/>
                  <a:pt x="1406769" y="882654"/>
                </a:cubicBezTo>
                <a:cubicBezTo>
                  <a:pt x="1352975" y="810202"/>
                  <a:pt x="1352975" y="810202"/>
                  <a:pt x="1352975" y="810202"/>
                </a:cubicBezTo>
                <a:cubicBezTo>
                  <a:pt x="1299181" y="882654"/>
                  <a:pt x="1299181" y="882654"/>
                  <a:pt x="1299181" y="882654"/>
                </a:cubicBezTo>
                <a:cubicBezTo>
                  <a:pt x="1267716" y="925513"/>
                  <a:pt x="1215952" y="925513"/>
                  <a:pt x="1184488" y="882654"/>
                </a:cubicBezTo>
                <a:cubicBezTo>
                  <a:pt x="1130693" y="810202"/>
                  <a:pt x="1130693" y="810202"/>
                  <a:pt x="1130693" y="810202"/>
                </a:cubicBezTo>
                <a:cubicBezTo>
                  <a:pt x="1077914" y="882654"/>
                  <a:pt x="1077914" y="882654"/>
                  <a:pt x="1077914" y="882654"/>
                </a:cubicBezTo>
                <a:cubicBezTo>
                  <a:pt x="1046450" y="925513"/>
                  <a:pt x="994686" y="925513"/>
                  <a:pt x="962206" y="882654"/>
                </a:cubicBezTo>
                <a:cubicBezTo>
                  <a:pt x="909427" y="810202"/>
                  <a:pt x="909427" y="810202"/>
                  <a:pt x="909427" y="810202"/>
                </a:cubicBezTo>
                <a:cubicBezTo>
                  <a:pt x="855633" y="882654"/>
                  <a:pt x="855633" y="882654"/>
                  <a:pt x="855633" y="882654"/>
                </a:cubicBezTo>
                <a:cubicBezTo>
                  <a:pt x="824168" y="925513"/>
                  <a:pt x="772404" y="925513"/>
                  <a:pt x="740939" y="882654"/>
                </a:cubicBezTo>
                <a:cubicBezTo>
                  <a:pt x="687145" y="810202"/>
                  <a:pt x="687145" y="810202"/>
                  <a:pt x="687145" y="810202"/>
                </a:cubicBezTo>
                <a:cubicBezTo>
                  <a:pt x="633351" y="882654"/>
                  <a:pt x="633351" y="882654"/>
                  <a:pt x="633351" y="882654"/>
                </a:cubicBezTo>
                <a:cubicBezTo>
                  <a:pt x="601886" y="925513"/>
                  <a:pt x="550122" y="925513"/>
                  <a:pt x="518658" y="882654"/>
                </a:cubicBezTo>
                <a:cubicBezTo>
                  <a:pt x="464863" y="810202"/>
                  <a:pt x="464863" y="810202"/>
                  <a:pt x="464863" y="810202"/>
                </a:cubicBezTo>
                <a:cubicBezTo>
                  <a:pt x="412084" y="882654"/>
                  <a:pt x="412084" y="882654"/>
                  <a:pt x="412084" y="882654"/>
                </a:cubicBezTo>
                <a:cubicBezTo>
                  <a:pt x="379605" y="925513"/>
                  <a:pt x="327840" y="925513"/>
                  <a:pt x="296376" y="882654"/>
                </a:cubicBezTo>
                <a:cubicBezTo>
                  <a:pt x="243597" y="810202"/>
                  <a:pt x="243597" y="810202"/>
                  <a:pt x="243597" y="810202"/>
                </a:cubicBezTo>
                <a:cubicBezTo>
                  <a:pt x="189802" y="882654"/>
                  <a:pt x="189802" y="882654"/>
                  <a:pt x="189802" y="882654"/>
                </a:cubicBezTo>
                <a:cubicBezTo>
                  <a:pt x="158338" y="925513"/>
                  <a:pt x="106574" y="925513"/>
                  <a:pt x="75109" y="882654"/>
                </a:cubicBezTo>
                <a:cubicBezTo>
                  <a:pt x="14210" y="799997"/>
                  <a:pt x="14210" y="799997"/>
                  <a:pt x="14210" y="799997"/>
                </a:cubicBezTo>
                <a:cubicBezTo>
                  <a:pt x="4060" y="787752"/>
                  <a:pt x="0" y="775506"/>
                  <a:pt x="0" y="764281"/>
                </a:cubicBezTo>
                <a:cubicBezTo>
                  <a:pt x="0" y="738770"/>
                  <a:pt x="0" y="716447"/>
                  <a:pt x="0" y="696915"/>
                </a:cubicBezTo>
                <a:lnTo>
                  <a:pt x="0" y="684213"/>
                </a:lnTo>
                <a:lnTo>
                  <a:pt x="0" y="646291"/>
                </a:lnTo>
                <a:lnTo>
                  <a:pt x="0" y="610017"/>
                </a:lnTo>
                <a:lnTo>
                  <a:pt x="0" y="585701"/>
                </a:lnTo>
                <a:lnTo>
                  <a:pt x="0" y="570953"/>
                </a:lnTo>
                <a:lnTo>
                  <a:pt x="0" y="563379"/>
                </a:lnTo>
                <a:lnTo>
                  <a:pt x="0" y="560190"/>
                </a:lnTo>
                <a:close/>
              </a:path>
            </a:pathLst>
          </a:cu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9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6" r:id="rId3"/>
    <p:sldLayoutId id="2147485277" r:id="rId4"/>
    <p:sldLayoutId id="2147485278" r:id="rId5"/>
    <p:sldLayoutId id="2147485279" r:id="rId6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2165459" y="1490008"/>
            <a:ext cx="571501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400" b="1" spc="-3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kumimoji="0" lang="ko-KR" altLang="en-US" sz="2400" b="1" spc="-300" dirty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오픈 </a:t>
            </a:r>
            <a:r>
              <a:rPr kumimoji="0" lang="en-US" altLang="ko-KR" sz="2400" b="1" spc="-300" dirty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kumimoji="0" lang="ko-KR" altLang="en-US" sz="2400" b="1" spc="-300" dirty="0">
                <a:solidFill>
                  <a:schemeClr val="accent6">
                    <a:lumMod val="75000"/>
                  </a:schemeClr>
                </a:solidFill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를 활용한</a:t>
            </a:r>
            <a:endParaRPr kumimoji="0" lang="en-US" altLang="ko-KR" sz="2400" b="1" spc="-300" dirty="0">
              <a:solidFill>
                <a:schemeClr val="accent6">
                  <a:lumMod val="75000"/>
                </a:schemeClr>
              </a:solidFill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r" eaLnBrk="1" latinLnBrk="1" hangingPunct="1">
              <a:defRPr/>
            </a:pPr>
            <a:r>
              <a:rPr kumimoji="0" lang="ko-KR" altLang="en-US" sz="4800" b="1" spc="-3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도서 위치안내서비스</a:t>
            </a:r>
            <a:endParaRPr kumimoji="0" lang="en-US" altLang="ko-KR" sz="4800" b="1" spc="-3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r" eaLnBrk="1" latinLnBrk="1" hangingPunct="1">
              <a:defRPr/>
            </a:pPr>
            <a:r>
              <a:rPr kumimoji="0" lang="ko-KR" altLang="en-US" sz="4800" b="1" spc="-300" dirty="0">
                <a:latin typeface="+mj-lt"/>
                <a:ea typeface="맑은 고딕" panose="020B0503020000020004" pitchFamily="50" charset="-127"/>
                <a:cs typeface="Times New Roman" panose="02020603050405020304" pitchFamily="18" charset="0"/>
              </a:rPr>
              <a:t>어플리케이션</a:t>
            </a:r>
            <a:endParaRPr kumimoji="0" lang="en-US" altLang="ko-KR" sz="4800" b="1" spc="-300" dirty="0">
              <a:latin typeface="+mj-l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242" name="제목 2"/>
          <p:cNvSpPr txBox="1">
            <a:spLocks/>
          </p:cNvSpPr>
          <p:nvPr/>
        </p:nvSpPr>
        <p:spPr bwMode="auto">
          <a:xfrm>
            <a:off x="4105275" y="56843"/>
            <a:ext cx="50387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공개 </a:t>
            </a:r>
            <a:r>
              <a:rPr lang="en-US" altLang="ko-KR" sz="15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  <a:r>
              <a:rPr lang="en-US" altLang="ko-KR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프로젝트</a:t>
            </a:r>
            <a:endParaRPr lang="en-US" altLang="ko-KR" sz="15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r" latinLnBrk="1"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최종발표</a:t>
            </a:r>
            <a:endParaRPr lang="en-US" altLang="ko-KR" sz="15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ED5A55-FC79-45EB-8621-277016ADC860}"/>
              </a:ext>
            </a:extLst>
          </p:cNvPr>
          <p:cNvGrpSpPr/>
          <p:nvPr/>
        </p:nvGrpSpPr>
        <p:grpSpPr>
          <a:xfrm>
            <a:off x="2267744" y="5444306"/>
            <a:ext cx="5038725" cy="1019820"/>
            <a:chOff x="2267744" y="5444306"/>
            <a:chExt cx="5038725" cy="10198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14B2B2-8CD2-4EF6-ADBA-CEA4FCC23A98}"/>
                </a:ext>
              </a:extLst>
            </p:cNvPr>
            <p:cNvGrpSpPr/>
            <p:nvPr/>
          </p:nvGrpSpPr>
          <p:grpSpPr>
            <a:xfrm>
              <a:off x="2267744" y="5444306"/>
              <a:ext cx="5038725" cy="802853"/>
              <a:chOff x="2267744" y="5444306"/>
              <a:chExt cx="5038725" cy="802853"/>
            </a:xfrm>
          </p:grpSpPr>
          <p:sp>
            <p:nvSpPr>
              <p:cNvPr id="10" name="제목 2">
                <a:extLst>
                  <a:ext uri="{FF2B5EF4-FFF2-40B4-BE49-F238E27FC236}">
                    <a16:creationId xmlns:a16="http://schemas.microsoft.com/office/drawing/2014/main" id="{EF102129-BB70-46A5-85FA-BC30AA8CF5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67744" y="5877272"/>
                <a:ext cx="50387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latinLnBrk="1">
                  <a:defRPr/>
                </a:pP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OpenSourceBabies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F235F61-2177-4B03-A1F6-9F5771C8A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6391" y="5444306"/>
                <a:ext cx="432966" cy="432966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A5683D-2CCC-4A09-8097-366C6C4B734C}"/>
                </a:ext>
              </a:extLst>
            </p:cNvPr>
            <p:cNvSpPr txBox="1"/>
            <p:nvPr/>
          </p:nvSpPr>
          <p:spPr>
            <a:xfrm>
              <a:off x="3526966" y="6156349"/>
              <a:ext cx="2520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권보근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문예진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박지수 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정의정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6344C9-EAC0-42F9-9B5A-0163D614F989}"/>
              </a:ext>
            </a:extLst>
          </p:cNvPr>
          <p:cNvSpPr txBox="1"/>
          <p:nvPr/>
        </p:nvSpPr>
        <p:spPr>
          <a:xfrm>
            <a:off x="5191123" y="3468894"/>
            <a:ext cx="370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EF3DE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발표자 박지수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F0C860-67E2-4A63-A72B-E5F9B26F86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1233033" cy="12330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03 </a:t>
            </a:r>
            <a:r>
              <a:rPr lang="ko-KR" altLang="en-US" dirty="0"/>
              <a:t>프로젝트 설계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65A67E4F-3269-41B9-9E4D-64C6CC31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" y="1073619"/>
            <a:ext cx="73453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데이터베이스</a:t>
            </a:r>
            <a:endParaRPr kumimoji="0" lang="en-US" altLang="ko-KR" sz="3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제목 2">
            <a:extLst>
              <a:ext uri="{FF2B5EF4-FFF2-40B4-BE49-F238E27FC236}">
                <a16:creationId xmlns:a16="http://schemas.microsoft.com/office/drawing/2014/main" id="{3CB8DDFF-1ACD-434A-8A0D-3F964B81385B}"/>
              </a:ext>
            </a:extLst>
          </p:cNvPr>
          <p:cNvSpPr txBox="1">
            <a:spLocks/>
          </p:cNvSpPr>
          <p:nvPr/>
        </p:nvSpPr>
        <p:spPr bwMode="auto">
          <a:xfrm>
            <a:off x="1288900" y="2038947"/>
            <a:ext cx="6524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 찾기에 필요한 정보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제목 2">
            <a:extLst>
              <a:ext uri="{FF2B5EF4-FFF2-40B4-BE49-F238E27FC236}">
                <a16:creationId xmlns:a16="http://schemas.microsoft.com/office/drawing/2014/main" id="{DD4B7179-9A81-4C73-A6E8-FDEFB3D266A0}"/>
              </a:ext>
            </a:extLst>
          </p:cNvPr>
          <p:cNvSpPr txBox="1">
            <a:spLocks/>
          </p:cNvSpPr>
          <p:nvPr/>
        </p:nvSpPr>
        <p:spPr bwMode="auto">
          <a:xfrm>
            <a:off x="1734241" y="2476888"/>
            <a:ext cx="6524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→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도서가 위치한 책장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+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책장의 위치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F640FA-5B2B-49B6-82C1-345C71B65A46}"/>
              </a:ext>
            </a:extLst>
          </p:cNvPr>
          <p:cNvGrpSpPr/>
          <p:nvPr/>
        </p:nvGrpSpPr>
        <p:grpSpPr>
          <a:xfrm>
            <a:off x="745584" y="1989234"/>
            <a:ext cx="401521" cy="487654"/>
            <a:chOff x="745584" y="1989234"/>
            <a:chExt cx="401521" cy="487654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B6D801D5-8A26-4B43-8DE4-B8615C4EF0E9}"/>
                </a:ext>
              </a:extLst>
            </p:cNvPr>
            <p:cNvSpPr/>
            <p:nvPr/>
          </p:nvSpPr>
          <p:spPr>
            <a:xfrm rot="5400000">
              <a:off x="714504" y="2075920"/>
              <a:ext cx="432048" cy="369888"/>
            </a:xfrm>
            <a:prstGeom prst="triangle">
              <a:avLst/>
            </a:prstGeom>
            <a:solidFill>
              <a:srgbClr val="765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F5DEAD8C-A1EF-4D35-910F-1A5972319C56}"/>
                </a:ext>
              </a:extLst>
            </p:cNvPr>
            <p:cNvSpPr/>
            <p:nvPr/>
          </p:nvSpPr>
          <p:spPr>
            <a:xfrm rot="5400000">
              <a:off x="746137" y="2020314"/>
              <a:ext cx="432048" cy="369888"/>
            </a:xfrm>
            <a:prstGeom prst="triangle">
              <a:avLst/>
            </a:prstGeom>
            <a:solidFill>
              <a:srgbClr val="F8C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505" name="_x352119552" descr="EMB000030a0180e">
            <a:extLst>
              <a:ext uri="{FF2B5EF4-FFF2-40B4-BE49-F238E27FC236}">
                <a16:creationId xmlns:a16="http://schemas.microsoft.com/office/drawing/2014/main" id="{95751F61-228B-4687-B7FD-BC3AA7D8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797294"/>
            <a:ext cx="4320000" cy="13391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_x352117552" descr="EMB000030a01811">
            <a:extLst>
              <a:ext uri="{FF2B5EF4-FFF2-40B4-BE49-F238E27FC236}">
                <a16:creationId xmlns:a16="http://schemas.microsoft.com/office/drawing/2014/main" id="{292729CD-13DB-456D-B2BA-0C1E66FD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97295"/>
            <a:ext cx="4320000" cy="13391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2F65A123-BF95-47F3-BE74-9D7C50CF764D}"/>
              </a:ext>
            </a:extLst>
          </p:cNvPr>
          <p:cNvSpPr txBox="1">
            <a:spLocks/>
          </p:cNvSpPr>
          <p:nvPr/>
        </p:nvSpPr>
        <p:spPr bwMode="auto">
          <a:xfrm>
            <a:off x="1233612" y="3154769"/>
            <a:ext cx="2304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책장 위치 정보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제목 2">
            <a:extLst>
              <a:ext uri="{FF2B5EF4-FFF2-40B4-BE49-F238E27FC236}">
                <a16:creationId xmlns:a16="http://schemas.microsoft.com/office/drawing/2014/main" id="{1C594BD1-9F86-4E8A-9987-DE04628A4C2C}"/>
              </a:ext>
            </a:extLst>
          </p:cNvPr>
          <p:cNvSpPr txBox="1">
            <a:spLocks/>
          </p:cNvSpPr>
          <p:nvPr/>
        </p:nvSpPr>
        <p:spPr bwMode="auto">
          <a:xfrm>
            <a:off x="5171741" y="3154769"/>
            <a:ext cx="3416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책장의 청구기호 범위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B7CC18-8A6A-4B53-8935-1678AA3E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58" y="2419797"/>
            <a:ext cx="8660855" cy="40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3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03 </a:t>
            </a:r>
            <a:r>
              <a:rPr lang="ko-KR" altLang="en-US" dirty="0"/>
              <a:t>프로젝트 설계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65A67E4F-3269-41B9-9E4D-64C6CC31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1" y="1073619"/>
            <a:ext cx="73453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데이터베이스</a:t>
            </a:r>
            <a:endParaRPr kumimoji="0" lang="en-US" altLang="ko-KR" sz="3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제목 2">
            <a:extLst>
              <a:ext uri="{FF2B5EF4-FFF2-40B4-BE49-F238E27FC236}">
                <a16:creationId xmlns:a16="http://schemas.microsoft.com/office/drawing/2014/main" id="{3CB8DDFF-1ACD-434A-8A0D-3F964B81385B}"/>
              </a:ext>
            </a:extLst>
          </p:cNvPr>
          <p:cNvSpPr txBox="1">
            <a:spLocks/>
          </p:cNvSpPr>
          <p:nvPr/>
        </p:nvSpPr>
        <p:spPr bwMode="auto">
          <a:xfrm>
            <a:off x="1288900" y="2038947"/>
            <a:ext cx="6524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 찾기에 필요한 정보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제목 2">
            <a:extLst>
              <a:ext uri="{FF2B5EF4-FFF2-40B4-BE49-F238E27FC236}">
                <a16:creationId xmlns:a16="http://schemas.microsoft.com/office/drawing/2014/main" id="{DD4B7179-9A81-4C73-A6E8-FDEFB3D266A0}"/>
              </a:ext>
            </a:extLst>
          </p:cNvPr>
          <p:cNvSpPr txBox="1">
            <a:spLocks/>
          </p:cNvSpPr>
          <p:nvPr/>
        </p:nvSpPr>
        <p:spPr bwMode="auto">
          <a:xfrm>
            <a:off x="1837237" y="2559024"/>
            <a:ext cx="65240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→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도서가 위치한 책장 </a:t>
            </a:r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+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책장의 위치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B6D801D5-8A26-4B43-8DE4-B8615C4EF0E9}"/>
              </a:ext>
            </a:extLst>
          </p:cNvPr>
          <p:cNvSpPr/>
          <p:nvPr/>
        </p:nvSpPr>
        <p:spPr>
          <a:xfrm rot="5400000">
            <a:off x="714504" y="2075920"/>
            <a:ext cx="432048" cy="369888"/>
          </a:xfrm>
          <a:prstGeom prst="triangle">
            <a:avLst/>
          </a:prstGeom>
          <a:solidFill>
            <a:srgbClr val="765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5DEAD8C-A1EF-4D35-910F-1A5972319C56}"/>
              </a:ext>
            </a:extLst>
          </p:cNvPr>
          <p:cNvSpPr/>
          <p:nvPr/>
        </p:nvSpPr>
        <p:spPr>
          <a:xfrm rot="5400000">
            <a:off x="746137" y="2020314"/>
            <a:ext cx="432048" cy="369888"/>
          </a:xfrm>
          <a:prstGeom prst="triangle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505" name="_x352119552" descr="EMB000030a0180e">
            <a:extLst>
              <a:ext uri="{FF2B5EF4-FFF2-40B4-BE49-F238E27FC236}">
                <a16:creationId xmlns:a16="http://schemas.microsoft.com/office/drawing/2014/main" id="{95751F61-228B-4687-B7FD-BC3AA7D8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00" y="3097269"/>
            <a:ext cx="4327525" cy="99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_x352117552" descr="EMB000030a01811">
            <a:extLst>
              <a:ext uri="{FF2B5EF4-FFF2-40B4-BE49-F238E27FC236}">
                <a16:creationId xmlns:a16="http://schemas.microsoft.com/office/drawing/2014/main" id="{292729CD-13DB-456D-B2BA-0C1E66FD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98" y="4398025"/>
            <a:ext cx="4327525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2">
            <a:extLst>
              <a:ext uri="{FF2B5EF4-FFF2-40B4-BE49-F238E27FC236}">
                <a16:creationId xmlns:a16="http://schemas.microsoft.com/office/drawing/2014/main" id="{2F65A123-BF95-47F3-BE74-9D7C50CF764D}"/>
              </a:ext>
            </a:extLst>
          </p:cNvPr>
          <p:cNvSpPr txBox="1">
            <a:spLocks/>
          </p:cNvSpPr>
          <p:nvPr/>
        </p:nvSpPr>
        <p:spPr bwMode="auto">
          <a:xfrm>
            <a:off x="5682157" y="3093575"/>
            <a:ext cx="2304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2000" dirty="0">
                <a:latin typeface="+mj-lt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+mj-lt"/>
                <a:ea typeface="+mj-ea"/>
                <a:cs typeface="Arial" panose="020B0604020202020204" pitchFamily="34" charset="0"/>
              </a:rPr>
              <a:t>책장 위치 정보</a:t>
            </a:r>
            <a:endParaRPr lang="ko-KR" altLang="en-US" dirty="0"/>
          </a:p>
        </p:txBody>
      </p:sp>
      <p:sp>
        <p:nvSpPr>
          <p:cNvPr id="30" name="제목 2">
            <a:extLst>
              <a:ext uri="{FF2B5EF4-FFF2-40B4-BE49-F238E27FC236}">
                <a16:creationId xmlns:a16="http://schemas.microsoft.com/office/drawing/2014/main" id="{1C594BD1-9F86-4E8A-9987-DE04628A4C2C}"/>
              </a:ext>
            </a:extLst>
          </p:cNvPr>
          <p:cNvSpPr txBox="1">
            <a:spLocks/>
          </p:cNvSpPr>
          <p:nvPr/>
        </p:nvSpPr>
        <p:spPr bwMode="auto">
          <a:xfrm>
            <a:off x="5682832" y="4398025"/>
            <a:ext cx="3416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2000" dirty="0">
                <a:latin typeface="+mj-lt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+mj-lt"/>
                <a:ea typeface="+mj-ea"/>
                <a:cs typeface="Arial" panose="020B0604020202020204" pitchFamily="34" charset="0"/>
              </a:rPr>
              <a:t>책장의 청구기호 범위</a:t>
            </a:r>
            <a:endParaRPr lang="ko-KR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B7CC18-8A6A-4B53-8935-1678AA3E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58" y="2419797"/>
            <a:ext cx="8660855" cy="40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9" name="_x352113552" descr="EMB000030a01816">
            <a:extLst>
              <a:ext uri="{FF2B5EF4-FFF2-40B4-BE49-F238E27FC236}">
                <a16:creationId xmlns:a16="http://schemas.microsoft.com/office/drawing/2014/main" id="{D6A1F11C-CCFB-4CB4-9D48-C47C9125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67" y="2205258"/>
            <a:ext cx="4546949" cy="200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C43983-4894-4625-973D-50E232C65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898" y="4124978"/>
            <a:ext cx="4938025" cy="25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9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04 </a:t>
            </a:r>
            <a:r>
              <a:rPr lang="ko-KR" altLang="en-US" dirty="0"/>
              <a:t>프로젝트 결과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3B6E5D50-5E37-4717-9221-11104BF8D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319" y="3645024"/>
            <a:ext cx="73453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실행화면</a:t>
            </a:r>
            <a:endParaRPr kumimoji="0" lang="en-US" altLang="ko-KR" sz="3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05 </a:t>
            </a:r>
            <a:r>
              <a:rPr lang="ko-KR" altLang="en-US" dirty="0"/>
              <a:t>문제점 및 개선방안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74148B4-12A0-410F-BF72-DADB0D6C0C05}"/>
              </a:ext>
            </a:extLst>
          </p:cNvPr>
          <p:cNvGrpSpPr/>
          <p:nvPr/>
        </p:nvGrpSpPr>
        <p:grpSpPr>
          <a:xfrm>
            <a:off x="1511524" y="2780928"/>
            <a:ext cx="6120953" cy="2116466"/>
            <a:chOff x="1534503" y="2780928"/>
            <a:chExt cx="6120953" cy="21164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FB11CA2-AABF-4AF1-AEA5-FD0F06FE1367}"/>
                </a:ext>
              </a:extLst>
            </p:cNvPr>
            <p:cNvGrpSpPr/>
            <p:nvPr/>
          </p:nvGrpSpPr>
          <p:grpSpPr>
            <a:xfrm>
              <a:off x="1534503" y="2780928"/>
              <a:ext cx="1867985" cy="2116466"/>
              <a:chOff x="2553311" y="2709000"/>
              <a:chExt cx="1867985" cy="211646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4118324-48D6-4761-8B46-CC048992C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7304" y="270900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30" name="TextBox 19">
                <a:extLst>
                  <a:ext uri="{FF2B5EF4-FFF2-40B4-BE49-F238E27FC236}">
                    <a16:creationId xmlns:a16="http://schemas.microsoft.com/office/drawing/2014/main" id="{B5968852-D0CE-40F6-8560-EDF937AE2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3311" y="4348412"/>
                <a:ext cx="1867985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kumimoji="0" lang="ko-KR" altLang="en-US" sz="2500" b="1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rPr>
                  <a:t>크롤링</a:t>
                </a:r>
                <a:endParaRPr kumimoji="0" lang="en-US" altLang="ko-KR" sz="25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C10D77-63F0-4E27-9400-0AC1DB69FA8A}"/>
                </a:ext>
              </a:extLst>
            </p:cNvPr>
            <p:cNvGrpSpPr/>
            <p:nvPr/>
          </p:nvGrpSpPr>
          <p:grpSpPr>
            <a:xfrm>
              <a:off x="3660987" y="2780928"/>
              <a:ext cx="1867985" cy="2116466"/>
              <a:chOff x="4679795" y="2709000"/>
              <a:chExt cx="1867985" cy="211646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C639B48-2FEA-40D4-92E6-CFEAFA6A6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788" y="270900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35" name="TextBox 19">
                <a:extLst>
                  <a:ext uri="{FF2B5EF4-FFF2-40B4-BE49-F238E27FC236}">
                    <a16:creationId xmlns:a16="http://schemas.microsoft.com/office/drawing/2014/main" id="{FA82064B-A175-4191-A05F-B849DF3C2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9795" y="4348412"/>
                <a:ext cx="1867985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kumimoji="0"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rPr>
                  <a:t>서버 구성</a:t>
                </a:r>
                <a:endParaRPr kumimoji="0" lang="en-US" altLang="ko-KR" sz="25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02B6F27-151E-403B-9791-DCA30350A804}"/>
                </a:ext>
              </a:extLst>
            </p:cNvPr>
            <p:cNvGrpSpPr/>
            <p:nvPr/>
          </p:nvGrpSpPr>
          <p:grpSpPr>
            <a:xfrm>
              <a:off x="5787471" y="2780928"/>
              <a:ext cx="1867985" cy="2116466"/>
              <a:chOff x="6806279" y="2709000"/>
              <a:chExt cx="1867985" cy="211646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E86E216-6EFC-42FB-9FC5-C47F6CDB5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272" y="2709000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36" name="TextBox 19">
                <a:extLst>
                  <a:ext uri="{FF2B5EF4-FFF2-40B4-BE49-F238E27FC236}">
                    <a16:creationId xmlns:a16="http://schemas.microsoft.com/office/drawing/2014/main" id="{D4C1ECF9-B624-4ED9-9AD4-0DDEBC798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6279" y="4348412"/>
                <a:ext cx="1867985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kumimoji="0" lang="ko-KR" altLang="en-US" sz="25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맑은 고딕" panose="020B0503020000020004" pitchFamily="50" charset="-127"/>
                    <a:cs typeface="Arial" panose="020B0604020202020204" pitchFamily="34" charset="0"/>
                  </a:rPr>
                  <a:t>도서 안내</a:t>
                </a:r>
                <a:endParaRPr kumimoji="0" lang="en-US" altLang="ko-KR" sz="25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37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05 </a:t>
            </a:r>
            <a:r>
              <a:rPr lang="ko-KR" altLang="en-US" dirty="0"/>
              <a:t>문제점 및 개선방안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17" name="TextBox 19">
            <a:extLst>
              <a:ext uri="{FF2B5EF4-FFF2-40B4-BE49-F238E27FC236}">
                <a16:creationId xmlns:a16="http://schemas.microsoft.com/office/drawing/2014/main" id="{670867B3-6740-4588-81FC-38EB2CDC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80851"/>
            <a:ext cx="734536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kumimoji="0" lang="ko-KR" altLang="en-US" sz="25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크롤링</a:t>
            </a:r>
            <a:endParaRPr kumimoji="0" lang="en-US" altLang="ko-KR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2B1A7DE-C09B-40DC-8184-EFFF715866AD}"/>
              </a:ext>
            </a:extLst>
          </p:cNvPr>
          <p:cNvGraphicFramePr/>
          <p:nvPr/>
        </p:nvGraphicFramePr>
        <p:xfrm>
          <a:off x="941766" y="2025499"/>
          <a:ext cx="726046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C380F7B-50AF-48D9-B384-44C132AC3DBA}"/>
              </a:ext>
            </a:extLst>
          </p:cNvPr>
          <p:cNvGrpSpPr/>
          <p:nvPr/>
        </p:nvGrpSpPr>
        <p:grpSpPr>
          <a:xfrm>
            <a:off x="1031939" y="2828835"/>
            <a:ext cx="7676155" cy="738664"/>
            <a:chOff x="1037899" y="2934387"/>
            <a:chExt cx="7676155" cy="738664"/>
          </a:xfrm>
        </p:grpSpPr>
        <p:sp>
          <p:nvSpPr>
            <p:cNvPr id="8" name="제목 2">
              <a:extLst>
                <a:ext uri="{FF2B5EF4-FFF2-40B4-BE49-F238E27FC236}">
                  <a16:creationId xmlns:a16="http://schemas.microsoft.com/office/drawing/2014/main" id="{DB9BD975-79F7-441B-AE19-EE8B80BA2C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3608" y="2934387"/>
              <a:ext cx="7670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1. Iframe 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태그 내의 홈페이지 </a:t>
              </a:r>
              <a:r>
                <a:rPr lang="ko-KR" altLang="en-US" dirty="0" err="1">
                  <a:latin typeface="+mj-lt"/>
                  <a:ea typeface="+mj-ea"/>
                  <a:cs typeface="Arial" panose="020B0604020202020204" pitchFamily="34" charset="0"/>
                </a:rPr>
                <a:t>캐싱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 문제 발생</a:t>
              </a:r>
              <a:endParaRPr lang="en-US" altLang="ko-KR" dirty="0"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0" name="제목 2">
              <a:extLst>
                <a:ext uri="{FF2B5EF4-FFF2-40B4-BE49-F238E27FC236}">
                  <a16:creationId xmlns:a16="http://schemas.microsoft.com/office/drawing/2014/main" id="{03CDF4FD-0965-404C-AA0B-B971AE05A8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37899" y="3303719"/>
              <a:ext cx="72414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ko-KR" altLang="en-US" dirty="0">
                  <a:latin typeface="+mj-lt"/>
                  <a:cs typeface="Arial" panose="020B0604020202020204" pitchFamily="34" charset="0"/>
                </a:rPr>
                <a:t>→ </a:t>
              </a: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iframe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 내에서 사용자가 </a:t>
              </a:r>
              <a:r>
                <a:rPr lang="ko-KR" altLang="en-US" b="1" dirty="0">
                  <a:latin typeface="+mj-lt"/>
                  <a:ea typeface="+mj-ea"/>
                  <a:cs typeface="Arial" panose="020B0604020202020204" pitchFamily="34" charset="0"/>
                </a:rPr>
                <a:t>요구한 검색어 파라미터 알 수 없음</a:t>
              </a:r>
              <a:endParaRPr lang="en-US" altLang="ko-KR" dirty="0"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0AD676-3BC5-4428-AF09-CCB594B2ADED}"/>
              </a:ext>
            </a:extLst>
          </p:cNvPr>
          <p:cNvSpPr txBox="1"/>
          <p:nvPr/>
        </p:nvSpPr>
        <p:spPr>
          <a:xfrm>
            <a:off x="818715" y="5277094"/>
            <a:ext cx="8102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latinLnBrk="1">
              <a:defRPr/>
            </a:pP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도서관 홈페이지 대신 검색창을 만들어 파라미터 획득</a:t>
            </a:r>
          </a:p>
        </p:txBody>
      </p:sp>
    </p:spTree>
    <p:extLst>
      <p:ext uri="{BB962C8B-B14F-4D97-AF65-F5344CB8AC3E}">
        <p14:creationId xmlns:p14="http://schemas.microsoft.com/office/powerpoint/2010/main" val="10550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05 </a:t>
            </a:r>
            <a:r>
              <a:rPr lang="ko-KR" altLang="en-US" dirty="0"/>
              <a:t>문제점 및 개선방안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17" name="TextBox 19">
            <a:extLst>
              <a:ext uri="{FF2B5EF4-FFF2-40B4-BE49-F238E27FC236}">
                <a16:creationId xmlns:a16="http://schemas.microsoft.com/office/drawing/2014/main" id="{670867B3-6740-4588-81FC-38EB2CDC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80851"/>
            <a:ext cx="734536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1. </a:t>
            </a:r>
            <a:r>
              <a:rPr kumimoji="0" lang="ko-KR" altLang="en-US" sz="25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크롤링</a:t>
            </a:r>
            <a:endParaRPr kumimoji="0" lang="en-US" altLang="ko-KR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2B1A7DE-C09B-40DC-8184-EFFF715866AD}"/>
              </a:ext>
            </a:extLst>
          </p:cNvPr>
          <p:cNvGraphicFramePr/>
          <p:nvPr/>
        </p:nvGraphicFramePr>
        <p:xfrm>
          <a:off x="941766" y="2025499"/>
          <a:ext cx="726046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D1C4603-296F-4BF9-A845-CDA4DAB6F338}"/>
              </a:ext>
            </a:extLst>
          </p:cNvPr>
          <p:cNvGrpSpPr/>
          <p:nvPr/>
        </p:nvGrpSpPr>
        <p:grpSpPr>
          <a:xfrm>
            <a:off x="1132807" y="2878689"/>
            <a:ext cx="6773900" cy="1100622"/>
            <a:chOff x="1132807" y="2872496"/>
            <a:chExt cx="6773900" cy="1100622"/>
          </a:xfrm>
        </p:grpSpPr>
        <p:sp>
          <p:nvSpPr>
            <p:cNvPr id="12" name="제목 2">
              <a:extLst>
                <a:ext uri="{FF2B5EF4-FFF2-40B4-BE49-F238E27FC236}">
                  <a16:creationId xmlns:a16="http://schemas.microsoft.com/office/drawing/2014/main" id="{25D53714-783F-4D18-8E0D-A557A84DBAB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32807" y="2872496"/>
              <a:ext cx="60148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2. 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크롤링한 정보 페이지에 </a:t>
              </a: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import 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시 문제 발생</a:t>
              </a:r>
              <a:endParaRPr lang="en-US" altLang="ko-KR" dirty="0"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" name="제목 2">
              <a:extLst>
                <a:ext uri="{FF2B5EF4-FFF2-40B4-BE49-F238E27FC236}">
                  <a16:creationId xmlns:a16="http://schemas.microsoft.com/office/drawing/2014/main" id="{BE6959D5-9811-462C-BE22-2A68F30E9A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32807" y="3241828"/>
              <a:ext cx="6773900" cy="73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ko-KR" altLang="en-US" dirty="0">
                  <a:cs typeface="Arial" panose="020B0604020202020204" pitchFamily="34" charset="0"/>
                </a:rPr>
                <a:t>→</a:t>
              </a: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 Ts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로 </a:t>
              </a:r>
              <a:r>
                <a:rPr lang="ko-KR" altLang="en-US" dirty="0" err="1">
                  <a:latin typeface="+mj-lt"/>
                  <a:ea typeface="+mj-ea"/>
                  <a:cs typeface="Arial" panose="020B0604020202020204" pitchFamily="34" charset="0"/>
                </a:rPr>
                <a:t>크롤링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 코드 실행 시 </a:t>
              </a:r>
              <a:r>
                <a:rPr lang="en-US" altLang="ko-KR" dirty="0" err="1">
                  <a:latin typeface="+mj-lt"/>
                  <a:ea typeface="+mj-ea"/>
                  <a:cs typeface="Arial" panose="020B0604020202020204" pitchFamily="34" charset="0"/>
                </a:rPr>
                <a:t>cors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문제 발생</a:t>
              </a:r>
              <a:endParaRPr lang="en-US" altLang="ko-KR" dirty="0">
                <a:latin typeface="+mj-lt"/>
                <a:ea typeface="+mj-ea"/>
                <a:cs typeface="Arial" panose="020B0604020202020204" pitchFamily="34" charset="0"/>
              </a:endParaRPr>
            </a:p>
            <a:p>
              <a:pPr latinLnBrk="1">
                <a:lnSpc>
                  <a:spcPct val="150000"/>
                </a:lnSpc>
                <a:defRPr/>
              </a:pPr>
              <a:r>
                <a:rPr lang="ko-KR" altLang="en-US" dirty="0">
                  <a:cs typeface="Arial" panose="020B0604020202020204" pitchFamily="34" charset="0"/>
                </a:rPr>
                <a:t>→</a:t>
              </a: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latin typeface="+mj-lt"/>
                  <a:ea typeface="+mj-ea"/>
                  <a:cs typeface="Arial" panose="020B0604020202020204" pitchFamily="34" charset="0"/>
                </a:rPr>
                <a:t>js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파일을 </a:t>
              </a:r>
              <a:r>
                <a:rPr lang="en-US" altLang="ko-KR" dirty="0">
                  <a:latin typeface="+mj-lt"/>
                  <a:ea typeface="+mj-ea"/>
                  <a:cs typeface="Arial" panose="020B0604020202020204" pitchFamily="34" charset="0"/>
                </a:rPr>
                <a:t>import </a:t>
              </a:r>
              <a:r>
                <a:rPr lang="ko-KR" altLang="en-US" dirty="0">
                  <a:latin typeface="+mj-lt"/>
                  <a:ea typeface="+mj-ea"/>
                  <a:cs typeface="Arial" panose="020B0604020202020204" pitchFamily="34" charset="0"/>
                </a:rPr>
                <a:t>할 경우 작업 수행 못함</a:t>
              </a:r>
              <a:endParaRPr lang="en-US" altLang="ko-KR" b="1" dirty="0"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00E3FED-85A1-4DC2-A732-E96ED8764EA7}"/>
              </a:ext>
            </a:extLst>
          </p:cNvPr>
          <p:cNvSpPr txBox="1"/>
          <p:nvPr/>
        </p:nvSpPr>
        <p:spPr>
          <a:xfrm>
            <a:off x="827584" y="5277094"/>
            <a:ext cx="6985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latinLnBrk="1">
              <a:defRPr/>
            </a:pPr>
            <a:r>
              <a:rPr lang="ko-KR" altLang="en-US" sz="2000" b="1" dirty="0" err="1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크롤링을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위한 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API 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서버 생성 및 </a:t>
            </a:r>
            <a:r>
              <a:rPr lang="en-US" altLang="ko-KR" sz="2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HTTP </a:t>
            </a:r>
            <a:r>
              <a:rPr lang="ko-KR" altLang="en-US" sz="20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통신으로 해결</a:t>
            </a:r>
          </a:p>
        </p:txBody>
      </p:sp>
    </p:spTree>
    <p:extLst>
      <p:ext uri="{BB962C8B-B14F-4D97-AF65-F5344CB8AC3E}">
        <p14:creationId xmlns:p14="http://schemas.microsoft.com/office/powerpoint/2010/main" val="31664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05 </a:t>
            </a:r>
            <a:r>
              <a:rPr lang="ko-KR" altLang="en-US" dirty="0"/>
              <a:t>문제점 및 개선방안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17" name="TextBox 19">
            <a:extLst>
              <a:ext uri="{FF2B5EF4-FFF2-40B4-BE49-F238E27FC236}">
                <a16:creationId xmlns:a16="http://schemas.microsoft.com/office/drawing/2014/main" id="{670867B3-6740-4588-81FC-38EB2CDC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80851"/>
            <a:ext cx="734536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kumimoji="0"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서버 구성</a:t>
            </a:r>
            <a:endParaRPr kumimoji="0" lang="en-US" altLang="ko-KR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2B1A7DE-C09B-40DC-8184-EFFF715866AD}"/>
              </a:ext>
            </a:extLst>
          </p:cNvPr>
          <p:cNvGraphicFramePr/>
          <p:nvPr/>
        </p:nvGraphicFramePr>
        <p:xfrm>
          <a:off x="941766" y="2025499"/>
          <a:ext cx="726046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제목 2">
            <a:extLst>
              <a:ext uri="{FF2B5EF4-FFF2-40B4-BE49-F238E27FC236}">
                <a16:creationId xmlns:a16="http://schemas.microsoft.com/office/drawing/2014/main" id="{AC9D96B5-4503-49D0-A226-EB5C9A3F24E9}"/>
              </a:ext>
            </a:extLst>
          </p:cNvPr>
          <p:cNvSpPr txBox="1">
            <a:spLocks/>
          </p:cNvSpPr>
          <p:nvPr/>
        </p:nvSpPr>
        <p:spPr bwMode="auto">
          <a:xfrm>
            <a:off x="1041396" y="2828836"/>
            <a:ext cx="7160838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1. </a:t>
            </a:r>
            <a:r>
              <a:rPr lang="en-US" altLang="ko-KR" dirty="0" err="1">
                <a:latin typeface="+mj-lt"/>
                <a:ea typeface="+mj-ea"/>
                <a:cs typeface="Arial" panose="020B0604020202020204" pitchFamily="34" charset="0"/>
              </a:rPr>
              <a:t>devops</a:t>
            </a: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환경을 구축하였지만</a:t>
            </a: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개발 초기 단계여서 코드 수정이 잦은 반면 </a:t>
            </a:r>
            <a:r>
              <a:rPr lang="ko-KR" altLang="en-US" b="1" dirty="0">
                <a:latin typeface="+mj-lt"/>
                <a:ea typeface="+mj-ea"/>
                <a:cs typeface="Arial" panose="020B0604020202020204" pitchFamily="34" charset="0"/>
              </a:rPr>
              <a:t>동기화에 </a:t>
            </a:r>
            <a:r>
              <a:rPr lang="en-US" altLang="ko-KR" b="1" dirty="0">
                <a:latin typeface="+mj-lt"/>
                <a:ea typeface="+mj-ea"/>
                <a:cs typeface="Arial" panose="020B0604020202020204" pitchFamily="34" charset="0"/>
              </a:rPr>
              <a:t>20</a:t>
            </a:r>
            <a:r>
              <a:rPr lang="ko-KR" altLang="en-US" b="1" dirty="0">
                <a:latin typeface="+mj-lt"/>
                <a:ea typeface="+mj-ea"/>
                <a:cs typeface="Arial" panose="020B0604020202020204" pitchFamily="34" charset="0"/>
              </a:rPr>
              <a:t>분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소요되어 비효율적</a:t>
            </a:r>
            <a:endParaRPr lang="en-US" altLang="ko-KR" dirty="0"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02D6D-06CA-4BF7-926A-7DA37DE76AD1}"/>
              </a:ext>
            </a:extLst>
          </p:cNvPr>
          <p:cNvSpPr txBox="1"/>
          <p:nvPr/>
        </p:nvSpPr>
        <p:spPr>
          <a:xfrm>
            <a:off x="827584" y="5277094"/>
            <a:ext cx="570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latinLnBrk="1">
              <a:defRPr/>
            </a:pPr>
            <a:r>
              <a:rPr lang="en-US" altLang="ko-KR" sz="2000" b="1" dirty="0" err="1">
                <a:solidFill>
                  <a:srgbClr val="C00000"/>
                </a:solidFill>
                <a:cs typeface="Arial" panose="020B0604020202020204" pitchFamily="34" charset="0"/>
              </a:rPr>
              <a:t>devops</a:t>
            </a:r>
            <a:r>
              <a:rPr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사용 </a:t>
            </a:r>
            <a:r>
              <a:rPr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89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05 </a:t>
            </a:r>
            <a:r>
              <a:rPr lang="ko-KR" altLang="en-US" dirty="0"/>
              <a:t>문제점 및 개선방안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17" name="TextBox 19">
            <a:extLst>
              <a:ext uri="{FF2B5EF4-FFF2-40B4-BE49-F238E27FC236}">
                <a16:creationId xmlns:a16="http://schemas.microsoft.com/office/drawing/2014/main" id="{670867B3-6740-4588-81FC-38EB2CDC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80851"/>
            <a:ext cx="734536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2. </a:t>
            </a:r>
            <a:r>
              <a:rPr kumimoji="0"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서버 구성</a:t>
            </a:r>
            <a:endParaRPr kumimoji="0" lang="en-US" altLang="ko-KR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2B1A7DE-C09B-40DC-8184-EFFF715866AD}"/>
              </a:ext>
            </a:extLst>
          </p:cNvPr>
          <p:cNvGraphicFramePr/>
          <p:nvPr/>
        </p:nvGraphicFramePr>
        <p:xfrm>
          <a:off x="941766" y="2025499"/>
          <a:ext cx="726046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제목 2">
            <a:extLst>
              <a:ext uri="{FF2B5EF4-FFF2-40B4-BE49-F238E27FC236}">
                <a16:creationId xmlns:a16="http://schemas.microsoft.com/office/drawing/2014/main" id="{230F03AE-5C79-42CB-898E-B2DFC6B7EFFC}"/>
              </a:ext>
            </a:extLst>
          </p:cNvPr>
          <p:cNvSpPr txBox="1">
            <a:spLocks/>
          </p:cNvSpPr>
          <p:nvPr/>
        </p:nvSpPr>
        <p:spPr bwMode="auto">
          <a:xfrm>
            <a:off x="1041396" y="2863406"/>
            <a:ext cx="810260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2. API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서버 </a:t>
            </a: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–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클라이언트 서버 간</a:t>
            </a:r>
            <a:endParaRPr lang="en-US" altLang="ko-KR" dirty="0">
              <a:latin typeface="+mj-lt"/>
              <a:ea typeface="+mj-ea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latin typeface="+mj-lt"/>
                <a:ea typeface="+mj-ea"/>
                <a:cs typeface="Arial" panose="020B0604020202020204" pitchFamily="34" charset="0"/>
              </a:rPr>
              <a:t>응답 전송시간과 실행시간 차이 발생</a:t>
            </a:r>
            <a:endParaRPr lang="en-US" altLang="ko-KR" b="1" dirty="0"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11E48-FD68-4FB1-A479-D115CD952763}"/>
              </a:ext>
            </a:extLst>
          </p:cNvPr>
          <p:cNvSpPr txBox="1"/>
          <p:nvPr/>
        </p:nvSpPr>
        <p:spPr>
          <a:xfrm>
            <a:off x="827584" y="5277094"/>
            <a:ext cx="570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latinLnBrk="1">
              <a:defRPr/>
            </a:pPr>
            <a:r>
              <a:rPr lang="ko-KR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비동기 함수 </a:t>
            </a:r>
            <a:r>
              <a:rPr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await / async </a:t>
            </a:r>
            <a:r>
              <a:rPr lang="ko-KR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사용해 해결</a:t>
            </a:r>
          </a:p>
        </p:txBody>
      </p:sp>
    </p:spTree>
    <p:extLst>
      <p:ext uri="{BB962C8B-B14F-4D97-AF65-F5344CB8AC3E}">
        <p14:creationId xmlns:p14="http://schemas.microsoft.com/office/powerpoint/2010/main" val="27503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05 </a:t>
            </a:r>
            <a:r>
              <a:rPr lang="ko-KR" altLang="en-US" dirty="0"/>
              <a:t>문제점 및 개선방안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17" name="TextBox 19">
            <a:extLst>
              <a:ext uri="{FF2B5EF4-FFF2-40B4-BE49-F238E27FC236}">
                <a16:creationId xmlns:a16="http://schemas.microsoft.com/office/drawing/2014/main" id="{670867B3-6740-4588-81FC-38EB2CDC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380851"/>
            <a:ext cx="734536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3. </a:t>
            </a:r>
            <a:r>
              <a:rPr kumimoji="0"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도서 안내</a:t>
            </a:r>
            <a:endParaRPr kumimoji="0" lang="en-US" altLang="ko-KR" sz="25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2B1A7DE-C09B-40DC-8184-EFFF71586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006122"/>
              </p:ext>
            </p:extLst>
          </p:nvPr>
        </p:nvGraphicFramePr>
        <p:xfrm>
          <a:off x="941766" y="2025499"/>
          <a:ext cx="726046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제목 2">
            <a:extLst>
              <a:ext uri="{FF2B5EF4-FFF2-40B4-BE49-F238E27FC236}">
                <a16:creationId xmlns:a16="http://schemas.microsoft.com/office/drawing/2014/main" id="{8AA251EB-ADF5-4AA5-9363-AE54EFFE85C0}"/>
              </a:ext>
            </a:extLst>
          </p:cNvPr>
          <p:cNvSpPr txBox="1">
            <a:spLocks/>
          </p:cNvSpPr>
          <p:nvPr/>
        </p:nvSpPr>
        <p:spPr bwMode="auto">
          <a:xfrm>
            <a:off x="1043608" y="2757536"/>
            <a:ext cx="7670446" cy="128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1.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사용 핸드폰이 </a:t>
            </a: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Web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RTC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지원 브라우저 기종이 아님</a:t>
            </a:r>
            <a:endParaRPr lang="en-US" altLang="ko-KR" dirty="0">
              <a:latin typeface="+mj-lt"/>
              <a:ea typeface="+mj-ea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→ </a:t>
            </a:r>
            <a:r>
              <a:rPr lang="ko-KR" altLang="en-US" b="1" dirty="0">
                <a:latin typeface="+mj-lt"/>
                <a:ea typeface="+mj-ea"/>
                <a:cs typeface="Arial" panose="020B0604020202020204" pitchFamily="34" charset="0"/>
              </a:rPr>
              <a:t>카메라 </a:t>
            </a:r>
            <a:r>
              <a:rPr lang="ko-KR" altLang="en-US" b="1" dirty="0" err="1">
                <a:latin typeface="+mj-lt"/>
                <a:ea typeface="+mj-ea"/>
                <a:cs typeface="Arial" panose="020B0604020202020204" pitchFamily="34" charset="0"/>
              </a:rPr>
              <a:t>퍼미션</a:t>
            </a:r>
            <a:r>
              <a:rPr lang="ko-KR" altLang="en-US" b="1" dirty="0">
                <a:latin typeface="+mj-lt"/>
                <a:ea typeface="+mj-ea"/>
                <a:cs typeface="Arial" panose="020B0604020202020204" pitchFamily="34" charset="0"/>
              </a:rPr>
              <a:t> 문제 발생</a:t>
            </a:r>
            <a:endParaRPr lang="en-US" altLang="ko-KR" b="1" dirty="0">
              <a:latin typeface="+mj-lt"/>
              <a:ea typeface="+mj-ea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2. </a:t>
            </a:r>
            <a:r>
              <a:rPr lang="ko-KR" altLang="en-US" dirty="0" err="1">
                <a:latin typeface="+mj-lt"/>
                <a:ea typeface="+mj-ea"/>
                <a:cs typeface="Arial" panose="020B0604020202020204" pitchFamily="34" charset="0"/>
              </a:rPr>
              <a:t>손떨림에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 의한 </a:t>
            </a:r>
            <a:r>
              <a:rPr lang="en-US" altLang="ko-KR" dirty="0">
                <a:latin typeface="+mj-lt"/>
                <a:ea typeface="+mj-ea"/>
                <a:cs typeface="Arial" panose="020B0604020202020204" pitchFamily="34" charset="0"/>
              </a:rPr>
              <a:t>AR </a:t>
            </a:r>
            <a:r>
              <a:rPr lang="ko-KR" altLang="en-US" dirty="0">
                <a:latin typeface="+mj-lt"/>
                <a:ea typeface="+mj-ea"/>
                <a:cs typeface="Arial" panose="020B0604020202020204" pitchFamily="34" charset="0"/>
              </a:rPr>
              <a:t>객체의 심한 흔들림으로 </a:t>
            </a:r>
            <a:r>
              <a:rPr lang="ko-KR" altLang="en-US" b="1" dirty="0">
                <a:latin typeface="+mj-lt"/>
                <a:ea typeface="+mj-ea"/>
                <a:cs typeface="Arial" panose="020B0604020202020204" pitchFamily="34" charset="0"/>
              </a:rPr>
              <a:t>객체 식별 어려움</a:t>
            </a:r>
            <a:endParaRPr lang="en-US" altLang="ko-KR" b="1" dirty="0"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C9D90-1544-4CA9-8323-8DD47A2AE8D1}"/>
              </a:ext>
            </a:extLst>
          </p:cNvPr>
          <p:cNvSpPr txBox="1"/>
          <p:nvPr/>
        </p:nvSpPr>
        <p:spPr>
          <a:xfrm>
            <a:off x="899592" y="5295452"/>
            <a:ext cx="673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 latinLnBrk="1">
              <a:defRPr/>
            </a:pPr>
            <a:r>
              <a:rPr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AR </a:t>
            </a:r>
            <a:r>
              <a:rPr lang="ko-KR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대신 </a:t>
            </a:r>
            <a:r>
              <a:rPr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indoor navigation API</a:t>
            </a:r>
            <a:r>
              <a:rPr lang="ko-KR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를</a:t>
            </a:r>
            <a:r>
              <a:rPr lang="en-US" altLang="ko-KR" sz="20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cs typeface="Arial" panose="020B0604020202020204" pitchFamily="34" charset="0"/>
              </a:rPr>
              <a:t>이용해 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6436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190875" y="2228672"/>
            <a:ext cx="47942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06. </a:t>
            </a:r>
            <a:r>
              <a:rPr lang="ko-KR" altLang="en-US" sz="3000" b="1" dirty="0">
                <a:latin typeface="+mn-ea"/>
                <a:ea typeface="+mn-ea"/>
              </a:rPr>
              <a:t>기대 효과</a:t>
            </a: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07. </a:t>
            </a:r>
            <a:r>
              <a:rPr lang="ko-KR" altLang="en-US" sz="3000" b="1" dirty="0">
                <a:latin typeface="+mn-ea"/>
                <a:ea typeface="+mn-ea"/>
              </a:rPr>
              <a:t>추후 보강할 점</a:t>
            </a: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08. </a:t>
            </a:r>
            <a:r>
              <a:rPr lang="ko-KR" altLang="en-US" sz="3000" b="1" dirty="0">
                <a:latin typeface="+mn-ea"/>
                <a:ea typeface="+mn-ea"/>
              </a:rPr>
              <a:t>소감</a:t>
            </a:r>
            <a:endParaRPr lang="en-US" altLang="ko-KR" sz="3000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27F1D-DEF1-4924-8B1F-192FDB94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260648"/>
            <a:ext cx="1368152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11512-0513-4E19-83E0-C19B7586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" y="2613392"/>
            <a:ext cx="27014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0" b="1" spc="-300" dirty="0">
                <a:ln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Ⅲ</a:t>
            </a:r>
            <a:endParaRPr kumimoji="0" lang="en-US" altLang="ko-KR" sz="10000" b="1" spc="-300" dirty="0">
              <a:ln>
                <a:prstDash val="solid"/>
              </a:ln>
              <a:solidFill>
                <a:schemeClr val="bg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E0443E2-A599-4427-9136-ECEDFB36B8F6}"/>
              </a:ext>
            </a:extLst>
          </p:cNvPr>
          <p:cNvGrpSpPr/>
          <p:nvPr/>
        </p:nvGrpSpPr>
        <p:grpSpPr>
          <a:xfrm>
            <a:off x="3419872" y="2564281"/>
            <a:ext cx="772324" cy="448121"/>
            <a:chOff x="3419872" y="2564281"/>
            <a:chExt cx="772324" cy="4481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0284D3-BD6C-4703-ACC8-DFFDAB251E97}"/>
                </a:ext>
              </a:extLst>
            </p:cNvPr>
            <p:cNvSpPr/>
            <p:nvPr/>
          </p:nvSpPr>
          <p:spPr>
            <a:xfrm>
              <a:off x="3419872" y="2612352"/>
              <a:ext cx="720080" cy="400050"/>
            </a:xfrm>
            <a:prstGeom prst="rect">
              <a:avLst/>
            </a:prstGeom>
            <a:solidFill>
              <a:srgbClr val="765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E75EFD-EB07-4143-89A5-8DBD246F9D3B}"/>
                </a:ext>
              </a:extLst>
            </p:cNvPr>
            <p:cNvSpPr/>
            <p:nvPr/>
          </p:nvSpPr>
          <p:spPr>
            <a:xfrm>
              <a:off x="3472116" y="2564281"/>
              <a:ext cx="720080" cy="411162"/>
            </a:xfrm>
            <a:prstGeom prst="rect">
              <a:avLst/>
            </a:prstGeom>
            <a:solidFill>
              <a:srgbClr val="F8C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4178121" y="2564281"/>
            <a:ext cx="4294188" cy="2879797"/>
            <a:chOff x="4440238" y="3144838"/>
            <a:chExt cx="4294187" cy="2879797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4294187" cy="400254"/>
              <a:chOff x="5240111" y="2091647"/>
              <a:chExt cx="4294188" cy="400438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프로그램 소개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405"/>
              <a:ext cx="4291012" cy="401326"/>
              <a:chOff x="5243286" y="2568410"/>
              <a:chExt cx="4291013" cy="401510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문제 분석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8748"/>
              <a:ext cx="4294187" cy="400051"/>
              <a:chOff x="5240111" y="3045439"/>
              <a:chExt cx="4294188" cy="400235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39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프로젝트 설계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4440238" y="4381501"/>
              <a:ext cx="4273748" cy="817764"/>
              <a:chOff x="5241699" y="3523726"/>
              <a:chExt cx="4273749" cy="818139"/>
            </a:xfrm>
          </p:grpSpPr>
          <p:sp>
            <p:nvSpPr>
              <p:cNvPr id="123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6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7" name="Text Box 5"/>
              <p:cNvSpPr txBox="1">
                <a:spLocks noChangeArrowheads="1"/>
              </p:cNvSpPr>
              <p:nvPr/>
            </p:nvSpPr>
            <p:spPr bwMode="auto">
              <a:xfrm>
                <a:off x="5762598" y="3941632"/>
                <a:ext cx="375285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문제점 및 개선방안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4440238" y="4385511"/>
              <a:ext cx="4278511" cy="807201"/>
              <a:chOff x="5241699" y="3592237"/>
              <a:chExt cx="4278512" cy="807572"/>
            </a:xfrm>
          </p:grpSpPr>
          <p:sp>
            <p:nvSpPr>
              <p:cNvPr id="1230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575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5" name="Text Box 5"/>
              <p:cNvSpPr txBox="1">
                <a:spLocks noChangeArrowheads="1"/>
              </p:cNvSpPr>
              <p:nvPr/>
            </p:nvSpPr>
            <p:spPr bwMode="auto">
              <a:xfrm>
                <a:off x="5762598" y="359223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프로젝트 결과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4" name="그룹 6"/>
            <p:cNvGrpSpPr>
              <a:grpSpLocks/>
            </p:cNvGrpSpPr>
            <p:nvPr/>
          </p:nvGrpSpPr>
          <p:grpSpPr bwMode="auto">
            <a:xfrm>
              <a:off x="4440238" y="5205413"/>
              <a:ext cx="4294145" cy="819222"/>
              <a:chOff x="5243286" y="4477861"/>
              <a:chExt cx="4294146" cy="819598"/>
            </a:xfrm>
          </p:grpSpPr>
          <p:sp>
            <p:nvSpPr>
              <p:cNvPr id="2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4477861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06.</a:t>
                </a:r>
                <a:endParaRPr lang="ko-K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3" name="Text Box 5"/>
              <p:cNvSpPr txBox="1">
                <a:spLocks noChangeArrowheads="1"/>
              </p:cNvSpPr>
              <p:nvPr/>
            </p:nvSpPr>
            <p:spPr bwMode="auto">
              <a:xfrm>
                <a:off x="5779819" y="4897225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ko-KR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추후 보강할 점</a:t>
                </a:r>
                <a:endParaRPr kumimoji="0"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3597275" y="1389531"/>
            <a:ext cx="3706813" cy="1071562"/>
            <a:chOff x="4521993" y="1878013"/>
            <a:chExt cx="3706492" cy="1071324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521993" y="2087516"/>
              <a:ext cx="3706492" cy="86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ko-KR" altLang="en-US" sz="5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  <a:cs typeface="Arial" panose="020B0604020202020204" pitchFamily="34" charset="0"/>
                </a:rPr>
                <a:t>목차</a:t>
              </a:r>
              <a:endParaRPr kumimoji="0" lang="en-US" altLang="ko-KR" sz="5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44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endPara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316" name="Freeform 29"/>
          <p:cNvSpPr>
            <a:spLocks noEditPoints="1"/>
          </p:cNvSpPr>
          <p:nvPr/>
        </p:nvSpPr>
        <p:spPr bwMode="auto">
          <a:xfrm>
            <a:off x="647700" y="2836863"/>
            <a:ext cx="1590675" cy="1184275"/>
          </a:xfrm>
          <a:custGeom>
            <a:avLst/>
            <a:gdLst>
              <a:gd name="T0" fmla="*/ 2147483646 w 853"/>
              <a:gd name="T1" fmla="*/ 2147483646 h 635"/>
              <a:gd name="T2" fmla="*/ 2147483646 w 853"/>
              <a:gd name="T3" fmla="*/ 2147483646 h 635"/>
              <a:gd name="T4" fmla="*/ 2147483646 w 853"/>
              <a:gd name="T5" fmla="*/ 2147483646 h 635"/>
              <a:gd name="T6" fmla="*/ 2147483646 w 853"/>
              <a:gd name="T7" fmla="*/ 2147483646 h 635"/>
              <a:gd name="T8" fmla="*/ 2147483646 w 853"/>
              <a:gd name="T9" fmla="*/ 2147483646 h 635"/>
              <a:gd name="T10" fmla="*/ 2147483646 w 853"/>
              <a:gd name="T11" fmla="*/ 2147483646 h 635"/>
              <a:gd name="T12" fmla="*/ 0 w 853"/>
              <a:gd name="T13" fmla="*/ 2147483646 h 635"/>
              <a:gd name="T14" fmla="*/ 2147483646 w 853"/>
              <a:gd name="T15" fmla="*/ 2147483646 h 635"/>
              <a:gd name="T16" fmla="*/ 2147483646 w 853"/>
              <a:gd name="T17" fmla="*/ 2147483646 h 635"/>
              <a:gd name="T18" fmla="*/ 2147483646 w 853"/>
              <a:gd name="T19" fmla="*/ 2147483646 h 635"/>
              <a:gd name="T20" fmla="*/ 2147483646 w 853"/>
              <a:gd name="T21" fmla="*/ 2147483646 h 635"/>
              <a:gd name="T22" fmla="*/ 2147483646 w 853"/>
              <a:gd name="T23" fmla="*/ 2147483646 h 635"/>
              <a:gd name="T24" fmla="*/ 2147483646 w 853"/>
              <a:gd name="T25" fmla="*/ 2147483646 h 635"/>
              <a:gd name="T26" fmla="*/ 2147483646 w 853"/>
              <a:gd name="T27" fmla="*/ 2147483646 h 635"/>
              <a:gd name="T28" fmla="*/ 2147483646 w 853"/>
              <a:gd name="T29" fmla="*/ 2147483646 h 635"/>
              <a:gd name="T30" fmla="*/ 2147483646 w 853"/>
              <a:gd name="T31" fmla="*/ 2147483646 h 635"/>
              <a:gd name="T32" fmla="*/ 2147483646 w 853"/>
              <a:gd name="T33" fmla="*/ 2147483646 h 635"/>
              <a:gd name="T34" fmla="*/ 2147483646 w 853"/>
              <a:gd name="T35" fmla="*/ 2147483646 h 635"/>
              <a:gd name="T36" fmla="*/ 2147483646 w 853"/>
              <a:gd name="T37" fmla="*/ 2147483646 h 635"/>
              <a:gd name="T38" fmla="*/ 2147483646 w 853"/>
              <a:gd name="T39" fmla="*/ 2147483646 h 635"/>
              <a:gd name="T40" fmla="*/ 2147483646 w 853"/>
              <a:gd name="T41" fmla="*/ 2147483646 h 635"/>
              <a:gd name="T42" fmla="*/ 2147483646 w 853"/>
              <a:gd name="T43" fmla="*/ 2147483646 h 635"/>
              <a:gd name="T44" fmla="*/ 2147483646 w 853"/>
              <a:gd name="T45" fmla="*/ 2147483646 h 635"/>
              <a:gd name="T46" fmla="*/ 2147483646 w 853"/>
              <a:gd name="T47" fmla="*/ 2147483646 h 635"/>
              <a:gd name="T48" fmla="*/ 2147483646 w 853"/>
              <a:gd name="T49" fmla="*/ 2147483646 h 635"/>
              <a:gd name="T50" fmla="*/ 2147483646 w 853"/>
              <a:gd name="T51" fmla="*/ 2147483646 h 635"/>
              <a:gd name="T52" fmla="*/ 2147483646 w 853"/>
              <a:gd name="T53" fmla="*/ 2147483646 h 635"/>
              <a:gd name="T54" fmla="*/ 2147483646 w 853"/>
              <a:gd name="T55" fmla="*/ 2147483646 h 635"/>
              <a:gd name="T56" fmla="*/ 2147483646 w 853"/>
              <a:gd name="T57" fmla="*/ 2147483646 h 635"/>
              <a:gd name="T58" fmla="*/ 2147483646 w 853"/>
              <a:gd name="T59" fmla="*/ 2147483646 h 63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853" h="635">
                <a:moveTo>
                  <a:pt x="826" y="292"/>
                </a:moveTo>
                <a:cubicBezTo>
                  <a:pt x="602" y="69"/>
                  <a:pt x="602" y="69"/>
                  <a:pt x="602" y="69"/>
                </a:cubicBezTo>
                <a:cubicBezTo>
                  <a:pt x="575" y="41"/>
                  <a:pt x="530" y="41"/>
                  <a:pt x="503" y="69"/>
                </a:cubicBezTo>
                <a:cubicBezTo>
                  <a:pt x="476" y="96"/>
                  <a:pt x="476" y="140"/>
                  <a:pt x="503" y="168"/>
                </a:cubicBezTo>
                <a:cubicBezTo>
                  <a:pt x="607" y="272"/>
                  <a:pt x="607" y="272"/>
                  <a:pt x="607" y="272"/>
                </a:cubicBezTo>
                <a:cubicBezTo>
                  <a:pt x="70" y="272"/>
                  <a:pt x="70" y="272"/>
                  <a:pt x="70" y="272"/>
                </a:cubicBezTo>
                <a:cubicBezTo>
                  <a:pt x="31" y="272"/>
                  <a:pt x="0" y="303"/>
                  <a:pt x="0" y="342"/>
                </a:cubicBezTo>
                <a:cubicBezTo>
                  <a:pt x="0" y="380"/>
                  <a:pt x="31" y="412"/>
                  <a:pt x="70" y="412"/>
                </a:cubicBezTo>
                <a:cubicBezTo>
                  <a:pt x="607" y="412"/>
                  <a:pt x="607" y="412"/>
                  <a:pt x="607" y="412"/>
                </a:cubicBezTo>
                <a:cubicBezTo>
                  <a:pt x="503" y="516"/>
                  <a:pt x="503" y="516"/>
                  <a:pt x="503" y="516"/>
                </a:cubicBezTo>
                <a:cubicBezTo>
                  <a:pt x="476" y="543"/>
                  <a:pt x="476" y="587"/>
                  <a:pt x="503" y="615"/>
                </a:cubicBezTo>
                <a:cubicBezTo>
                  <a:pt x="517" y="628"/>
                  <a:pt x="535" y="635"/>
                  <a:pt x="553" y="635"/>
                </a:cubicBezTo>
                <a:cubicBezTo>
                  <a:pt x="571" y="635"/>
                  <a:pt x="588" y="628"/>
                  <a:pt x="602" y="615"/>
                </a:cubicBezTo>
                <a:cubicBezTo>
                  <a:pt x="826" y="391"/>
                  <a:pt x="826" y="391"/>
                  <a:pt x="826" y="391"/>
                </a:cubicBezTo>
                <a:cubicBezTo>
                  <a:pt x="853" y="364"/>
                  <a:pt x="853" y="319"/>
                  <a:pt x="826" y="292"/>
                </a:cubicBezTo>
                <a:close/>
                <a:moveTo>
                  <a:pt x="143" y="138"/>
                </a:moveTo>
                <a:cubicBezTo>
                  <a:pt x="343" y="138"/>
                  <a:pt x="343" y="138"/>
                  <a:pt x="343" y="138"/>
                </a:cubicBezTo>
                <a:cubicBezTo>
                  <a:pt x="305" y="177"/>
                  <a:pt x="305" y="177"/>
                  <a:pt x="305" y="177"/>
                </a:cubicBezTo>
                <a:cubicBezTo>
                  <a:pt x="294" y="187"/>
                  <a:pt x="294" y="204"/>
                  <a:pt x="305" y="214"/>
                </a:cubicBezTo>
                <a:cubicBezTo>
                  <a:pt x="310" y="219"/>
                  <a:pt x="316" y="222"/>
                  <a:pt x="323" y="222"/>
                </a:cubicBezTo>
                <a:cubicBezTo>
                  <a:pt x="330" y="222"/>
                  <a:pt x="337" y="219"/>
                  <a:pt x="342" y="214"/>
                </a:cubicBezTo>
                <a:cubicBezTo>
                  <a:pt x="425" y="131"/>
                  <a:pt x="425" y="131"/>
                  <a:pt x="425" y="131"/>
                </a:cubicBezTo>
                <a:cubicBezTo>
                  <a:pt x="435" y="121"/>
                  <a:pt x="435" y="104"/>
                  <a:pt x="425" y="94"/>
                </a:cubicBezTo>
                <a:cubicBezTo>
                  <a:pt x="342" y="10"/>
                  <a:pt x="342" y="10"/>
                  <a:pt x="342" y="10"/>
                </a:cubicBezTo>
                <a:cubicBezTo>
                  <a:pt x="331" y="0"/>
                  <a:pt x="315" y="0"/>
                  <a:pt x="305" y="10"/>
                </a:cubicBezTo>
                <a:cubicBezTo>
                  <a:pt x="294" y="21"/>
                  <a:pt x="294" y="37"/>
                  <a:pt x="305" y="47"/>
                </a:cubicBezTo>
                <a:cubicBezTo>
                  <a:pt x="343" y="86"/>
                  <a:pt x="343" y="86"/>
                  <a:pt x="343" y="86"/>
                </a:cubicBezTo>
                <a:cubicBezTo>
                  <a:pt x="143" y="86"/>
                  <a:pt x="143" y="86"/>
                  <a:pt x="143" y="86"/>
                </a:cubicBezTo>
                <a:cubicBezTo>
                  <a:pt x="129" y="86"/>
                  <a:pt x="117" y="98"/>
                  <a:pt x="117" y="112"/>
                </a:cubicBezTo>
                <a:cubicBezTo>
                  <a:pt x="117" y="127"/>
                  <a:pt x="129" y="138"/>
                  <a:pt x="143" y="13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8EC3F1-FEE1-42F4-80E6-38EADCC2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260648"/>
            <a:ext cx="1368152" cy="409575"/>
          </a:xfrm>
          <a:prstGeom prst="rect">
            <a:avLst/>
          </a:prstGeom>
        </p:spPr>
      </p:pic>
      <p:sp>
        <p:nvSpPr>
          <p:cNvPr id="26" name="Text Box 5">
            <a:extLst>
              <a:ext uri="{FF2B5EF4-FFF2-40B4-BE49-F238E27FC236}">
                <a16:creationId xmlns:a16="http://schemas.microsoft.com/office/drawing/2014/main" id="{FE0A15FE-1721-4740-B9C3-6EF702210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521" y="4624126"/>
            <a:ext cx="375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기대효과</a:t>
            </a:r>
            <a:endParaRPr kumimoji="0"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594EEF56-34CB-4D27-9181-8B597484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646" y="5036019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07.</a:t>
            </a:r>
            <a:endParaRPr lang="ko-KR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BDFF7F34-5785-4225-881D-1B9A1824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401" y="2588093"/>
            <a:ext cx="918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Ⅰ</a:t>
            </a:r>
            <a:endParaRPr lang="ko-KR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AC12E0-FE0D-475E-A766-451409EC89E3}"/>
              </a:ext>
            </a:extLst>
          </p:cNvPr>
          <p:cNvGrpSpPr/>
          <p:nvPr/>
        </p:nvGrpSpPr>
        <p:grpSpPr>
          <a:xfrm>
            <a:off x="3415322" y="3418786"/>
            <a:ext cx="772324" cy="448121"/>
            <a:chOff x="3415322" y="3418786"/>
            <a:chExt cx="772324" cy="4481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9245E2F-2E9B-45A3-A41A-43B662BC1C6F}"/>
                </a:ext>
              </a:extLst>
            </p:cNvPr>
            <p:cNvSpPr/>
            <p:nvPr/>
          </p:nvSpPr>
          <p:spPr>
            <a:xfrm>
              <a:off x="3415322" y="3466857"/>
              <a:ext cx="720080" cy="400050"/>
            </a:xfrm>
            <a:prstGeom prst="rect">
              <a:avLst/>
            </a:prstGeom>
            <a:solidFill>
              <a:srgbClr val="765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D5DB72-D391-40E0-A97B-FC9C2FB4DE55}"/>
                </a:ext>
              </a:extLst>
            </p:cNvPr>
            <p:cNvSpPr/>
            <p:nvPr/>
          </p:nvSpPr>
          <p:spPr>
            <a:xfrm>
              <a:off x="3467566" y="3418786"/>
              <a:ext cx="720080" cy="411162"/>
            </a:xfrm>
            <a:prstGeom prst="rect">
              <a:avLst/>
            </a:prstGeom>
            <a:solidFill>
              <a:srgbClr val="F8C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 Box 5">
            <a:extLst>
              <a:ext uri="{FF2B5EF4-FFF2-40B4-BE49-F238E27FC236}">
                <a16:creationId xmlns:a16="http://schemas.microsoft.com/office/drawing/2014/main" id="{8A8ED735-6A5A-45BA-AD58-08110378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639" y="3441968"/>
            <a:ext cx="918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Ⅱ</a:t>
            </a:r>
            <a:endParaRPr lang="ko-KR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A00BEE-27DA-4CA0-AF27-3C5C9054B6B3}"/>
              </a:ext>
            </a:extLst>
          </p:cNvPr>
          <p:cNvGrpSpPr/>
          <p:nvPr/>
        </p:nvGrpSpPr>
        <p:grpSpPr>
          <a:xfrm>
            <a:off x="3419872" y="4626957"/>
            <a:ext cx="772324" cy="448121"/>
            <a:chOff x="3419872" y="4626957"/>
            <a:chExt cx="772324" cy="44812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C647F63-4EF3-460F-957E-5DCE0C81E698}"/>
                </a:ext>
              </a:extLst>
            </p:cNvPr>
            <p:cNvSpPr/>
            <p:nvPr/>
          </p:nvSpPr>
          <p:spPr>
            <a:xfrm>
              <a:off x="3419872" y="4675028"/>
              <a:ext cx="720080" cy="400050"/>
            </a:xfrm>
            <a:prstGeom prst="rect">
              <a:avLst/>
            </a:prstGeom>
            <a:solidFill>
              <a:srgbClr val="7650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5C3A08B-F7AF-4400-AB72-37F865F08514}"/>
                </a:ext>
              </a:extLst>
            </p:cNvPr>
            <p:cNvSpPr/>
            <p:nvPr/>
          </p:nvSpPr>
          <p:spPr>
            <a:xfrm>
              <a:off x="3472116" y="4626957"/>
              <a:ext cx="720080" cy="411162"/>
            </a:xfrm>
            <a:prstGeom prst="rect">
              <a:avLst/>
            </a:prstGeom>
            <a:solidFill>
              <a:srgbClr val="F8C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 Box 5">
            <a:extLst>
              <a:ext uri="{FF2B5EF4-FFF2-40B4-BE49-F238E27FC236}">
                <a16:creationId xmlns:a16="http://schemas.microsoft.com/office/drawing/2014/main" id="{6363562C-DCE9-4BB8-86F2-F5447B0CD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951" y="4638960"/>
            <a:ext cx="918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Ⅲ</a:t>
            </a:r>
            <a:endParaRPr lang="ko-KR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F9244C-0C9B-4E86-991C-5510208EEBD0}"/>
              </a:ext>
            </a:extLst>
          </p:cNvPr>
          <p:cNvSpPr/>
          <p:nvPr/>
        </p:nvSpPr>
        <p:spPr>
          <a:xfrm>
            <a:off x="4236736" y="4583775"/>
            <a:ext cx="2711528" cy="56265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A8E1AE3-E51A-47F4-9B3B-206B76BC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238" y="5404374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08.</a:t>
            </a:r>
            <a:endParaRPr lang="ko-KR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EAB1F4A7-0582-4CC4-9B3A-254F20D75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696" y="5415487"/>
            <a:ext cx="375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소감</a:t>
            </a:r>
            <a:endParaRPr kumimoji="0" lang="ko-KR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D98B28-2B32-42C1-89EF-3E7174D73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01" y="2957381"/>
            <a:ext cx="1306399" cy="130639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FB8072-4AD7-48F7-9C03-76276A0E6133}"/>
              </a:ext>
            </a:extLst>
          </p:cNvPr>
          <p:cNvSpPr/>
          <p:nvPr/>
        </p:nvSpPr>
        <p:spPr>
          <a:xfrm>
            <a:off x="4236736" y="5788806"/>
            <a:ext cx="2711528" cy="56265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793852-3D3F-4604-89DD-4F35E5082492}"/>
              </a:ext>
            </a:extLst>
          </p:cNvPr>
          <p:cNvSpPr/>
          <p:nvPr/>
        </p:nvSpPr>
        <p:spPr>
          <a:xfrm>
            <a:off x="4236736" y="3344278"/>
            <a:ext cx="2711528" cy="56265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2F0B1D-4828-434D-BFA2-697BBD8B0CEA}"/>
              </a:ext>
            </a:extLst>
          </p:cNvPr>
          <p:cNvSpPr/>
          <p:nvPr/>
        </p:nvSpPr>
        <p:spPr>
          <a:xfrm>
            <a:off x="4236736" y="2462283"/>
            <a:ext cx="2711528" cy="56265"/>
          </a:xfrm>
          <a:prstGeom prst="rect">
            <a:avLst/>
          </a:prstGeom>
          <a:solidFill>
            <a:srgbClr val="F8C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06 </a:t>
            </a:r>
            <a:r>
              <a:rPr lang="ko-KR" altLang="en-US" dirty="0"/>
              <a:t>기대효과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90F4A201-7B05-49A0-BCD2-EB9302FE7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0" y="1988998"/>
            <a:ext cx="4320000" cy="2880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A186C1-CCF2-45EC-B38D-67D132B8A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344" y="1988998"/>
            <a:ext cx="4320000" cy="2880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9">
            <a:extLst>
              <a:ext uri="{FF2B5EF4-FFF2-40B4-BE49-F238E27FC236}">
                <a16:creationId xmlns:a16="http://schemas.microsoft.com/office/drawing/2014/main" id="{153F47DE-9C8A-4D98-93BC-9AA4A29FC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" y="5085184"/>
            <a:ext cx="36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도서 탐색 시간 절약</a:t>
            </a:r>
            <a:endParaRPr kumimoji="0"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32A4DFBF-A90E-46B6-98BB-CF9966598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040" y="5066740"/>
            <a:ext cx="44926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기존 어플</a:t>
            </a:r>
            <a:r>
              <a:rPr kumimoji="0"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kumimoji="0"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웹 페이지에 적용</a:t>
            </a:r>
            <a:endParaRPr kumimoji="0"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07 </a:t>
            </a:r>
            <a:r>
              <a:rPr lang="ko-KR" altLang="en-US" dirty="0"/>
              <a:t>추후 보강할 점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5D4569-3DB4-42E6-81E4-9B7424002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628800"/>
            <a:ext cx="3069000" cy="39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80A042-4093-44B4-AFCB-E21222244312}"/>
              </a:ext>
            </a:extLst>
          </p:cNvPr>
          <p:cNvGrpSpPr/>
          <p:nvPr/>
        </p:nvGrpSpPr>
        <p:grpSpPr>
          <a:xfrm>
            <a:off x="5100393" y="1609039"/>
            <a:ext cx="2779953" cy="3960000"/>
            <a:chOff x="4914335" y="1767954"/>
            <a:chExt cx="2779953" cy="414908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48BEF01-BCEF-41BD-AE8F-39B2B5BD2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2080" y="1916668"/>
              <a:ext cx="1512168" cy="3024664"/>
            </a:xfrm>
            <a:prstGeom prst="rect">
              <a:avLst/>
            </a:prstGeom>
          </p:spPr>
        </p:pic>
        <p:pic>
          <p:nvPicPr>
            <p:cNvPr id="14" name="그림 13" descr="사람, 쥐고있는, 손, 전자기기이(가) 표시된 사진&#10;&#10;자동 생성된 설명">
              <a:extLst>
                <a:ext uri="{FF2B5EF4-FFF2-40B4-BE49-F238E27FC236}">
                  <a16:creationId xmlns:a16="http://schemas.microsoft.com/office/drawing/2014/main" id="{CEF48FA3-7DF4-4766-B69C-279107B94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4335" y="1767954"/>
              <a:ext cx="2779953" cy="4149080"/>
            </a:xfrm>
            <a:prstGeom prst="rect">
              <a:avLst/>
            </a:prstGeom>
          </p:spPr>
        </p:pic>
      </p:grpSp>
      <p:sp>
        <p:nvSpPr>
          <p:cNvPr id="18" name="TextBox 19">
            <a:extLst>
              <a:ext uri="{FF2B5EF4-FFF2-40B4-BE49-F238E27FC236}">
                <a16:creationId xmlns:a16="http://schemas.microsoft.com/office/drawing/2014/main" id="{B42D4F31-A4BC-4735-8420-6DA9136B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00" y="5805264"/>
            <a:ext cx="36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현재 위치에서 경로 출력</a:t>
            </a:r>
            <a:endParaRPr kumimoji="0"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399317C9-39F0-4BC1-9143-0D7C9E87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700" y="5805264"/>
            <a:ext cx="391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도서 추천 등 부가 서비스 추가</a:t>
            </a:r>
            <a:endParaRPr kumimoji="0"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9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2142232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sz="7500" b="1" dirty="0"/>
              <a:t>소감</a:t>
            </a:r>
            <a:endParaRPr lang="en-US" altLang="ko-KR" sz="7500" b="1" dirty="0"/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C12F9393-4073-4D64-B527-B4FD4267B777}"/>
              </a:ext>
            </a:extLst>
          </p:cNvPr>
          <p:cNvSpPr txBox="1">
            <a:spLocks/>
          </p:cNvSpPr>
          <p:nvPr/>
        </p:nvSpPr>
        <p:spPr bwMode="auto">
          <a:xfrm>
            <a:off x="2267744" y="5877272"/>
            <a:ext cx="503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OpenSourceBabies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543997-4043-4994-BC82-4A54D14DF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91" y="5444306"/>
            <a:ext cx="432966" cy="432966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87C2CFBD-CFA1-4D03-86F0-3B23945AE393}"/>
              </a:ext>
            </a:extLst>
          </p:cNvPr>
          <p:cNvSpPr txBox="1">
            <a:spLocks/>
          </p:cNvSpPr>
          <p:nvPr/>
        </p:nvSpPr>
        <p:spPr bwMode="auto">
          <a:xfrm>
            <a:off x="4105275" y="56843"/>
            <a:ext cx="50387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공개 </a:t>
            </a:r>
            <a:r>
              <a:rPr lang="en-US" altLang="ko-KR" sz="15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  <a:r>
              <a:rPr lang="en-US" altLang="ko-KR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프로젝트</a:t>
            </a:r>
            <a:endParaRPr lang="en-US" altLang="ko-KR" sz="15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r" latinLnBrk="1"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최종발표</a:t>
            </a:r>
            <a:endParaRPr lang="en-US" altLang="ko-KR" sz="15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12738" y="2142232"/>
            <a:ext cx="85185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eaLnBrk="1" latinLnBrk="1" hangingPunct="1">
              <a:defRPr kumimoji="0" sz="8800" spc="-30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7500" dirty="0"/>
              <a:t>THANK  YOU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id="{C12F9393-4073-4D64-B527-B4FD4267B777}"/>
              </a:ext>
            </a:extLst>
          </p:cNvPr>
          <p:cNvSpPr txBox="1">
            <a:spLocks/>
          </p:cNvSpPr>
          <p:nvPr/>
        </p:nvSpPr>
        <p:spPr bwMode="auto">
          <a:xfrm>
            <a:off x="2267744" y="5877272"/>
            <a:ext cx="503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OpenSourceBabies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543997-4043-4994-BC82-4A54D14DF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91" y="5444306"/>
            <a:ext cx="432966" cy="432966"/>
          </a:xfrm>
          <a:prstGeom prst="rect">
            <a:avLst/>
          </a:prstGeom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87C2CFBD-CFA1-4D03-86F0-3B23945AE393}"/>
              </a:ext>
            </a:extLst>
          </p:cNvPr>
          <p:cNvSpPr txBox="1">
            <a:spLocks/>
          </p:cNvSpPr>
          <p:nvPr/>
        </p:nvSpPr>
        <p:spPr bwMode="auto">
          <a:xfrm>
            <a:off x="4105275" y="56843"/>
            <a:ext cx="50387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공개 </a:t>
            </a:r>
            <a:r>
              <a:rPr lang="en-US" altLang="ko-KR" sz="1500" b="1" dirty="0" err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sw</a:t>
            </a:r>
            <a:r>
              <a:rPr lang="en-US" altLang="ko-KR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프로젝트</a:t>
            </a:r>
            <a:endParaRPr lang="en-US" altLang="ko-KR" sz="15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r" latinLnBrk="1"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최종발표</a:t>
            </a:r>
            <a:endParaRPr lang="en-US" altLang="ko-KR" sz="15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9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201508" y="2787651"/>
            <a:ext cx="47942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01. </a:t>
            </a:r>
            <a:r>
              <a:rPr lang="ko-KR" altLang="en-US" sz="3000" b="1" dirty="0">
                <a:latin typeface="+mn-ea"/>
                <a:ea typeface="+mn-ea"/>
              </a:rPr>
              <a:t>프로젝트 소개</a:t>
            </a: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02. </a:t>
            </a:r>
            <a:r>
              <a:rPr lang="ko-KR" altLang="en-US" sz="3000" b="1" dirty="0">
                <a:latin typeface="+mn-ea"/>
                <a:ea typeface="+mn-ea"/>
              </a:rPr>
              <a:t>문제 분석</a:t>
            </a:r>
            <a:endParaRPr lang="en-US" altLang="ko-KR" sz="3000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27F1D-DEF1-4924-8B1F-192FDB94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260648"/>
            <a:ext cx="1368152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D6D9A-43CE-469E-9ACE-7F1043EE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" y="2613392"/>
            <a:ext cx="27014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0" b="1" spc="-300" dirty="0" err="1">
                <a:ln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Ⅰ</a:t>
            </a:r>
            <a:endParaRPr kumimoji="0" lang="en-US" altLang="ko-KR" sz="10000" b="1" spc="-300" dirty="0">
              <a:ln>
                <a:prstDash val="solid"/>
              </a:ln>
              <a:solidFill>
                <a:schemeClr val="bg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9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01 </a:t>
            </a:r>
            <a:r>
              <a:rPr lang="ko-KR" altLang="en-US" dirty="0"/>
              <a:t>프로그램 소개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0AE52F-E41D-4F87-BA4E-42079A606D30}"/>
              </a:ext>
            </a:extLst>
          </p:cNvPr>
          <p:cNvGrpSpPr/>
          <p:nvPr/>
        </p:nvGrpSpPr>
        <p:grpSpPr>
          <a:xfrm>
            <a:off x="1290303" y="1652776"/>
            <a:ext cx="2562225" cy="2216932"/>
            <a:chOff x="1290303" y="1652776"/>
            <a:chExt cx="2562225" cy="2216932"/>
          </a:xfrm>
        </p:grpSpPr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7DC25A29-DE43-4968-B02D-C89E849C6C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67991" y="3469598"/>
              <a:ext cx="24068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도서관의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많은 책장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  <p:pic>
          <p:nvPicPr>
            <p:cNvPr id="19458" name="Picture 2" descr="ëíêµ, ëìê´, ì±ì¥, ìº í¼ì¤">
              <a:extLst>
                <a:ext uri="{FF2B5EF4-FFF2-40B4-BE49-F238E27FC236}">
                  <a16:creationId xmlns:a16="http://schemas.microsoft.com/office/drawing/2014/main" id="{5FD85E0A-95E2-4BF0-9BEC-47EBA0944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303" y="1652776"/>
              <a:ext cx="2562225" cy="1706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832557-37ED-45B4-B495-58AFA8B77086}"/>
              </a:ext>
            </a:extLst>
          </p:cNvPr>
          <p:cNvGrpSpPr/>
          <p:nvPr/>
        </p:nvGrpSpPr>
        <p:grpSpPr>
          <a:xfrm>
            <a:off x="5256030" y="1591620"/>
            <a:ext cx="2562225" cy="2198322"/>
            <a:chOff x="5256030" y="1591620"/>
            <a:chExt cx="2562225" cy="21983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1B5828F-3270-464B-B65D-B12688102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6030" y="1591620"/>
              <a:ext cx="2562225" cy="1718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제목 2">
              <a:extLst>
                <a:ext uri="{FF2B5EF4-FFF2-40B4-BE49-F238E27FC236}">
                  <a16:creationId xmlns:a16="http://schemas.microsoft.com/office/drawing/2014/main" id="{1091FB51-7F19-442B-9659-1268B3E44E8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56030" y="3389832"/>
              <a:ext cx="25622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복잡한 청구기호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C3E26E-2722-48EF-BE49-E2A53FDFB288}"/>
              </a:ext>
            </a:extLst>
          </p:cNvPr>
          <p:cNvGrpSpPr/>
          <p:nvPr/>
        </p:nvGrpSpPr>
        <p:grpSpPr>
          <a:xfrm>
            <a:off x="2627177" y="3557640"/>
            <a:ext cx="4032448" cy="2260494"/>
            <a:chOff x="2627177" y="3557640"/>
            <a:chExt cx="4032448" cy="22604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90306F4-0B43-4AB4-ADF7-3A698597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325" y="2225492"/>
              <a:ext cx="1368152" cy="403244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B167A22-1598-4D4F-861B-DD0D680A4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589" y="4653136"/>
              <a:ext cx="1164998" cy="1164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62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01 </a:t>
            </a:r>
            <a:r>
              <a:rPr lang="ko-KR" altLang="en-US" dirty="0"/>
              <a:t>프로그램 소개</a:t>
            </a:r>
            <a:endParaRPr lang="ko-KR" altLang="ko-KR" dirty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632928" y="2658022"/>
            <a:ext cx="65240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latinLnBrk="1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동국대 중앙도서관 이용객 대상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도서를 찾기 쉽게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도와줌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도서의 위치까지 길 안내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467544" y="1500868"/>
            <a:ext cx="73453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중앙도서관 도서 위치 경로 서비스</a:t>
            </a:r>
            <a:endParaRPr kumimoji="0" lang="en-US" altLang="ko-KR" sz="3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02 </a:t>
            </a:r>
            <a:r>
              <a:rPr lang="ko-KR" altLang="en-US" dirty="0"/>
              <a:t>문제 분석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grpSp>
        <p:nvGrpSpPr>
          <p:cNvPr id="14336" name="그룹 14335">
            <a:extLst>
              <a:ext uri="{FF2B5EF4-FFF2-40B4-BE49-F238E27FC236}">
                <a16:creationId xmlns:a16="http://schemas.microsoft.com/office/drawing/2014/main" id="{061C7855-47D5-4A4A-95B6-46EE90D5387F}"/>
              </a:ext>
            </a:extLst>
          </p:cNvPr>
          <p:cNvGrpSpPr/>
          <p:nvPr/>
        </p:nvGrpSpPr>
        <p:grpSpPr>
          <a:xfrm>
            <a:off x="959389" y="1874416"/>
            <a:ext cx="7025597" cy="487654"/>
            <a:chOff x="959389" y="1587782"/>
            <a:chExt cx="7025597" cy="487654"/>
          </a:xfrm>
        </p:grpSpPr>
        <p:sp>
          <p:nvSpPr>
            <p:cNvPr id="9" name="제목 2">
              <a:extLst>
                <a:ext uri="{FF2B5EF4-FFF2-40B4-BE49-F238E27FC236}">
                  <a16:creationId xmlns:a16="http://schemas.microsoft.com/office/drawing/2014/main" id="{7DC25A29-DE43-4968-B02D-C89E849C6C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0981" y="1629603"/>
              <a:ext cx="65240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어디서 도서 정보를 얻어 올 것인가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7744C0D-C704-4D37-883C-C28350212432}"/>
                </a:ext>
              </a:extLst>
            </p:cNvPr>
            <p:cNvGrpSpPr/>
            <p:nvPr/>
          </p:nvGrpSpPr>
          <p:grpSpPr>
            <a:xfrm>
              <a:off x="959389" y="1587782"/>
              <a:ext cx="444259" cy="487654"/>
              <a:chOff x="959389" y="2189973"/>
              <a:chExt cx="444259" cy="487654"/>
            </a:xfrm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C1FFFA86-0A90-4CF4-BAE8-BAC597D4723F}"/>
                  </a:ext>
                </a:extLst>
              </p:cNvPr>
              <p:cNvSpPr/>
              <p:nvPr/>
            </p:nvSpPr>
            <p:spPr>
              <a:xfrm rot="5400000">
                <a:off x="939414" y="2276659"/>
                <a:ext cx="432048" cy="369888"/>
              </a:xfrm>
              <a:prstGeom prst="triangle">
                <a:avLst/>
              </a:prstGeom>
              <a:solidFill>
                <a:srgbClr val="765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이등변 삼각형 2">
                <a:extLst>
                  <a:ext uri="{FF2B5EF4-FFF2-40B4-BE49-F238E27FC236}">
                    <a16:creationId xmlns:a16="http://schemas.microsoft.com/office/drawing/2014/main" id="{938E328D-16B4-45C2-AC71-6076B4A2A1DB}"/>
                  </a:ext>
                </a:extLst>
              </p:cNvPr>
              <p:cNvSpPr/>
              <p:nvPr/>
            </p:nvSpPr>
            <p:spPr>
              <a:xfrm rot="5400000">
                <a:off x="971047" y="2221053"/>
                <a:ext cx="432048" cy="369888"/>
              </a:xfrm>
              <a:prstGeom prst="triangle">
                <a:avLst/>
              </a:prstGeom>
              <a:solidFill>
                <a:srgbClr val="F8C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05A7F4-DF3C-4819-892E-AFBCD2E4ABC3}"/>
                  </a:ext>
                </a:extLst>
              </p:cNvPr>
              <p:cNvSpPr txBox="1"/>
              <p:nvPr/>
            </p:nvSpPr>
            <p:spPr>
              <a:xfrm>
                <a:off x="959389" y="2204864"/>
                <a:ext cx="44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1</a:t>
                </a:r>
                <a:endParaRPr lang="ko-KR" altLang="en-US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4337" name="그룹 14336">
            <a:extLst>
              <a:ext uri="{FF2B5EF4-FFF2-40B4-BE49-F238E27FC236}">
                <a16:creationId xmlns:a16="http://schemas.microsoft.com/office/drawing/2014/main" id="{428DA11A-666C-4EA9-9102-047FC237600A}"/>
              </a:ext>
            </a:extLst>
          </p:cNvPr>
          <p:cNvGrpSpPr/>
          <p:nvPr/>
        </p:nvGrpSpPr>
        <p:grpSpPr>
          <a:xfrm>
            <a:off x="959389" y="3249372"/>
            <a:ext cx="7025597" cy="487654"/>
            <a:chOff x="959389" y="3249372"/>
            <a:chExt cx="7025597" cy="487654"/>
          </a:xfrm>
        </p:grpSpPr>
        <p:sp>
          <p:nvSpPr>
            <p:cNvPr id="22" name="제목 2">
              <a:extLst>
                <a:ext uri="{FF2B5EF4-FFF2-40B4-BE49-F238E27FC236}">
                  <a16:creationId xmlns:a16="http://schemas.microsoft.com/office/drawing/2014/main" id="{15E83F97-FDB8-4CC9-8F90-CB3B92F800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0981" y="3291193"/>
              <a:ext cx="65240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도서의 위치를 어떻게 찾을 것인가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F087E24-E710-4C1D-A28E-D152763F6E4F}"/>
                </a:ext>
              </a:extLst>
            </p:cNvPr>
            <p:cNvGrpSpPr/>
            <p:nvPr/>
          </p:nvGrpSpPr>
          <p:grpSpPr>
            <a:xfrm>
              <a:off x="959389" y="3249372"/>
              <a:ext cx="444259" cy="487654"/>
              <a:chOff x="959389" y="2189973"/>
              <a:chExt cx="444259" cy="487654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7046AEF7-E914-4A9B-9E4E-2B68C595C000}"/>
                  </a:ext>
                </a:extLst>
              </p:cNvPr>
              <p:cNvSpPr/>
              <p:nvPr/>
            </p:nvSpPr>
            <p:spPr>
              <a:xfrm rot="5400000">
                <a:off x="939414" y="2276659"/>
                <a:ext cx="432048" cy="369888"/>
              </a:xfrm>
              <a:prstGeom prst="triangle">
                <a:avLst/>
              </a:prstGeom>
              <a:solidFill>
                <a:srgbClr val="765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DC800061-BC5C-432A-BEB9-B29C47C3CE8D}"/>
                  </a:ext>
                </a:extLst>
              </p:cNvPr>
              <p:cNvSpPr/>
              <p:nvPr/>
            </p:nvSpPr>
            <p:spPr>
              <a:xfrm rot="5400000">
                <a:off x="971047" y="2221053"/>
                <a:ext cx="432048" cy="369888"/>
              </a:xfrm>
              <a:prstGeom prst="triangle">
                <a:avLst/>
              </a:prstGeom>
              <a:solidFill>
                <a:srgbClr val="F8C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24862A-F28F-4E98-9B86-15FD125A738C}"/>
                  </a:ext>
                </a:extLst>
              </p:cNvPr>
              <p:cNvSpPr txBox="1"/>
              <p:nvPr/>
            </p:nvSpPr>
            <p:spPr>
              <a:xfrm>
                <a:off x="959389" y="2204864"/>
                <a:ext cx="44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2</a:t>
                </a:r>
                <a:endParaRPr lang="ko-KR" altLang="en-US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4339" name="그룹 14338">
            <a:extLst>
              <a:ext uri="{FF2B5EF4-FFF2-40B4-BE49-F238E27FC236}">
                <a16:creationId xmlns:a16="http://schemas.microsoft.com/office/drawing/2014/main" id="{EF8B8ABB-3304-43FC-B540-A741432B2D5F}"/>
              </a:ext>
            </a:extLst>
          </p:cNvPr>
          <p:cNvGrpSpPr/>
          <p:nvPr/>
        </p:nvGrpSpPr>
        <p:grpSpPr>
          <a:xfrm>
            <a:off x="962357" y="4707757"/>
            <a:ext cx="7025597" cy="487654"/>
            <a:chOff x="962357" y="4910962"/>
            <a:chExt cx="7025597" cy="487654"/>
          </a:xfrm>
        </p:grpSpPr>
        <p:sp>
          <p:nvSpPr>
            <p:cNvPr id="27" name="제목 2">
              <a:extLst>
                <a:ext uri="{FF2B5EF4-FFF2-40B4-BE49-F238E27FC236}">
                  <a16:creationId xmlns:a16="http://schemas.microsoft.com/office/drawing/2014/main" id="{7364A75E-D407-4878-8D3D-9EC91D4572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63949" y="4952783"/>
              <a:ext cx="65240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사용자에게 어떻게 알려줄 것인가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rPr>
                <a:t>?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E153437-B643-475C-A1CA-60DC65C00743}"/>
                </a:ext>
              </a:extLst>
            </p:cNvPr>
            <p:cNvGrpSpPr/>
            <p:nvPr/>
          </p:nvGrpSpPr>
          <p:grpSpPr>
            <a:xfrm>
              <a:off x="962357" y="4910962"/>
              <a:ext cx="444259" cy="487654"/>
              <a:chOff x="959389" y="2189973"/>
              <a:chExt cx="444259" cy="487654"/>
            </a:xfrm>
          </p:grpSpPr>
          <p:sp>
            <p:nvSpPr>
              <p:cNvPr id="29" name="이등변 삼각형 28">
                <a:extLst>
                  <a:ext uri="{FF2B5EF4-FFF2-40B4-BE49-F238E27FC236}">
                    <a16:creationId xmlns:a16="http://schemas.microsoft.com/office/drawing/2014/main" id="{C5674F9E-1980-413E-A79C-901CAFBC1EC7}"/>
                  </a:ext>
                </a:extLst>
              </p:cNvPr>
              <p:cNvSpPr/>
              <p:nvPr/>
            </p:nvSpPr>
            <p:spPr>
              <a:xfrm rot="5400000">
                <a:off x="939414" y="2276659"/>
                <a:ext cx="432048" cy="369888"/>
              </a:xfrm>
              <a:prstGeom prst="triangle">
                <a:avLst/>
              </a:prstGeom>
              <a:solidFill>
                <a:srgbClr val="7650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0E416192-94D6-418A-A9E1-98D3996F3BA6}"/>
                  </a:ext>
                </a:extLst>
              </p:cNvPr>
              <p:cNvSpPr/>
              <p:nvPr/>
            </p:nvSpPr>
            <p:spPr>
              <a:xfrm rot="5400000">
                <a:off x="971047" y="2221053"/>
                <a:ext cx="432048" cy="369888"/>
              </a:xfrm>
              <a:prstGeom prst="triangle">
                <a:avLst/>
              </a:prstGeom>
              <a:solidFill>
                <a:srgbClr val="F8C2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C7326-9CA3-4465-8CC9-9713E3362209}"/>
                  </a:ext>
                </a:extLst>
              </p:cNvPr>
              <p:cNvSpPr txBox="1"/>
              <p:nvPr/>
            </p:nvSpPr>
            <p:spPr>
              <a:xfrm>
                <a:off x="959389" y="2204864"/>
                <a:ext cx="444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3</a:t>
                </a:r>
                <a:endParaRPr lang="ko-KR" altLang="en-US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2" name="제목 2">
            <a:extLst>
              <a:ext uri="{FF2B5EF4-FFF2-40B4-BE49-F238E27FC236}">
                <a16:creationId xmlns:a16="http://schemas.microsoft.com/office/drawing/2014/main" id="{27E27E2C-70A7-4F2D-B7C2-BE3346C59689}"/>
              </a:ext>
            </a:extLst>
          </p:cNvPr>
          <p:cNvSpPr txBox="1">
            <a:spLocks/>
          </p:cNvSpPr>
          <p:nvPr/>
        </p:nvSpPr>
        <p:spPr bwMode="auto">
          <a:xfrm>
            <a:off x="1619672" y="2317508"/>
            <a:ext cx="7779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→ 도서관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홈페이지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에서 </a:t>
            </a:r>
            <a:r>
              <a:rPr lang="ko-KR" altLang="en-US" b="1" dirty="0" err="1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크롤링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으로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 청구기호 수집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제목 2">
            <a:extLst>
              <a:ext uri="{FF2B5EF4-FFF2-40B4-BE49-F238E27FC236}">
                <a16:creationId xmlns:a16="http://schemas.microsoft.com/office/drawing/2014/main" id="{620118A9-19CE-4D73-93B9-8E2A12852116}"/>
              </a:ext>
            </a:extLst>
          </p:cNvPr>
          <p:cNvSpPr txBox="1">
            <a:spLocks/>
          </p:cNvSpPr>
          <p:nvPr/>
        </p:nvSpPr>
        <p:spPr bwMode="auto">
          <a:xfrm>
            <a:off x="1619671" y="3693108"/>
            <a:ext cx="777984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→ 책장의 청구기호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DB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구축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  <a:p>
            <a:pPr latinLnBrk="1"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→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청구기호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를 통해 도서의 위치 확인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34" name="제목 2">
            <a:extLst>
              <a:ext uri="{FF2B5EF4-FFF2-40B4-BE49-F238E27FC236}">
                <a16:creationId xmlns:a16="http://schemas.microsoft.com/office/drawing/2014/main" id="{88E29AB9-F38C-40C6-AD9C-B776564BD8B8}"/>
              </a:ext>
            </a:extLst>
          </p:cNvPr>
          <p:cNvSpPr txBox="1">
            <a:spLocks/>
          </p:cNvSpPr>
          <p:nvPr/>
        </p:nvSpPr>
        <p:spPr bwMode="auto">
          <a:xfrm>
            <a:off x="1619670" y="5182055"/>
            <a:ext cx="7779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→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도서관 지도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와 네비게이션 오픈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API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를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이용해 안내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190875" y="2228672"/>
            <a:ext cx="47942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eaLnBrk="1" latinLnBrk="1" hangingPunct="1">
              <a:defRPr kumimoji="0" sz="5000" spc="-150">
                <a:solidFill>
                  <a:schemeClr val="tx1">
                    <a:lumMod val="75000"/>
                    <a:lumOff val="25000"/>
                  </a:schemeClr>
                </a:solidFill>
                <a:latin typeface="Tekton Pro" panose="020F06030202080209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03. </a:t>
            </a:r>
            <a:r>
              <a:rPr lang="ko-KR" altLang="en-US" sz="3000" b="1" dirty="0">
                <a:latin typeface="+mn-ea"/>
                <a:ea typeface="+mn-ea"/>
              </a:rPr>
              <a:t>프로젝트 설계</a:t>
            </a: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04. </a:t>
            </a:r>
            <a:r>
              <a:rPr lang="ko-KR" altLang="en-US" sz="3000" b="1" dirty="0">
                <a:latin typeface="+mn-ea"/>
                <a:ea typeface="+mn-ea"/>
              </a:rPr>
              <a:t>프로젝트 결과</a:t>
            </a: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30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3000" b="1" dirty="0">
                <a:latin typeface="+mn-ea"/>
                <a:ea typeface="+mn-ea"/>
              </a:rPr>
              <a:t>05. </a:t>
            </a:r>
            <a:r>
              <a:rPr lang="ko-KR" altLang="en-US" sz="3000" b="1" dirty="0">
                <a:latin typeface="+mn-ea"/>
                <a:ea typeface="+mn-ea"/>
              </a:rPr>
              <a:t>문제점 및 개선방안</a:t>
            </a:r>
            <a:endParaRPr lang="en-US" altLang="ko-KR" sz="3000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27F1D-DEF1-4924-8B1F-192FDB94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260648"/>
            <a:ext cx="1368152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464741-8426-4924-AB43-345F1642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1" y="2613392"/>
            <a:ext cx="270146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0" b="1" spc="-300" dirty="0">
                <a:ln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Arial" panose="020B0604020202020204" pitchFamily="34" charset="0"/>
              </a:rPr>
              <a:t>Ⅱ</a:t>
            </a:r>
            <a:endParaRPr kumimoji="0" lang="en-US" altLang="ko-KR" sz="10000" b="1" spc="-300" dirty="0">
              <a:ln>
                <a:prstDash val="solid"/>
              </a:ln>
              <a:solidFill>
                <a:schemeClr val="bg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0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03 </a:t>
            </a:r>
            <a:r>
              <a:rPr lang="ko-KR" altLang="en-US" dirty="0"/>
              <a:t>프로젝트 설계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65A67E4F-3269-41B9-9E4D-64C6CC31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1239814"/>
            <a:ext cx="73453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시스템 구성</a:t>
            </a:r>
            <a:endParaRPr kumimoji="0" lang="en-US" altLang="ko-KR" sz="3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DA28F-6D16-41B7-8F98-E949BE19E63F}"/>
              </a:ext>
            </a:extLst>
          </p:cNvPr>
          <p:cNvSpPr/>
          <p:nvPr/>
        </p:nvSpPr>
        <p:spPr>
          <a:xfrm>
            <a:off x="647564" y="2132856"/>
            <a:ext cx="7848872" cy="4176464"/>
          </a:xfrm>
          <a:prstGeom prst="rect">
            <a:avLst/>
          </a:prstGeom>
          <a:solidFill>
            <a:srgbClr val="FFFFFF"/>
          </a:solidFill>
          <a:ln w="28575">
            <a:solidFill>
              <a:srgbClr val="765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C9108-619A-4203-94E9-09DFB05A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63" y="2489858"/>
            <a:ext cx="7239074" cy="3270789"/>
          </a:xfrm>
          <a:prstGeom prst="rect">
            <a:avLst/>
          </a:prstGeom>
        </p:spPr>
      </p:pic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F5F07D80-2641-4AA3-A686-9F482ABDD368}"/>
              </a:ext>
            </a:extLst>
          </p:cNvPr>
          <p:cNvSpPr/>
          <p:nvPr/>
        </p:nvSpPr>
        <p:spPr>
          <a:xfrm>
            <a:off x="926220" y="3822006"/>
            <a:ext cx="864096" cy="360040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0345552E-4981-496F-A21E-98E119C7BBC7}"/>
              </a:ext>
            </a:extLst>
          </p:cNvPr>
          <p:cNvSpPr/>
          <p:nvPr/>
        </p:nvSpPr>
        <p:spPr>
          <a:xfrm>
            <a:off x="2176599" y="2724162"/>
            <a:ext cx="856456" cy="269751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9527F-56C9-43BB-BFAC-64FA724D2A29}"/>
              </a:ext>
            </a:extLst>
          </p:cNvPr>
          <p:cNvSpPr txBox="1"/>
          <p:nvPr/>
        </p:nvSpPr>
        <p:spPr>
          <a:xfrm>
            <a:off x="1992759" y="2697454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 서버</a:t>
            </a:r>
          </a:p>
        </p:txBody>
      </p:sp>
      <p:sp>
        <p:nvSpPr>
          <p:cNvPr id="17" name="사각형: 잘린 대각선 방향 모서리 16">
            <a:extLst>
              <a:ext uri="{FF2B5EF4-FFF2-40B4-BE49-F238E27FC236}">
                <a16:creationId xmlns:a16="http://schemas.microsoft.com/office/drawing/2014/main" id="{BD91285F-974B-4772-8E40-12A376A086BE}"/>
              </a:ext>
            </a:extLst>
          </p:cNvPr>
          <p:cNvSpPr/>
          <p:nvPr/>
        </p:nvSpPr>
        <p:spPr>
          <a:xfrm>
            <a:off x="3978715" y="2639946"/>
            <a:ext cx="856456" cy="269751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B7023-75B1-4ED3-A05A-912DAF6C0AF6}"/>
              </a:ext>
            </a:extLst>
          </p:cNvPr>
          <p:cNvSpPr txBox="1"/>
          <p:nvPr/>
        </p:nvSpPr>
        <p:spPr>
          <a:xfrm>
            <a:off x="3794875" y="2613239"/>
            <a:ext cx="1224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A2D691C2-5546-4DDA-8007-0635019EFAC6}"/>
              </a:ext>
            </a:extLst>
          </p:cNvPr>
          <p:cNvSpPr/>
          <p:nvPr/>
        </p:nvSpPr>
        <p:spPr>
          <a:xfrm>
            <a:off x="6805142" y="2478365"/>
            <a:ext cx="870023" cy="269751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CB52F1-38F0-4CC8-AED5-E6A24C711B8A}"/>
              </a:ext>
            </a:extLst>
          </p:cNvPr>
          <p:cNvSpPr txBox="1"/>
          <p:nvPr/>
        </p:nvSpPr>
        <p:spPr>
          <a:xfrm>
            <a:off x="6750397" y="2451657"/>
            <a:ext cx="104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</a:t>
            </a:r>
          </a:p>
        </p:txBody>
      </p:sp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A98B9582-C3AA-4DEF-8909-297162327ABC}"/>
              </a:ext>
            </a:extLst>
          </p:cNvPr>
          <p:cNvSpPr/>
          <p:nvPr/>
        </p:nvSpPr>
        <p:spPr>
          <a:xfrm>
            <a:off x="6842747" y="4460782"/>
            <a:ext cx="870023" cy="269751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D2079E-474D-4BB6-B98D-88B5FB859EEB}"/>
              </a:ext>
            </a:extLst>
          </p:cNvPr>
          <p:cNvSpPr txBox="1"/>
          <p:nvPr/>
        </p:nvSpPr>
        <p:spPr>
          <a:xfrm>
            <a:off x="6788002" y="4434074"/>
            <a:ext cx="1046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</a:t>
            </a:r>
            <a:endParaRPr lang="ko-KR" altLang="en-US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BCEBD8-4FA7-4724-8A18-1C64E50C3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774" y="4444146"/>
            <a:ext cx="3902660" cy="15647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8BBC79-F6A1-4E8C-9AA5-A1F0FD226120}"/>
              </a:ext>
            </a:extLst>
          </p:cNvPr>
          <p:cNvSpPr/>
          <p:nvPr/>
        </p:nvSpPr>
        <p:spPr>
          <a:xfrm>
            <a:off x="1127322" y="4523213"/>
            <a:ext cx="3641565" cy="126608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735DBFE-0C7D-4E4B-AAF8-C449BD422B1D}"/>
              </a:ext>
            </a:extLst>
          </p:cNvPr>
          <p:cNvCxnSpPr/>
          <p:nvPr/>
        </p:nvCxnSpPr>
        <p:spPr>
          <a:xfrm>
            <a:off x="2604827" y="3754495"/>
            <a:ext cx="0" cy="77826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03 </a:t>
            </a:r>
            <a:r>
              <a:rPr lang="ko-KR" altLang="en-US" dirty="0"/>
              <a:t>프로젝트 설계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C81D7-BAAE-43D0-BA8D-DDBAB14C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634508" y="260350"/>
            <a:ext cx="1289670" cy="360362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65A67E4F-3269-41B9-9E4D-64C6CC31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1239814"/>
            <a:ext cx="73453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35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플로우차트</a:t>
            </a:r>
            <a:endParaRPr kumimoji="0" lang="en-US" altLang="ko-KR" sz="3500" b="1" spc="-15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07F75-C4FA-4F74-87AB-BF57C13AD5EB}"/>
              </a:ext>
            </a:extLst>
          </p:cNvPr>
          <p:cNvSpPr/>
          <p:nvPr/>
        </p:nvSpPr>
        <p:spPr>
          <a:xfrm>
            <a:off x="647564" y="2132856"/>
            <a:ext cx="7848872" cy="4176464"/>
          </a:xfrm>
          <a:prstGeom prst="rect">
            <a:avLst/>
          </a:prstGeom>
          <a:solidFill>
            <a:srgbClr val="FFFFFF"/>
          </a:solidFill>
          <a:ln w="28575">
            <a:solidFill>
              <a:srgbClr val="765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F4BCA-0314-4E85-8046-EB451D03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4" y="2877492"/>
            <a:ext cx="7467600" cy="254317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54CCE3-F2AD-491B-9E86-A8DA25660444}"/>
              </a:ext>
            </a:extLst>
          </p:cNvPr>
          <p:cNvSpPr/>
          <p:nvPr/>
        </p:nvSpPr>
        <p:spPr>
          <a:xfrm>
            <a:off x="1377191" y="2794037"/>
            <a:ext cx="6722132" cy="983556"/>
          </a:xfrm>
          <a:prstGeom prst="roundRect">
            <a:avLst/>
          </a:prstGeom>
          <a:noFill/>
          <a:ln w="28575">
            <a:solidFill>
              <a:srgbClr val="76500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BFAAF02D-6DCB-4225-AC32-FB463FBF2A8B}"/>
              </a:ext>
            </a:extLst>
          </p:cNvPr>
          <p:cNvSpPr/>
          <p:nvPr/>
        </p:nvSpPr>
        <p:spPr>
          <a:xfrm>
            <a:off x="1547665" y="2566422"/>
            <a:ext cx="864096" cy="360040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03F37D6-3477-4D0C-8906-497B4EA3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661" y="2615392"/>
            <a:ext cx="936104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500" b="1" spc="-15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도서 검색</a:t>
            </a:r>
            <a:endParaRPr kumimoji="0" lang="en-US" altLang="ko-KR" sz="1500" b="1" spc="-150" dirty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E909DEB-5B93-424F-8B1D-B38FE734D5A9}"/>
              </a:ext>
            </a:extLst>
          </p:cNvPr>
          <p:cNvCxnSpPr>
            <a:cxnSpLocks/>
          </p:cNvCxnSpPr>
          <p:nvPr/>
        </p:nvCxnSpPr>
        <p:spPr>
          <a:xfrm flipH="1">
            <a:off x="4121065" y="3818071"/>
            <a:ext cx="80922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0101D78-9B4C-4D47-BC39-7A3E55CC12F4}"/>
              </a:ext>
            </a:extLst>
          </p:cNvPr>
          <p:cNvCxnSpPr>
            <a:cxnSpLocks/>
          </p:cNvCxnSpPr>
          <p:nvPr/>
        </p:nvCxnSpPr>
        <p:spPr>
          <a:xfrm flipH="1" flipV="1">
            <a:off x="2392873" y="2890351"/>
            <a:ext cx="2520280" cy="1617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8F3BA-1234-47AC-9881-B469146BCCD4}"/>
              </a:ext>
            </a:extLst>
          </p:cNvPr>
          <p:cNvCxnSpPr>
            <a:cxnSpLocks/>
          </p:cNvCxnSpPr>
          <p:nvPr/>
        </p:nvCxnSpPr>
        <p:spPr>
          <a:xfrm>
            <a:off x="4930293" y="2906523"/>
            <a:ext cx="0" cy="9115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76ABEF-F979-4518-8A97-ACA6CF63D8C2}"/>
              </a:ext>
            </a:extLst>
          </p:cNvPr>
          <p:cNvCxnSpPr>
            <a:cxnSpLocks/>
          </p:cNvCxnSpPr>
          <p:nvPr/>
        </p:nvCxnSpPr>
        <p:spPr>
          <a:xfrm>
            <a:off x="4121065" y="3818071"/>
            <a:ext cx="0" cy="15841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4C476A-5F46-4DD2-B9C4-E0F7602B2F9E}"/>
              </a:ext>
            </a:extLst>
          </p:cNvPr>
          <p:cNvCxnSpPr>
            <a:cxnSpLocks/>
          </p:cNvCxnSpPr>
          <p:nvPr/>
        </p:nvCxnSpPr>
        <p:spPr>
          <a:xfrm>
            <a:off x="2411675" y="2890351"/>
            <a:ext cx="0" cy="25118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8EAF2D4F-2C41-4985-B9BD-7661E574C237}"/>
              </a:ext>
            </a:extLst>
          </p:cNvPr>
          <p:cNvSpPr/>
          <p:nvPr/>
        </p:nvSpPr>
        <p:spPr>
          <a:xfrm>
            <a:off x="3215099" y="2639610"/>
            <a:ext cx="864096" cy="360040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C70379C9-A982-4717-8DD3-EA4BC8D3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095" y="2688580"/>
            <a:ext cx="936104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500" b="1" spc="-15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Back-End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3233880-AFB9-4313-B5DB-23EF335796A7}"/>
              </a:ext>
            </a:extLst>
          </p:cNvPr>
          <p:cNvCxnSpPr>
            <a:cxnSpLocks/>
          </p:cNvCxnSpPr>
          <p:nvPr/>
        </p:nvCxnSpPr>
        <p:spPr>
          <a:xfrm flipH="1">
            <a:off x="1408765" y="2987527"/>
            <a:ext cx="8384" cy="26234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2DDAD4D-FD2E-4205-9330-DB3CBBE193F5}"/>
              </a:ext>
            </a:extLst>
          </p:cNvPr>
          <p:cNvCxnSpPr>
            <a:cxnSpLocks/>
          </p:cNvCxnSpPr>
          <p:nvPr/>
        </p:nvCxnSpPr>
        <p:spPr>
          <a:xfrm flipH="1">
            <a:off x="2272861" y="2987527"/>
            <a:ext cx="8384" cy="24482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EA1D6A-02E7-4593-8F43-E868F2ED3331}"/>
              </a:ext>
            </a:extLst>
          </p:cNvPr>
          <p:cNvCxnSpPr>
            <a:cxnSpLocks/>
          </p:cNvCxnSpPr>
          <p:nvPr/>
        </p:nvCxnSpPr>
        <p:spPr>
          <a:xfrm>
            <a:off x="5097941" y="2868067"/>
            <a:ext cx="0" cy="15680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386895-CB9D-4B79-994D-C529ACA9F969}"/>
              </a:ext>
            </a:extLst>
          </p:cNvPr>
          <p:cNvCxnSpPr>
            <a:cxnSpLocks/>
          </p:cNvCxnSpPr>
          <p:nvPr/>
        </p:nvCxnSpPr>
        <p:spPr>
          <a:xfrm flipH="1">
            <a:off x="4153453" y="4436071"/>
            <a:ext cx="9444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A60249-C83E-4EA2-AC84-C6FC1282BC6C}"/>
              </a:ext>
            </a:extLst>
          </p:cNvPr>
          <p:cNvCxnSpPr>
            <a:cxnSpLocks/>
          </p:cNvCxnSpPr>
          <p:nvPr/>
        </p:nvCxnSpPr>
        <p:spPr>
          <a:xfrm>
            <a:off x="4169105" y="4436071"/>
            <a:ext cx="0" cy="9997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B2175E-FFE3-4CFF-9943-7E243EA37AE9}"/>
              </a:ext>
            </a:extLst>
          </p:cNvPr>
          <p:cNvCxnSpPr>
            <a:cxnSpLocks/>
          </p:cNvCxnSpPr>
          <p:nvPr/>
        </p:nvCxnSpPr>
        <p:spPr>
          <a:xfrm flipH="1">
            <a:off x="2272861" y="5435799"/>
            <a:ext cx="18962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7788833-3A5F-4D0D-ADAC-58EDDF978999}"/>
              </a:ext>
            </a:extLst>
          </p:cNvPr>
          <p:cNvCxnSpPr>
            <a:cxnSpLocks/>
          </p:cNvCxnSpPr>
          <p:nvPr/>
        </p:nvCxnSpPr>
        <p:spPr>
          <a:xfrm flipH="1">
            <a:off x="5097941" y="2868067"/>
            <a:ext cx="207984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A6CFFE0-C955-4E75-A526-2CCF6BE6C5F9}"/>
              </a:ext>
            </a:extLst>
          </p:cNvPr>
          <p:cNvCxnSpPr>
            <a:cxnSpLocks/>
          </p:cNvCxnSpPr>
          <p:nvPr/>
        </p:nvCxnSpPr>
        <p:spPr>
          <a:xfrm flipH="1">
            <a:off x="1408765" y="2987527"/>
            <a:ext cx="86409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FCB662-2DA2-4E9C-85E5-7285C5F9550E}"/>
              </a:ext>
            </a:extLst>
          </p:cNvPr>
          <p:cNvCxnSpPr>
            <a:cxnSpLocks/>
          </p:cNvCxnSpPr>
          <p:nvPr/>
        </p:nvCxnSpPr>
        <p:spPr>
          <a:xfrm flipH="1">
            <a:off x="1417149" y="5610983"/>
            <a:ext cx="57606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19A8888-4A7C-4D8A-9B43-FDB868428EC8}"/>
              </a:ext>
            </a:extLst>
          </p:cNvPr>
          <p:cNvCxnSpPr>
            <a:cxnSpLocks/>
          </p:cNvCxnSpPr>
          <p:nvPr/>
        </p:nvCxnSpPr>
        <p:spPr>
          <a:xfrm>
            <a:off x="7177789" y="2868067"/>
            <a:ext cx="0" cy="27429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잘린 대각선 방향 모서리 31">
            <a:extLst>
              <a:ext uri="{FF2B5EF4-FFF2-40B4-BE49-F238E27FC236}">
                <a16:creationId xmlns:a16="http://schemas.microsoft.com/office/drawing/2014/main" id="{7B875164-4BF1-4638-AE16-471B377CA32E}"/>
              </a:ext>
            </a:extLst>
          </p:cNvPr>
          <p:cNvSpPr/>
          <p:nvPr/>
        </p:nvSpPr>
        <p:spPr>
          <a:xfrm>
            <a:off x="1196883" y="5381121"/>
            <a:ext cx="864096" cy="360040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8B94BD62-1FA1-4A4E-872C-6B279FA25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79" y="5430091"/>
            <a:ext cx="936104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500" b="1" spc="-15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Front-End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DD690F-7B31-422A-83AF-EC171EC03426}"/>
              </a:ext>
            </a:extLst>
          </p:cNvPr>
          <p:cNvCxnSpPr>
            <a:cxnSpLocks/>
          </p:cNvCxnSpPr>
          <p:nvPr/>
        </p:nvCxnSpPr>
        <p:spPr>
          <a:xfrm flipH="1">
            <a:off x="2392873" y="5402247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DFAAD2D-AA3C-4126-B360-4A563036B350}"/>
              </a:ext>
            </a:extLst>
          </p:cNvPr>
          <p:cNvSpPr/>
          <p:nvPr/>
        </p:nvSpPr>
        <p:spPr>
          <a:xfrm>
            <a:off x="2583396" y="4234498"/>
            <a:ext cx="3104727" cy="1269624"/>
          </a:xfrm>
          <a:prstGeom prst="roundRect">
            <a:avLst/>
          </a:prstGeom>
          <a:noFill/>
          <a:ln w="28575">
            <a:solidFill>
              <a:srgbClr val="F8C25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8575F412-8D82-4A7B-9889-6F777A3D319B}"/>
              </a:ext>
            </a:extLst>
          </p:cNvPr>
          <p:cNvSpPr/>
          <p:nvPr/>
        </p:nvSpPr>
        <p:spPr>
          <a:xfrm>
            <a:off x="2735796" y="5357628"/>
            <a:ext cx="864096" cy="360040"/>
          </a:xfrm>
          <a:prstGeom prst="snip2DiagRect">
            <a:avLst/>
          </a:prstGeom>
          <a:solidFill>
            <a:srgbClr val="C88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F14057ED-C528-4C5D-B2C0-E1E9A39E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93" y="5397537"/>
            <a:ext cx="936104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500" b="1" spc="-15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도서 안내</a:t>
            </a:r>
            <a:endParaRPr kumimoji="0" lang="en-US" altLang="ko-KR" sz="1500" b="1" spc="-150" dirty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0" grpId="0"/>
      <p:bldP spid="22" grpId="0" animBg="1"/>
      <p:bldP spid="23" grpId="0"/>
      <p:bldP spid="32" grpId="0" animBg="1"/>
      <p:bldP spid="33" grpId="0"/>
      <p:bldP spid="12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8731</TotalTime>
  <Words>785</Words>
  <Application>Microsoft Office PowerPoint</Application>
  <PresentationFormat>화면 슬라이드 쇼(4:3)</PresentationFormat>
  <Paragraphs>190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Tekton Pro</vt:lpstr>
      <vt:lpstr>굴림</vt:lpstr>
      <vt:lpstr>맑은 고딕</vt:lpstr>
      <vt:lpstr>맑은 고딕 Semilight</vt:lpstr>
      <vt:lpstr>Arial</vt:lpstr>
      <vt:lpstr>Arial Black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01 프로그램 소개</vt:lpstr>
      <vt:lpstr>01 프로그램 소개</vt:lpstr>
      <vt:lpstr>02 문제 분석</vt:lpstr>
      <vt:lpstr>PowerPoint 프레젠테이션</vt:lpstr>
      <vt:lpstr>03 프로젝트 설계</vt:lpstr>
      <vt:lpstr>03 프로젝트 설계</vt:lpstr>
      <vt:lpstr>03 프로젝트 설계</vt:lpstr>
      <vt:lpstr>03 프로젝트 설계</vt:lpstr>
      <vt:lpstr>04 프로젝트 결과</vt:lpstr>
      <vt:lpstr>05 문제점 및 개선방안</vt:lpstr>
      <vt:lpstr>05 문제점 및 개선방안</vt:lpstr>
      <vt:lpstr>05 문제점 및 개선방안</vt:lpstr>
      <vt:lpstr>05 문제점 및 개선방안</vt:lpstr>
      <vt:lpstr>05 문제점 및 개선방안</vt:lpstr>
      <vt:lpstr>05 문제점 및 개선방안</vt:lpstr>
      <vt:lpstr>PowerPoint 프레젠테이션</vt:lpstr>
      <vt:lpstr>06 기대효과</vt:lpstr>
      <vt:lpstr>07 추후 보강할 점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 </cp:lastModifiedBy>
  <cp:revision>548</cp:revision>
  <dcterms:created xsi:type="dcterms:W3CDTF">2011-06-13T04:09:39Z</dcterms:created>
  <dcterms:modified xsi:type="dcterms:W3CDTF">2019-06-19T08:13:36Z</dcterms:modified>
</cp:coreProperties>
</file>