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08" r:id="rId1"/>
  </p:sldMasterIdLst>
  <p:notesMasterIdLst>
    <p:notesMasterId r:id="rId13"/>
  </p:notesMasterIdLst>
  <p:sldIdLst>
    <p:sldId id="256" r:id="rId2"/>
    <p:sldId id="264" r:id="rId3"/>
    <p:sldId id="261" r:id="rId4"/>
    <p:sldId id="266" r:id="rId5"/>
    <p:sldId id="275" r:id="rId6"/>
    <p:sldId id="267" r:id="rId7"/>
    <p:sldId id="268" r:id="rId8"/>
    <p:sldId id="273" r:id="rId9"/>
    <p:sldId id="270" r:id="rId10"/>
    <p:sldId id="272" r:id="rId11"/>
    <p:sldId id="265" r:id="rId12"/>
  </p:sldIdLst>
  <p:sldSz cx="12192000" cy="6858000"/>
  <p:notesSz cx="6858000" cy="9144000"/>
  <p:embeddedFontLst>
    <p:embeddedFont>
      <p:font typeface="나눔스퀘어라운드 Bold" panose="020B0600000101010101" pitchFamily="50" charset="-127"/>
      <p:bold r:id="rId14"/>
    </p:embeddedFont>
    <p:embeddedFont>
      <p:font typeface="나눔스퀘어라운드 Extra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09D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333" autoAdjust="0"/>
  </p:normalViewPr>
  <p:slideViewPr>
    <p:cSldViewPr snapToObjects="1">
      <p:cViewPr varScale="1">
        <p:scale>
          <a:sx n="50" d="100"/>
          <a:sy n="50" d="100"/>
        </p:scale>
        <p:origin x="29" y="84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E1794-CFE6-48EE-ADD6-B267B196E7E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0A8B0-4452-464C-A5ED-27A705CF5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35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0A8B0-4452-464C-A5ED-27A705CF5AC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28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5865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2019-04-14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5865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2019-04-14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5865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2019-04-14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5865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2019-04-14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533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2665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2019-04-14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5865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2019-04-14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5865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내용 개체 틀 4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2019-04-14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5865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2019-04-14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2019-04-14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2665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1865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2019-04-14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2665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1865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그림 개체 틀 3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그림</a:t>
            </a:r>
            <a:endParaRPr lang="ko-KR" altLang="en-US" sz="20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2019-04-14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5865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2019-04-14</a:t>
            </a:fld>
            <a:endParaRPr lang="ko-KR" altLang="en-US" sz="1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824654" y="3656319"/>
            <a:ext cx="2167890" cy="6438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Millions’ </a:t>
            </a:r>
            <a:r>
              <a:rPr lang="en-US" altLang="ko-KR" sz="2000" b="1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</a:t>
            </a:r>
            <a:endParaRPr lang="ko-KR" altLang="en-US" sz="2000" b="1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726650" y="1412776"/>
            <a:ext cx="8856468" cy="1453169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800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</a:t>
            </a:r>
            <a:r>
              <a:rPr lang="ko-KR" altLang="en-US" sz="3800" dirty="0" err="1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테트리스</a:t>
            </a:r>
            <a:r>
              <a:rPr lang="ko-KR" altLang="en-US" sz="3800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게임</a:t>
            </a:r>
            <a:r>
              <a:rPr lang="en-US" altLang="ko-KR" sz="3800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’</a:t>
            </a:r>
            <a:r>
              <a:rPr lang="ko-KR" altLang="en-US" sz="3800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br>
              <a:rPr lang="en-US" altLang="ko-KR" sz="3800" dirty="0">
                <a:ln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3800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오픈소스 활용 프로젝트</a:t>
            </a:r>
            <a:endParaRPr lang="ko-KR" altLang="en-US" sz="3800" b="0" cap="none" dirty="0">
              <a:ln>
                <a:solidFill>
                  <a:schemeClr val="tx1"/>
                </a:solidFill>
              </a:ln>
              <a:solidFill>
                <a:schemeClr val="accent4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부제목 6"/>
          <p:cNvSpPr txBox="1">
            <a:spLocks noGrp="1"/>
          </p:cNvSpPr>
          <p:nvPr>
            <p:ph type="subTitle" idx="4"/>
          </p:nvPr>
        </p:nvSpPr>
        <p:spPr>
          <a:xfrm>
            <a:off x="8013982" y="4944012"/>
            <a:ext cx="2942842" cy="3702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2016110453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화학과</a:t>
            </a:r>
            <a:r>
              <a:rPr lang="en-US" altLang="ko-KR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길효진</a:t>
            </a:r>
            <a:endParaRPr lang="ko-KR" altLang="en-US" sz="1600" b="0" cap="none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부제목 7"/>
          <p:cNvSpPr txBox="1">
            <a:spLocks noGrp="1"/>
          </p:cNvSpPr>
          <p:nvPr>
            <p:ph type="subTitle" idx="5"/>
          </p:nvPr>
        </p:nvSpPr>
        <p:spPr>
          <a:xfrm>
            <a:off x="8003067" y="4607146"/>
            <a:ext cx="2955693" cy="32131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2015110871 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경제학과</a:t>
            </a:r>
            <a:r>
              <a:rPr lang="en-US" altLang="ko-KR" sz="1600" b="0" cap="none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김주영</a:t>
            </a:r>
            <a:endParaRPr lang="ko-KR" altLang="en-US" sz="1600" b="0" cap="none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부제목 8"/>
          <p:cNvSpPr txBox="1">
            <a:spLocks noGrp="1"/>
          </p:cNvSpPr>
          <p:nvPr>
            <p:ph type="subTitle" idx="6"/>
          </p:nvPr>
        </p:nvSpPr>
        <p:spPr>
          <a:xfrm>
            <a:off x="8009822" y="4265881"/>
            <a:ext cx="2943474" cy="30988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2015110433 </a:t>
            </a:r>
            <a:r>
              <a:rPr lang="ko-KR" altLang="en-US" sz="1600" b="0" cap="none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수학과</a:t>
            </a:r>
            <a:r>
              <a:rPr lang="en-US" altLang="ko-KR" sz="1600" b="0" cap="none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  <a:r>
              <a:rPr lang="ko-KR" altLang="en-US" sz="16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배정수</a:t>
            </a:r>
            <a:endParaRPr lang="ko-KR" altLang="en-US" sz="1600" b="0" cap="none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0" y="5693518"/>
            <a:ext cx="12211101" cy="1174820"/>
            <a:chOff x="0" y="5693518"/>
            <a:chExt cx="12211101" cy="1174820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6480720"/>
              <a:ext cx="574032" cy="377280"/>
              <a:chOff x="0" y="6480720"/>
              <a:chExt cx="574032" cy="37728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382688" y="6479700"/>
              <a:ext cx="574032" cy="378300"/>
              <a:chOff x="382688" y="6479700"/>
              <a:chExt cx="574032" cy="378300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956720" y="6101400"/>
              <a:ext cx="191344" cy="756600"/>
              <a:chOff x="956720" y="6101400"/>
              <a:chExt cx="191344" cy="756600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148064" y="6479700"/>
              <a:ext cx="382688" cy="378300"/>
              <a:chOff x="1148064" y="6479700"/>
              <a:chExt cx="382688" cy="378300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1339408" y="6098696"/>
              <a:ext cx="382688" cy="563880"/>
              <a:chOff x="1339408" y="6101400"/>
              <a:chExt cx="382688" cy="563880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530752" y="6665280"/>
              <a:ext cx="765376" cy="192720"/>
              <a:chOff x="1530752" y="6665280"/>
              <a:chExt cx="765376" cy="19272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 rot="16200000">
              <a:off x="2006408" y="6378264"/>
              <a:ext cx="574032" cy="377280"/>
              <a:chOff x="0" y="6480720"/>
              <a:chExt cx="574032" cy="377280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5400000" flipH="1">
              <a:off x="2580108" y="6380636"/>
              <a:ext cx="382688" cy="563880"/>
              <a:chOff x="1339408" y="6101400"/>
              <a:chExt cx="382688" cy="563880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5400000">
              <a:off x="2963499" y="6374895"/>
              <a:ext cx="574032" cy="378300"/>
              <a:chOff x="382688" y="6479700"/>
              <a:chExt cx="574032" cy="378300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2862914" y="6280032"/>
              <a:ext cx="382688" cy="378300"/>
              <a:chOff x="1148064" y="6479700"/>
              <a:chExt cx="382688" cy="3783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434088" y="6470567"/>
              <a:ext cx="382688" cy="378300"/>
              <a:chOff x="1148064" y="6479700"/>
              <a:chExt cx="382688" cy="37830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 rot="10800000">
              <a:off x="3636255" y="6277029"/>
              <a:ext cx="574032" cy="377280"/>
              <a:chOff x="0" y="6480720"/>
              <a:chExt cx="574032" cy="37728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3830926" y="6656147"/>
              <a:ext cx="765376" cy="192720"/>
              <a:chOff x="1530752" y="6665280"/>
              <a:chExt cx="765376" cy="192720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205730" y="6473936"/>
              <a:ext cx="574032" cy="378300"/>
              <a:chOff x="382688" y="6479700"/>
              <a:chExt cx="574032" cy="378300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4771878" y="6087369"/>
              <a:ext cx="191344" cy="756600"/>
              <a:chOff x="956720" y="6101400"/>
              <a:chExt cx="191344" cy="756600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4963222" y="6480720"/>
              <a:ext cx="574032" cy="377280"/>
              <a:chOff x="0" y="6480720"/>
              <a:chExt cx="574032" cy="377280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5345910" y="6479700"/>
              <a:ext cx="574032" cy="378300"/>
              <a:chOff x="382688" y="6479700"/>
              <a:chExt cx="574032" cy="37830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5919942" y="6101400"/>
              <a:ext cx="191344" cy="756600"/>
              <a:chOff x="956720" y="6101400"/>
              <a:chExt cx="191344" cy="756600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11286" y="6479700"/>
              <a:ext cx="382688" cy="378300"/>
              <a:chOff x="1148064" y="6479700"/>
              <a:chExt cx="382688" cy="378300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6302630" y="6098696"/>
              <a:ext cx="382688" cy="563880"/>
              <a:chOff x="1339408" y="6101400"/>
              <a:chExt cx="382688" cy="563880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6493974" y="6665280"/>
              <a:ext cx="765376" cy="192720"/>
              <a:chOff x="1530752" y="6665280"/>
              <a:chExt cx="765376" cy="192720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 rot="16200000">
              <a:off x="6969630" y="6378264"/>
              <a:ext cx="574032" cy="377280"/>
              <a:chOff x="0" y="6480720"/>
              <a:chExt cx="574032" cy="377280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5400000" flipH="1">
              <a:off x="7535713" y="6380636"/>
              <a:ext cx="382688" cy="563880"/>
              <a:chOff x="1339408" y="6101400"/>
              <a:chExt cx="382688" cy="563880"/>
            </a:xfrm>
          </p:grpSpPr>
          <p:sp>
            <p:nvSpPr>
              <p:cNvPr id="121" name="직사각형 120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 rot="5400000">
              <a:off x="7926721" y="6374895"/>
              <a:ext cx="574032" cy="378300"/>
              <a:chOff x="382688" y="6479700"/>
              <a:chExt cx="574032" cy="378300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7826136" y="6280032"/>
              <a:ext cx="382688" cy="378300"/>
              <a:chOff x="1148064" y="6479700"/>
              <a:chExt cx="382688" cy="378300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8397310" y="6470567"/>
              <a:ext cx="382688" cy="378300"/>
              <a:chOff x="1148064" y="6479700"/>
              <a:chExt cx="382688" cy="378300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 rot="10800000">
              <a:off x="8599477" y="6277029"/>
              <a:ext cx="574032" cy="377280"/>
              <a:chOff x="0" y="6480720"/>
              <a:chExt cx="574032" cy="377280"/>
            </a:xfrm>
          </p:grpSpPr>
          <p:sp>
            <p:nvSpPr>
              <p:cNvPr id="141" name="직사각형 140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8794148" y="6656147"/>
              <a:ext cx="765376" cy="192720"/>
              <a:chOff x="1530752" y="6665280"/>
              <a:chExt cx="765376" cy="192720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9168952" y="6473936"/>
              <a:ext cx="574032" cy="378300"/>
              <a:chOff x="382688" y="6479700"/>
              <a:chExt cx="574032" cy="378300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9735772" y="6094565"/>
              <a:ext cx="191344" cy="756600"/>
              <a:chOff x="956720" y="6101400"/>
              <a:chExt cx="191344" cy="756600"/>
            </a:xfrm>
          </p:grpSpPr>
          <p:sp>
            <p:nvSpPr>
              <p:cNvPr id="156" name="직사각형 155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9927066" y="6482589"/>
              <a:ext cx="574032" cy="377280"/>
              <a:chOff x="0" y="6480720"/>
              <a:chExt cx="574032" cy="377280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5" name="그룹 164"/>
            <p:cNvGrpSpPr/>
            <p:nvPr/>
          </p:nvGrpSpPr>
          <p:grpSpPr>
            <a:xfrm>
              <a:off x="10306827" y="6489018"/>
              <a:ext cx="574032" cy="378300"/>
              <a:chOff x="382688" y="6479700"/>
              <a:chExt cx="574032" cy="378300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10880859" y="6111738"/>
              <a:ext cx="191344" cy="756600"/>
              <a:chOff x="956720" y="6101400"/>
              <a:chExt cx="191344" cy="756600"/>
            </a:xfrm>
          </p:grpSpPr>
          <p:sp>
            <p:nvSpPr>
              <p:cNvPr id="171" name="직사각형 170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직사각형 173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5" name="그룹 174"/>
            <p:cNvGrpSpPr/>
            <p:nvPr/>
          </p:nvGrpSpPr>
          <p:grpSpPr>
            <a:xfrm>
              <a:off x="11062067" y="6489018"/>
              <a:ext cx="382688" cy="378300"/>
              <a:chOff x="1148064" y="6479700"/>
              <a:chExt cx="382688" cy="378300"/>
            </a:xfrm>
          </p:grpSpPr>
          <p:sp>
            <p:nvSpPr>
              <p:cNvPr id="176" name="직사각형 175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0" name="그룹 179"/>
            <p:cNvGrpSpPr/>
            <p:nvPr/>
          </p:nvGrpSpPr>
          <p:grpSpPr>
            <a:xfrm>
              <a:off x="11253411" y="6108716"/>
              <a:ext cx="382688" cy="563880"/>
              <a:chOff x="1339408" y="6101400"/>
              <a:chExt cx="382688" cy="563880"/>
            </a:xfrm>
          </p:grpSpPr>
          <p:sp>
            <p:nvSpPr>
              <p:cNvPr id="181" name="직사각형 180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4" name="직사각형 193"/>
            <p:cNvSpPr/>
            <p:nvPr/>
          </p:nvSpPr>
          <p:spPr>
            <a:xfrm rot="16200000">
              <a:off x="12017435" y="6490388"/>
              <a:ext cx="191344" cy="188640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EEEEEE">
                  <a:alpha val="5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5" name="그룹 194"/>
            <p:cNvGrpSpPr/>
            <p:nvPr/>
          </p:nvGrpSpPr>
          <p:grpSpPr>
            <a:xfrm rot="5400000" flipH="1">
              <a:off x="4115641" y="5999505"/>
              <a:ext cx="382688" cy="563880"/>
              <a:chOff x="1339408" y="6101400"/>
              <a:chExt cx="382688" cy="563880"/>
            </a:xfrm>
          </p:grpSpPr>
          <p:sp>
            <p:nvSpPr>
              <p:cNvPr id="196" name="직사각형 195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직사각형 197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직사각형 198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 rot="5400000">
              <a:off x="6584765" y="6193610"/>
              <a:ext cx="574032" cy="378300"/>
              <a:chOff x="382688" y="6479700"/>
              <a:chExt cx="574032" cy="378300"/>
            </a:xfrm>
          </p:grpSpPr>
          <p:sp>
            <p:nvSpPr>
              <p:cNvPr id="201" name="직사각형 20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5" name="그룹 204"/>
            <p:cNvGrpSpPr/>
            <p:nvPr/>
          </p:nvGrpSpPr>
          <p:grpSpPr>
            <a:xfrm>
              <a:off x="9353084" y="6101400"/>
              <a:ext cx="382688" cy="378300"/>
              <a:chOff x="1148064" y="6479700"/>
              <a:chExt cx="382688" cy="378300"/>
            </a:xfrm>
          </p:grpSpPr>
          <p:sp>
            <p:nvSpPr>
              <p:cNvPr id="206" name="직사각형 205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0" name="그룹 209"/>
            <p:cNvGrpSpPr/>
            <p:nvPr/>
          </p:nvGrpSpPr>
          <p:grpSpPr>
            <a:xfrm>
              <a:off x="5151078" y="6104289"/>
              <a:ext cx="382688" cy="378300"/>
              <a:chOff x="1148064" y="6479700"/>
              <a:chExt cx="382688" cy="378300"/>
            </a:xfrm>
          </p:grpSpPr>
          <p:sp>
            <p:nvSpPr>
              <p:cNvPr id="211" name="직사각형 210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5" name="그룹 214"/>
            <p:cNvGrpSpPr/>
            <p:nvPr/>
          </p:nvGrpSpPr>
          <p:grpSpPr>
            <a:xfrm rot="10800000">
              <a:off x="1342440" y="5908858"/>
              <a:ext cx="574032" cy="377280"/>
              <a:chOff x="0" y="6480720"/>
              <a:chExt cx="574032" cy="377280"/>
            </a:xfrm>
          </p:grpSpPr>
          <p:sp>
            <p:nvSpPr>
              <p:cNvPr id="216" name="직사각형 215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0" name="그룹 219"/>
            <p:cNvGrpSpPr/>
            <p:nvPr/>
          </p:nvGrpSpPr>
          <p:grpSpPr>
            <a:xfrm>
              <a:off x="2865772" y="6084309"/>
              <a:ext cx="765376" cy="192720"/>
              <a:chOff x="1530752" y="6665280"/>
              <a:chExt cx="765376" cy="192720"/>
            </a:xfrm>
          </p:grpSpPr>
          <p:sp>
            <p:nvSpPr>
              <p:cNvPr id="221" name="직사각형 220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직사각형 223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5" name="그룹 224"/>
            <p:cNvGrpSpPr/>
            <p:nvPr/>
          </p:nvGrpSpPr>
          <p:grpSpPr>
            <a:xfrm>
              <a:off x="3238324" y="5892201"/>
              <a:ext cx="574032" cy="378300"/>
              <a:chOff x="382688" y="6479700"/>
              <a:chExt cx="574032" cy="378300"/>
            </a:xfrm>
          </p:grpSpPr>
          <p:sp>
            <p:nvSpPr>
              <p:cNvPr id="226" name="직사각형 225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직사각형 228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>
              <a:off x="7059911" y="5716189"/>
              <a:ext cx="191344" cy="756600"/>
              <a:chOff x="956720" y="6101400"/>
              <a:chExt cx="191344" cy="756600"/>
            </a:xfrm>
          </p:grpSpPr>
          <p:sp>
            <p:nvSpPr>
              <p:cNvPr id="231" name="직사각형 230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직사각형 233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5" name="그룹 234"/>
            <p:cNvGrpSpPr/>
            <p:nvPr/>
          </p:nvGrpSpPr>
          <p:grpSpPr>
            <a:xfrm flipH="1">
              <a:off x="5408" y="6104460"/>
              <a:ext cx="382688" cy="563880"/>
              <a:chOff x="1339408" y="6101400"/>
              <a:chExt cx="382688" cy="563880"/>
            </a:xfrm>
          </p:grpSpPr>
          <p:sp>
            <p:nvSpPr>
              <p:cNvPr id="236" name="직사각형 235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직사각형 237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직사각형 238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0" name="그룹 239"/>
            <p:cNvGrpSpPr/>
            <p:nvPr/>
          </p:nvGrpSpPr>
          <p:grpSpPr>
            <a:xfrm>
              <a:off x="377392" y="6105990"/>
              <a:ext cx="382688" cy="378300"/>
              <a:chOff x="1148064" y="6479700"/>
              <a:chExt cx="382688" cy="378300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사각형 242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5" name="그룹 244"/>
            <p:cNvGrpSpPr/>
            <p:nvPr/>
          </p:nvGrpSpPr>
          <p:grpSpPr>
            <a:xfrm>
              <a:off x="1720258" y="6289530"/>
              <a:ext cx="382688" cy="378300"/>
              <a:chOff x="1148064" y="6479700"/>
              <a:chExt cx="382688" cy="378300"/>
            </a:xfrm>
          </p:grpSpPr>
          <p:sp>
            <p:nvSpPr>
              <p:cNvPr id="246" name="직사각형 245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0" name="그룹 249"/>
            <p:cNvGrpSpPr/>
            <p:nvPr/>
          </p:nvGrpSpPr>
          <p:grpSpPr>
            <a:xfrm>
              <a:off x="1723776" y="6089081"/>
              <a:ext cx="574032" cy="378300"/>
              <a:chOff x="382688" y="6479700"/>
              <a:chExt cx="574032" cy="378300"/>
            </a:xfrm>
          </p:grpSpPr>
          <p:sp>
            <p:nvSpPr>
              <p:cNvPr id="251" name="직사각형 25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직사각형 25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5" name="그룹 254"/>
            <p:cNvGrpSpPr/>
            <p:nvPr/>
          </p:nvGrpSpPr>
          <p:grpSpPr>
            <a:xfrm>
              <a:off x="11440255" y="6669776"/>
              <a:ext cx="765376" cy="192720"/>
              <a:chOff x="1530752" y="6665280"/>
              <a:chExt cx="765376" cy="192720"/>
            </a:xfrm>
          </p:grpSpPr>
          <p:sp>
            <p:nvSpPr>
              <p:cNvPr id="256" name="직사각형 255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0" name="그룹 259"/>
            <p:cNvGrpSpPr/>
            <p:nvPr/>
          </p:nvGrpSpPr>
          <p:grpSpPr>
            <a:xfrm rot="5400000">
              <a:off x="11544611" y="6196058"/>
              <a:ext cx="574032" cy="378300"/>
              <a:chOff x="382688" y="6479700"/>
              <a:chExt cx="574032" cy="378300"/>
            </a:xfrm>
          </p:grpSpPr>
          <p:sp>
            <p:nvSpPr>
              <p:cNvPr id="261" name="직사각형 26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직사각형 26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0" name="그룹 269"/>
            <p:cNvGrpSpPr/>
            <p:nvPr/>
          </p:nvGrpSpPr>
          <p:grpSpPr>
            <a:xfrm flipH="1">
              <a:off x="9938002" y="6102647"/>
              <a:ext cx="382688" cy="563880"/>
              <a:chOff x="1339408" y="6101400"/>
              <a:chExt cx="382688" cy="563880"/>
            </a:xfrm>
          </p:grpSpPr>
          <p:sp>
            <p:nvSpPr>
              <p:cNvPr id="271" name="직사각형 270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직사각형 273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5" name="그룹 274"/>
            <p:cNvGrpSpPr/>
            <p:nvPr/>
          </p:nvGrpSpPr>
          <p:grpSpPr>
            <a:xfrm>
              <a:off x="10313292" y="6094565"/>
              <a:ext cx="574032" cy="377280"/>
              <a:chOff x="0" y="6480720"/>
              <a:chExt cx="574032" cy="377280"/>
            </a:xfrm>
          </p:grpSpPr>
          <p:sp>
            <p:nvSpPr>
              <p:cNvPr id="276" name="직사각형 275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직사각형 277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직사각형 278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0" name="그룹 279"/>
            <p:cNvGrpSpPr/>
            <p:nvPr/>
          </p:nvGrpSpPr>
          <p:grpSpPr>
            <a:xfrm>
              <a:off x="12019757" y="5716189"/>
              <a:ext cx="191344" cy="756600"/>
              <a:chOff x="956720" y="6101400"/>
              <a:chExt cx="191344" cy="756600"/>
            </a:xfrm>
          </p:grpSpPr>
          <p:sp>
            <p:nvSpPr>
              <p:cNvPr id="281" name="직사각형 280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직사각형 282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직사각형 283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5" name="그룹 284"/>
            <p:cNvGrpSpPr/>
            <p:nvPr/>
          </p:nvGrpSpPr>
          <p:grpSpPr>
            <a:xfrm rot="16200000">
              <a:off x="2961841" y="5602922"/>
              <a:ext cx="382688" cy="563880"/>
              <a:chOff x="1339408" y="6101400"/>
              <a:chExt cx="382688" cy="563880"/>
            </a:xfrm>
          </p:grpSpPr>
          <p:sp>
            <p:nvSpPr>
              <p:cNvPr id="286" name="직사각형 285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직사각형 288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0" name="그룹 289"/>
            <p:cNvGrpSpPr/>
            <p:nvPr/>
          </p:nvGrpSpPr>
          <p:grpSpPr>
            <a:xfrm flipH="1" flipV="1">
              <a:off x="8614225" y="5914629"/>
              <a:ext cx="574032" cy="378300"/>
              <a:chOff x="382688" y="6479700"/>
              <a:chExt cx="574032" cy="378300"/>
            </a:xfrm>
          </p:grpSpPr>
          <p:sp>
            <p:nvSpPr>
              <p:cNvPr id="291" name="직사각형 29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직사각형 29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직사각형 29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직사각형 29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77" name="그룹 576"/>
          <p:cNvGrpSpPr/>
          <p:nvPr/>
        </p:nvGrpSpPr>
        <p:grpSpPr>
          <a:xfrm>
            <a:off x="4134" y="5696155"/>
            <a:ext cx="12211101" cy="1174820"/>
            <a:chOff x="0" y="5693518"/>
            <a:chExt cx="12211101" cy="1174820"/>
          </a:xfrm>
          <a:solidFill>
            <a:schemeClr val="bg1">
              <a:alpha val="29000"/>
            </a:schemeClr>
          </a:solidFill>
        </p:grpSpPr>
        <p:grpSp>
          <p:nvGrpSpPr>
            <p:cNvPr id="578" name="그룹 577"/>
            <p:cNvGrpSpPr/>
            <p:nvPr/>
          </p:nvGrpSpPr>
          <p:grpSpPr>
            <a:xfrm>
              <a:off x="0" y="6480720"/>
              <a:ext cx="574032" cy="377280"/>
              <a:chOff x="0" y="6480720"/>
              <a:chExt cx="574032" cy="377280"/>
            </a:xfrm>
            <a:grpFill/>
          </p:grpSpPr>
          <p:sp>
            <p:nvSpPr>
              <p:cNvPr id="845" name="직사각형 844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6" name="직사각형 845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7" name="직사각형 846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8" name="직사각형 847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9" name="그룹 578"/>
            <p:cNvGrpSpPr/>
            <p:nvPr/>
          </p:nvGrpSpPr>
          <p:grpSpPr>
            <a:xfrm>
              <a:off x="382688" y="6479700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841" name="직사각형 84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2" name="직사각형 84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3" name="직사각형 84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4" name="직사각형 84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0" name="그룹 579"/>
            <p:cNvGrpSpPr/>
            <p:nvPr/>
          </p:nvGrpSpPr>
          <p:grpSpPr>
            <a:xfrm>
              <a:off x="956720" y="6101400"/>
              <a:ext cx="191344" cy="756600"/>
              <a:chOff x="956720" y="6101400"/>
              <a:chExt cx="191344" cy="756600"/>
            </a:xfrm>
            <a:grpFill/>
          </p:grpSpPr>
          <p:sp>
            <p:nvSpPr>
              <p:cNvPr id="837" name="직사각형 836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8" name="직사각형 837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9" name="직사각형 838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0" name="직사각형 839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1" name="그룹 580"/>
            <p:cNvGrpSpPr/>
            <p:nvPr/>
          </p:nvGrpSpPr>
          <p:grpSpPr>
            <a:xfrm>
              <a:off x="1148064" y="6479700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833" name="직사각형 832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4" name="직사각형 833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5" name="직사각형 834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6" name="직사각형 835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2" name="그룹 581"/>
            <p:cNvGrpSpPr/>
            <p:nvPr/>
          </p:nvGrpSpPr>
          <p:grpSpPr>
            <a:xfrm>
              <a:off x="1339408" y="6098696"/>
              <a:ext cx="382688" cy="563880"/>
              <a:chOff x="1339408" y="6101400"/>
              <a:chExt cx="382688" cy="563880"/>
            </a:xfrm>
            <a:grpFill/>
          </p:grpSpPr>
          <p:sp>
            <p:nvSpPr>
              <p:cNvPr id="829" name="직사각형 828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0" name="직사각형 829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1" name="직사각형 830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2" name="직사각형 831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3" name="그룹 582"/>
            <p:cNvGrpSpPr/>
            <p:nvPr/>
          </p:nvGrpSpPr>
          <p:grpSpPr>
            <a:xfrm>
              <a:off x="1530752" y="6665280"/>
              <a:ext cx="765376" cy="192720"/>
              <a:chOff x="1530752" y="6665280"/>
              <a:chExt cx="765376" cy="192720"/>
            </a:xfrm>
            <a:grpFill/>
          </p:grpSpPr>
          <p:sp>
            <p:nvSpPr>
              <p:cNvPr id="825" name="직사각형 824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6" name="직사각형 825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7" name="직사각형 826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8" name="직사각형 827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4" name="그룹 583"/>
            <p:cNvGrpSpPr/>
            <p:nvPr/>
          </p:nvGrpSpPr>
          <p:grpSpPr>
            <a:xfrm rot="16200000">
              <a:off x="2006408" y="6378264"/>
              <a:ext cx="574032" cy="377280"/>
              <a:chOff x="0" y="6480720"/>
              <a:chExt cx="574032" cy="377280"/>
            </a:xfrm>
            <a:grpFill/>
          </p:grpSpPr>
          <p:sp>
            <p:nvSpPr>
              <p:cNvPr id="821" name="직사각형 820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2" name="직사각형 821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3" name="직사각형 822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4" name="직사각형 823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5" name="그룹 584"/>
            <p:cNvGrpSpPr/>
            <p:nvPr/>
          </p:nvGrpSpPr>
          <p:grpSpPr>
            <a:xfrm rot="5400000" flipH="1">
              <a:off x="2580108" y="6380636"/>
              <a:ext cx="382688" cy="563880"/>
              <a:chOff x="1339408" y="6101400"/>
              <a:chExt cx="382688" cy="563880"/>
            </a:xfrm>
            <a:grpFill/>
          </p:grpSpPr>
          <p:sp>
            <p:nvSpPr>
              <p:cNvPr id="817" name="직사각형 816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8" name="직사각형 817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9" name="직사각형 818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0" name="직사각형 819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6" name="그룹 585"/>
            <p:cNvGrpSpPr/>
            <p:nvPr/>
          </p:nvGrpSpPr>
          <p:grpSpPr>
            <a:xfrm rot="5400000">
              <a:off x="2963499" y="6374895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813" name="직사각형 812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4" name="직사각형 813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5" name="직사각형 814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6" name="직사각형 815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7" name="그룹 586"/>
            <p:cNvGrpSpPr/>
            <p:nvPr/>
          </p:nvGrpSpPr>
          <p:grpSpPr>
            <a:xfrm>
              <a:off x="2862914" y="6280032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809" name="직사각형 808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0" name="직사각형 809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1" name="직사각형 810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2" name="직사각형 811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8" name="그룹 587"/>
            <p:cNvGrpSpPr/>
            <p:nvPr/>
          </p:nvGrpSpPr>
          <p:grpSpPr>
            <a:xfrm>
              <a:off x="3434088" y="6470567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805" name="직사각형 804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6" name="직사각형 805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7" name="직사각형 806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8" name="직사각형 807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9" name="그룹 588"/>
            <p:cNvGrpSpPr/>
            <p:nvPr/>
          </p:nvGrpSpPr>
          <p:grpSpPr>
            <a:xfrm rot="10800000">
              <a:off x="3636255" y="6277029"/>
              <a:ext cx="574032" cy="377280"/>
              <a:chOff x="0" y="6480720"/>
              <a:chExt cx="574032" cy="377280"/>
            </a:xfrm>
            <a:grpFill/>
          </p:grpSpPr>
          <p:sp>
            <p:nvSpPr>
              <p:cNvPr id="801" name="직사각형 800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2" name="직사각형 801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3" name="직사각형 802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4" name="직사각형 803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0" name="그룹 589"/>
            <p:cNvGrpSpPr/>
            <p:nvPr/>
          </p:nvGrpSpPr>
          <p:grpSpPr>
            <a:xfrm>
              <a:off x="3830926" y="6656147"/>
              <a:ext cx="765376" cy="192720"/>
              <a:chOff x="1530752" y="6665280"/>
              <a:chExt cx="765376" cy="192720"/>
            </a:xfrm>
            <a:grpFill/>
          </p:grpSpPr>
          <p:sp>
            <p:nvSpPr>
              <p:cNvPr id="797" name="직사각형 796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8" name="직사각형 797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9" name="직사각형 798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0" name="직사각형 799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1" name="그룹 590"/>
            <p:cNvGrpSpPr/>
            <p:nvPr/>
          </p:nvGrpSpPr>
          <p:grpSpPr>
            <a:xfrm>
              <a:off x="4205730" y="6473936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793" name="직사각형 792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4" name="직사각형 793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5" name="직사각형 794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6" name="직사각형 795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2" name="그룹 591"/>
            <p:cNvGrpSpPr/>
            <p:nvPr/>
          </p:nvGrpSpPr>
          <p:grpSpPr>
            <a:xfrm>
              <a:off x="4771878" y="6087369"/>
              <a:ext cx="191344" cy="756600"/>
              <a:chOff x="956720" y="6101400"/>
              <a:chExt cx="191344" cy="756600"/>
            </a:xfrm>
            <a:grpFill/>
          </p:grpSpPr>
          <p:sp>
            <p:nvSpPr>
              <p:cNvPr id="789" name="직사각형 788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0" name="직사각형 789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1" name="직사각형 790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2" name="직사각형 791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3" name="그룹 592"/>
            <p:cNvGrpSpPr/>
            <p:nvPr/>
          </p:nvGrpSpPr>
          <p:grpSpPr>
            <a:xfrm>
              <a:off x="4963222" y="6480720"/>
              <a:ext cx="574032" cy="377280"/>
              <a:chOff x="0" y="6480720"/>
              <a:chExt cx="574032" cy="377280"/>
            </a:xfrm>
            <a:grpFill/>
          </p:grpSpPr>
          <p:sp>
            <p:nvSpPr>
              <p:cNvPr id="785" name="직사각형 784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6" name="직사각형 785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7" name="직사각형 786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8" name="직사각형 787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345910" y="6479700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781" name="직사각형 78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2" name="직사각형 78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3" name="직사각형 78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4" name="직사각형 78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5" name="그룹 594"/>
            <p:cNvGrpSpPr/>
            <p:nvPr/>
          </p:nvGrpSpPr>
          <p:grpSpPr>
            <a:xfrm>
              <a:off x="5919942" y="6101400"/>
              <a:ext cx="191344" cy="756600"/>
              <a:chOff x="956720" y="6101400"/>
              <a:chExt cx="191344" cy="756600"/>
            </a:xfrm>
            <a:grpFill/>
          </p:grpSpPr>
          <p:sp>
            <p:nvSpPr>
              <p:cNvPr id="777" name="직사각형 776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8" name="직사각형 777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9" name="직사각형 778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0" name="직사각형 779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6" name="그룹 595"/>
            <p:cNvGrpSpPr/>
            <p:nvPr/>
          </p:nvGrpSpPr>
          <p:grpSpPr>
            <a:xfrm>
              <a:off x="6111286" y="6479700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773" name="직사각형 772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4" name="직사각형 773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5" name="직사각형 774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6" name="직사각형 775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7" name="그룹 596"/>
            <p:cNvGrpSpPr/>
            <p:nvPr/>
          </p:nvGrpSpPr>
          <p:grpSpPr>
            <a:xfrm>
              <a:off x="6302630" y="6098696"/>
              <a:ext cx="382688" cy="563880"/>
              <a:chOff x="1339408" y="6101400"/>
              <a:chExt cx="382688" cy="563880"/>
            </a:xfrm>
            <a:grpFill/>
          </p:grpSpPr>
          <p:sp>
            <p:nvSpPr>
              <p:cNvPr id="769" name="직사각형 768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0" name="직사각형 769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1" name="직사각형 770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2" name="직사각형 771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8" name="그룹 597"/>
            <p:cNvGrpSpPr/>
            <p:nvPr/>
          </p:nvGrpSpPr>
          <p:grpSpPr>
            <a:xfrm>
              <a:off x="6493974" y="6665280"/>
              <a:ext cx="765376" cy="192720"/>
              <a:chOff x="1530752" y="6665280"/>
              <a:chExt cx="765376" cy="192720"/>
            </a:xfrm>
            <a:grpFill/>
          </p:grpSpPr>
          <p:sp>
            <p:nvSpPr>
              <p:cNvPr id="765" name="직사각형 764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6" name="직사각형 765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7" name="직사각형 766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8" name="직사각형 767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 rot="16200000">
              <a:off x="6969630" y="6378264"/>
              <a:ext cx="574032" cy="377280"/>
              <a:chOff x="0" y="6480720"/>
              <a:chExt cx="574032" cy="377280"/>
            </a:xfrm>
            <a:grpFill/>
          </p:grpSpPr>
          <p:sp>
            <p:nvSpPr>
              <p:cNvPr id="761" name="직사각형 760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2" name="직사각형 761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3" name="직사각형 762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4" name="직사각형 763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0" name="그룹 599"/>
            <p:cNvGrpSpPr/>
            <p:nvPr/>
          </p:nvGrpSpPr>
          <p:grpSpPr>
            <a:xfrm rot="5400000" flipH="1">
              <a:off x="7535713" y="6380636"/>
              <a:ext cx="382688" cy="563880"/>
              <a:chOff x="1339408" y="6101400"/>
              <a:chExt cx="382688" cy="563880"/>
            </a:xfrm>
            <a:grpFill/>
          </p:grpSpPr>
          <p:sp>
            <p:nvSpPr>
              <p:cNvPr id="757" name="직사각형 756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8" name="직사각형 757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9" name="직사각형 758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0" name="직사각형 759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1" name="그룹 600"/>
            <p:cNvGrpSpPr/>
            <p:nvPr/>
          </p:nvGrpSpPr>
          <p:grpSpPr>
            <a:xfrm rot="5400000">
              <a:off x="7926721" y="6374895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753" name="직사각형 752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4" name="직사각형 753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5" name="직사각형 754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직사각형 755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2" name="그룹 601"/>
            <p:cNvGrpSpPr/>
            <p:nvPr/>
          </p:nvGrpSpPr>
          <p:grpSpPr>
            <a:xfrm>
              <a:off x="7826136" y="6280032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749" name="직사각형 748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직사각형 749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1" name="직사각형 750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2" name="직사각형 751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3" name="그룹 602"/>
            <p:cNvGrpSpPr/>
            <p:nvPr/>
          </p:nvGrpSpPr>
          <p:grpSpPr>
            <a:xfrm>
              <a:off x="8397310" y="6470567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745" name="직사각형 744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6" name="직사각형 745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7" name="직사각형 746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8" name="직사각형 747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4" name="그룹 603"/>
            <p:cNvGrpSpPr/>
            <p:nvPr/>
          </p:nvGrpSpPr>
          <p:grpSpPr>
            <a:xfrm rot="10800000">
              <a:off x="8599477" y="6277029"/>
              <a:ext cx="574032" cy="377280"/>
              <a:chOff x="0" y="6480720"/>
              <a:chExt cx="574032" cy="377280"/>
            </a:xfrm>
            <a:grpFill/>
          </p:grpSpPr>
          <p:sp>
            <p:nvSpPr>
              <p:cNvPr id="741" name="직사각형 740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2" name="직사각형 741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3" name="직사각형 742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4" name="직사각형 743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5" name="그룹 604"/>
            <p:cNvGrpSpPr/>
            <p:nvPr/>
          </p:nvGrpSpPr>
          <p:grpSpPr>
            <a:xfrm>
              <a:off x="8794148" y="6656147"/>
              <a:ext cx="765376" cy="192720"/>
              <a:chOff x="1530752" y="6665280"/>
              <a:chExt cx="765376" cy="192720"/>
            </a:xfrm>
            <a:grpFill/>
          </p:grpSpPr>
          <p:sp>
            <p:nvSpPr>
              <p:cNvPr id="737" name="직사각형 736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8" name="직사각형 737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9" name="직사각형 738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0" name="직사각형 739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6" name="그룹 605"/>
            <p:cNvGrpSpPr/>
            <p:nvPr/>
          </p:nvGrpSpPr>
          <p:grpSpPr>
            <a:xfrm>
              <a:off x="9168952" y="6473936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733" name="직사각형 732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4" name="직사각형 733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5" name="직사각형 734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6" name="직사각형 735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7" name="그룹 606"/>
            <p:cNvGrpSpPr/>
            <p:nvPr/>
          </p:nvGrpSpPr>
          <p:grpSpPr>
            <a:xfrm>
              <a:off x="9735772" y="6094565"/>
              <a:ext cx="191344" cy="756600"/>
              <a:chOff x="956720" y="6101400"/>
              <a:chExt cx="191344" cy="756600"/>
            </a:xfrm>
            <a:grpFill/>
          </p:grpSpPr>
          <p:sp>
            <p:nvSpPr>
              <p:cNvPr id="729" name="직사각형 728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0" name="직사각형 729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8" name="그룹 607"/>
            <p:cNvGrpSpPr/>
            <p:nvPr/>
          </p:nvGrpSpPr>
          <p:grpSpPr>
            <a:xfrm>
              <a:off x="9927066" y="6482589"/>
              <a:ext cx="574032" cy="377280"/>
              <a:chOff x="0" y="6480720"/>
              <a:chExt cx="574032" cy="377280"/>
            </a:xfrm>
            <a:grpFill/>
          </p:grpSpPr>
          <p:sp>
            <p:nvSpPr>
              <p:cNvPr id="725" name="직사각형 724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10306827" y="6489018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721" name="직사각형 72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4" name="직사각형 72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0" name="그룹 609"/>
            <p:cNvGrpSpPr/>
            <p:nvPr/>
          </p:nvGrpSpPr>
          <p:grpSpPr>
            <a:xfrm>
              <a:off x="10880859" y="6111738"/>
              <a:ext cx="191344" cy="756600"/>
              <a:chOff x="956720" y="6101400"/>
              <a:chExt cx="191344" cy="756600"/>
            </a:xfrm>
            <a:grpFill/>
          </p:grpSpPr>
          <p:sp>
            <p:nvSpPr>
              <p:cNvPr id="717" name="직사각형 716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9" name="직사각형 718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0" name="직사각형 719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1" name="그룹 610"/>
            <p:cNvGrpSpPr/>
            <p:nvPr/>
          </p:nvGrpSpPr>
          <p:grpSpPr>
            <a:xfrm>
              <a:off x="11062067" y="6489018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713" name="직사각형 712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4" name="직사각형 713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5" name="직사각형 714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2" name="그룹 611"/>
            <p:cNvGrpSpPr/>
            <p:nvPr/>
          </p:nvGrpSpPr>
          <p:grpSpPr>
            <a:xfrm>
              <a:off x="11253411" y="6108716"/>
              <a:ext cx="382688" cy="563880"/>
              <a:chOff x="1339408" y="6101400"/>
              <a:chExt cx="382688" cy="563880"/>
            </a:xfrm>
            <a:grpFill/>
          </p:grpSpPr>
          <p:sp>
            <p:nvSpPr>
              <p:cNvPr id="709" name="직사각형 708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0" name="직사각형 709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1" name="직사각형 710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2" name="직사각형 711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3" name="직사각형 612"/>
            <p:cNvSpPr/>
            <p:nvPr/>
          </p:nvSpPr>
          <p:spPr>
            <a:xfrm rot="16200000">
              <a:off x="12017435" y="6490388"/>
              <a:ext cx="191344" cy="188640"/>
            </a:xfrm>
            <a:prstGeom prst="rect">
              <a:avLst/>
            </a:prstGeom>
            <a:grpFill/>
            <a:ln>
              <a:solidFill>
                <a:srgbClr val="EEEEEE">
                  <a:alpha val="5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4" name="그룹 613"/>
            <p:cNvGrpSpPr/>
            <p:nvPr/>
          </p:nvGrpSpPr>
          <p:grpSpPr>
            <a:xfrm rot="5400000" flipH="1">
              <a:off x="4115641" y="5999505"/>
              <a:ext cx="382688" cy="563880"/>
              <a:chOff x="1339408" y="6101400"/>
              <a:chExt cx="382688" cy="563880"/>
            </a:xfrm>
            <a:grpFill/>
          </p:grpSpPr>
          <p:sp>
            <p:nvSpPr>
              <p:cNvPr id="705" name="직사각형 704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6" name="직사각형 705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7" name="직사각형 706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8" name="직사각형 707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5" name="그룹 614"/>
            <p:cNvGrpSpPr/>
            <p:nvPr/>
          </p:nvGrpSpPr>
          <p:grpSpPr>
            <a:xfrm rot="5400000">
              <a:off x="6584765" y="6193610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701" name="직사각형 70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2" name="직사각형 70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3" name="직사각형 70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4" name="직사각형 70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6" name="그룹 615"/>
            <p:cNvGrpSpPr/>
            <p:nvPr/>
          </p:nvGrpSpPr>
          <p:grpSpPr>
            <a:xfrm>
              <a:off x="9353084" y="6101400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697" name="직사각형 696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8" name="직사각형 697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9" name="직사각형 698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직사각형 699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7" name="그룹 616"/>
            <p:cNvGrpSpPr/>
            <p:nvPr/>
          </p:nvGrpSpPr>
          <p:grpSpPr>
            <a:xfrm>
              <a:off x="5151078" y="6104289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693" name="직사각형 692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4" name="직사각형 693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5" name="직사각형 694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6" name="직사각형 695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8" name="그룹 617"/>
            <p:cNvGrpSpPr/>
            <p:nvPr/>
          </p:nvGrpSpPr>
          <p:grpSpPr>
            <a:xfrm rot="10800000">
              <a:off x="1342440" y="5908858"/>
              <a:ext cx="574032" cy="377280"/>
              <a:chOff x="0" y="6480720"/>
              <a:chExt cx="574032" cy="377280"/>
            </a:xfrm>
            <a:grpFill/>
          </p:grpSpPr>
          <p:sp>
            <p:nvSpPr>
              <p:cNvPr id="689" name="직사각형 688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0" name="직사각형 689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9" name="그룹 618"/>
            <p:cNvGrpSpPr/>
            <p:nvPr/>
          </p:nvGrpSpPr>
          <p:grpSpPr>
            <a:xfrm>
              <a:off x="2865772" y="6084309"/>
              <a:ext cx="765376" cy="192720"/>
              <a:chOff x="1530752" y="6665280"/>
              <a:chExt cx="765376" cy="192720"/>
            </a:xfrm>
            <a:grpFill/>
          </p:grpSpPr>
          <p:sp>
            <p:nvSpPr>
              <p:cNvPr id="685" name="직사각형 684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6" name="직사각형 685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7" name="직사각형 686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8" name="직사각형 687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0" name="그룹 619"/>
            <p:cNvGrpSpPr/>
            <p:nvPr/>
          </p:nvGrpSpPr>
          <p:grpSpPr>
            <a:xfrm>
              <a:off x="3238324" y="5892201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681" name="직사각형 68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4" name="직사각형 68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1" name="그룹 620"/>
            <p:cNvGrpSpPr/>
            <p:nvPr/>
          </p:nvGrpSpPr>
          <p:grpSpPr>
            <a:xfrm>
              <a:off x="7059911" y="5716189"/>
              <a:ext cx="191344" cy="756600"/>
              <a:chOff x="956720" y="6101400"/>
              <a:chExt cx="191344" cy="756600"/>
            </a:xfrm>
            <a:grpFill/>
          </p:grpSpPr>
          <p:sp>
            <p:nvSpPr>
              <p:cNvPr id="677" name="직사각형 676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9" name="직사각형 678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0" name="직사각형 679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2" name="그룹 621"/>
            <p:cNvGrpSpPr/>
            <p:nvPr/>
          </p:nvGrpSpPr>
          <p:grpSpPr>
            <a:xfrm flipH="1">
              <a:off x="5408" y="6104460"/>
              <a:ext cx="382688" cy="563880"/>
              <a:chOff x="1339408" y="6101400"/>
              <a:chExt cx="382688" cy="563880"/>
            </a:xfrm>
            <a:grpFill/>
          </p:grpSpPr>
          <p:sp>
            <p:nvSpPr>
              <p:cNvPr id="673" name="직사각형 672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4" name="직사각형 673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5" name="직사각형 674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3" name="그룹 622"/>
            <p:cNvGrpSpPr/>
            <p:nvPr/>
          </p:nvGrpSpPr>
          <p:grpSpPr>
            <a:xfrm>
              <a:off x="377392" y="6105990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669" name="직사각형 668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0" name="직사각형 669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1" name="직사각형 670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직사각형 671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4" name="그룹 623"/>
            <p:cNvGrpSpPr/>
            <p:nvPr/>
          </p:nvGrpSpPr>
          <p:grpSpPr>
            <a:xfrm>
              <a:off x="1720258" y="6289530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665" name="직사각형 664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직사각형 665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7" name="직사각형 666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직사각형 667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5" name="그룹 624"/>
            <p:cNvGrpSpPr/>
            <p:nvPr/>
          </p:nvGrpSpPr>
          <p:grpSpPr>
            <a:xfrm>
              <a:off x="1723776" y="6089081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661" name="직사각형 66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직사각형 66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3" name="직사각형 66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4" name="직사각형 66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6" name="그룹 625"/>
            <p:cNvGrpSpPr/>
            <p:nvPr/>
          </p:nvGrpSpPr>
          <p:grpSpPr>
            <a:xfrm>
              <a:off x="11440255" y="6669776"/>
              <a:ext cx="765376" cy="192720"/>
              <a:chOff x="1530752" y="6665280"/>
              <a:chExt cx="765376" cy="192720"/>
            </a:xfrm>
            <a:grpFill/>
          </p:grpSpPr>
          <p:sp>
            <p:nvSpPr>
              <p:cNvPr id="657" name="직사각형 656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8" name="직사각형 657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9" name="직사각형 658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직사각형 659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7" name="그룹 626"/>
            <p:cNvGrpSpPr/>
            <p:nvPr/>
          </p:nvGrpSpPr>
          <p:grpSpPr>
            <a:xfrm rot="5400000">
              <a:off x="11544611" y="6196058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653" name="직사각형 652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4" name="직사각형 653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5" name="직사각형 654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직사각형 655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8" name="그룹 627"/>
            <p:cNvGrpSpPr/>
            <p:nvPr/>
          </p:nvGrpSpPr>
          <p:grpSpPr>
            <a:xfrm flipH="1">
              <a:off x="9938002" y="6102647"/>
              <a:ext cx="382688" cy="563880"/>
              <a:chOff x="1339408" y="6101400"/>
              <a:chExt cx="382688" cy="563880"/>
            </a:xfrm>
            <a:grpFill/>
          </p:grpSpPr>
          <p:sp>
            <p:nvSpPr>
              <p:cNvPr id="649" name="직사각형 648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0" name="직사각형 649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9" name="그룹 628"/>
            <p:cNvGrpSpPr/>
            <p:nvPr/>
          </p:nvGrpSpPr>
          <p:grpSpPr>
            <a:xfrm>
              <a:off x="10313292" y="6094565"/>
              <a:ext cx="574032" cy="377280"/>
              <a:chOff x="0" y="6480720"/>
              <a:chExt cx="574032" cy="377280"/>
            </a:xfrm>
            <a:grpFill/>
          </p:grpSpPr>
          <p:sp>
            <p:nvSpPr>
              <p:cNvPr id="645" name="직사각형 644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0" name="그룹 629"/>
            <p:cNvGrpSpPr/>
            <p:nvPr/>
          </p:nvGrpSpPr>
          <p:grpSpPr>
            <a:xfrm>
              <a:off x="12019757" y="5716189"/>
              <a:ext cx="191344" cy="756600"/>
              <a:chOff x="956720" y="6101400"/>
              <a:chExt cx="191344" cy="756600"/>
            </a:xfrm>
            <a:grpFill/>
          </p:grpSpPr>
          <p:sp>
            <p:nvSpPr>
              <p:cNvPr id="641" name="직사각형 640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4" name="직사각형 643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1" name="그룹 630"/>
            <p:cNvGrpSpPr/>
            <p:nvPr/>
          </p:nvGrpSpPr>
          <p:grpSpPr>
            <a:xfrm rot="16200000">
              <a:off x="2961841" y="5602922"/>
              <a:ext cx="382688" cy="563880"/>
              <a:chOff x="1339408" y="6101400"/>
              <a:chExt cx="382688" cy="563880"/>
            </a:xfrm>
            <a:grpFill/>
          </p:grpSpPr>
          <p:sp>
            <p:nvSpPr>
              <p:cNvPr id="637" name="직사각형 636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9" name="직사각형 638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0" name="직사각형 639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2" name="그룹 631"/>
            <p:cNvGrpSpPr/>
            <p:nvPr/>
          </p:nvGrpSpPr>
          <p:grpSpPr>
            <a:xfrm flipH="1" flipV="1">
              <a:off x="8614225" y="5914629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633" name="직사각형 632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4" name="직사각형 633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5" name="직사각형 634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427609" y="1075690"/>
            <a:ext cx="4524375" cy="569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License </a:t>
            </a:r>
            <a:r>
              <a:rPr lang="ko-KR" altLang="en-US" sz="36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선정 및 이유</a:t>
            </a:r>
            <a:endParaRPr lang="ko-KR" altLang="en-US" sz="3600" b="0" cap="none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980332" y="1988840"/>
            <a:ext cx="10626519" cy="4562784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License : 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MIT</a:t>
            </a:r>
          </a:p>
          <a:p>
            <a:pPr algn="just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just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선정 이유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</a:t>
            </a:r>
          </a:p>
          <a:p>
            <a:pPr marL="342900" indent="-342900" algn="just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다른 사람들이 제한 없이 자유로운 수정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배포가 가능하다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algn="just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But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원작자의 보증 책임이 없다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algn="just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 algn="just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본래 소스의 저작권이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MIT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이어서 라이선스 및 저작권만 명시한다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algn="just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And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다른 라이선스와 충돌이 없을 경우 함께 사용 가능하다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algn="just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  <a:p>
            <a:pPr marL="342900" indent="-342900" algn="just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우리가 완성한 소스코드를 사용하거나 참조한다면 자신의 소스코드를 공개해야 하는 의무 부담 없이 자유롭게 사용하여 개발할 수 있으면 하는 바람</a:t>
            </a:r>
            <a:r>
              <a:rPr lang="en-US" altLang="ko-KR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33514" y="842024"/>
            <a:ext cx="693636" cy="930792"/>
            <a:chOff x="5939758" y="4945065"/>
            <a:chExt cx="377280" cy="574032"/>
          </a:xfrm>
        </p:grpSpPr>
        <p:sp>
          <p:nvSpPr>
            <p:cNvPr id="12" name="직사각형 11"/>
            <p:cNvSpPr/>
            <p:nvPr/>
          </p:nvSpPr>
          <p:spPr>
            <a:xfrm rot="16200000">
              <a:off x="6127046" y="5329105"/>
              <a:ext cx="191344" cy="188640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6200000">
              <a:off x="6127046" y="5137761"/>
              <a:ext cx="191344" cy="188640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6200000">
              <a:off x="6127046" y="4946417"/>
              <a:ext cx="191344" cy="188640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6200000">
              <a:off x="5938406" y="5137761"/>
              <a:ext cx="191344" cy="188640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523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5001577" y="2418424"/>
            <a:ext cx="2058035" cy="98868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QnA</a:t>
            </a:r>
            <a:endParaRPr lang="ko-KR" altLang="en-US" sz="6000" b="0" cap="none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4535805" y="2615267"/>
            <a:ext cx="76835" cy="594995"/>
          </a:xfrm>
          <a:prstGeom prst="rect">
            <a:avLst/>
          </a:prstGeom>
          <a:solidFill>
            <a:srgbClr val="F04A4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7448550" y="2617981"/>
            <a:ext cx="76835" cy="594995"/>
          </a:xfrm>
          <a:prstGeom prst="rect">
            <a:avLst/>
          </a:prstGeom>
          <a:solidFill>
            <a:srgbClr val="F04A4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327150" y="148620"/>
            <a:ext cx="6501130" cy="112014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목차</a:t>
            </a:r>
            <a:endParaRPr lang="ko-KR" altLang="en-US" sz="5865" b="0" cap="none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958850" y="404664"/>
            <a:ext cx="101600" cy="756285"/>
          </a:xfrm>
          <a:prstGeom prst="rect">
            <a:avLst/>
          </a:prstGeom>
          <a:solidFill>
            <a:srgbClr val="F04A4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Arial" charset="0"/>
              <a:ea typeface="Arial" charset="0"/>
            </a:endParaRPr>
          </a:p>
        </p:txBody>
      </p:sp>
      <p:sp>
        <p:nvSpPr>
          <p:cNvPr id="10" name="부제목 9"/>
          <p:cNvSpPr txBox="1">
            <a:spLocks noGrp="1"/>
          </p:cNvSpPr>
          <p:nvPr>
            <p:ph type="subTitle" idx="7"/>
          </p:nvPr>
        </p:nvSpPr>
        <p:spPr>
          <a:xfrm>
            <a:off x="2715772" y="2088859"/>
            <a:ext cx="2607945" cy="6438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목표</a:t>
            </a:r>
            <a:endParaRPr lang="ko-KR" altLang="en-US" sz="2000" b="1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부제목 10"/>
          <p:cNvSpPr txBox="1">
            <a:spLocks noGrp="1"/>
          </p:cNvSpPr>
          <p:nvPr>
            <p:ph type="subTitle" idx="8"/>
          </p:nvPr>
        </p:nvSpPr>
        <p:spPr>
          <a:xfrm>
            <a:off x="2722491" y="3255648"/>
            <a:ext cx="2607945" cy="6438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둘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주제와 선정 이유</a:t>
            </a:r>
            <a:endParaRPr lang="ko-KR" altLang="en-US" sz="2000" b="1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부제목 11"/>
          <p:cNvSpPr txBox="1">
            <a:spLocks noGrp="1"/>
          </p:cNvSpPr>
          <p:nvPr>
            <p:ph type="subTitle" idx="9"/>
          </p:nvPr>
        </p:nvSpPr>
        <p:spPr>
          <a:xfrm>
            <a:off x="2722491" y="4415448"/>
            <a:ext cx="5749773" cy="6438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기존 소스의 문제점과 보완 방법</a:t>
            </a:r>
            <a:endParaRPr lang="ko-KR" altLang="en-US" sz="2000" b="1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부제목 12"/>
          <p:cNvSpPr txBox="1">
            <a:spLocks noGrp="1"/>
          </p:cNvSpPr>
          <p:nvPr>
            <p:ph type="subTitle" idx="10"/>
          </p:nvPr>
        </p:nvSpPr>
        <p:spPr>
          <a:xfrm>
            <a:off x="2722491" y="5571781"/>
            <a:ext cx="2607945" cy="6438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넷. </a:t>
            </a:r>
            <a:r>
              <a:rPr lang="ko-KR" altLang="en-US" sz="2000" b="1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라이센스 선정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362561" y="1917350"/>
            <a:ext cx="1019520" cy="744310"/>
            <a:chOff x="5905783" y="2674093"/>
            <a:chExt cx="563880" cy="382688"/>
          </a:xfrm>
        </p:grpSpPr>
        <p:sp>
          <p:nvSpPr>
            <p:cNvPr id="16" name="직사각형 15"/>
            <p:cNvSpPr/>
            <p:nvPr/>
          </p:nvSpPr>
          <p:spPr>
            <a:xfrm rot="16200000">
              <a:off x="5904431" y="2866789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rot="16200000">
              <a:off x="6092051" y="2866789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6200000">
              <a:off x="6095111" y="2675445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rot="16200000">
              <a:off x="6279671" y="2675445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532481" y="3070527"/>
            <a:ext cx="699006" cy="766212"/>
            <a:chOff x="6030022" y="3434698"/>
            <a:chExt cx="382688" cy="378300"/>
          </a:xfrm>
        </p:grpSpPr>
        <p:sp>
          <p:nvSpPr>
            <p:cNvPr id="21" name="직사각형 20"/>
            <p:cNvSpPr/>
            <p:nvPr/>
          </p:nvSpPr>
          <p:spPr>
            <a:xfrm>
              <a:off x="6030022" y="3434698"/>
              <a:ext cx="191344" cy="1886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221366" y="3435718"/>
              <a:ext cx="191344" cy="1886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030022" y="3623338"/>
              <a:ext cx="191344" cy="1886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221366" y="3624358"/>
              <a:ext cx="191344" cy="1886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362561" y="4212500"/>
            <a:ext cx="1019520" cy="720165"/>
            <a:chOff x="5900707" y="4193619"/>
            <a:chExt cx="574032" cy="378300"/>
          </a:xfrm>
        </p:grpSpPr>
        <p:sp>
          <p:nvSpPr>
            <p:cNvPr id="26" name="직사각형 25"/>
            <p:cNvSpPr/>
            <p:nvPr/>
          </p:nvSpPr>
          <p:spPr>
            <a:xfrm flipH="1" flipV="1">
              <a:off x="6283395" y="438225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 flipH="1" flipV="1">
              <a:off x="6092051" y="438225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 flipH="1" flipV="1">
              <a:off x="5900707" y="438327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 flipH="1" flipV="1">
              <a:off x="5900707" y="419361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451021" y="5306520"/>
            <a:ext cx="693636" cy="930792"/>
            <a:chOff x="5939758" y="4945065"/>
            <a:chExt cx="377280" cy="574032"/>
          </a:xfrm>
        </p:grpSpPr>
        <p:sp>
          <p:nvSpPr>
            <p:cNvPr id="31" name="직사각형 30"/>
            <p:cNvSpPr/>
            <p:nvPr/>
          </p:nvSpPr>
          <p:spPr>
            <a:xfrm rot="16200000">
              <a:off x="6127046" y="5329105"/>
              <a:ext cx="191344" cy="188640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 rot="16200000">
              <a:off x="6127046" y="5137761"/>
              <a:ext cx="191344" cy="188640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16200000">
              <a:off x="6127046" y="4946417"/>
              <a:ext cx="191344" cy="188640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 rot="16200000">
              <a:off x="5938406" y="5137761"/>
              <a:ext cx="191344" cy="188640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327150" y="1075690"/>
            <a:ext cx="4524375" cy="569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목표</a:t>
            </a:r>
            <a:endParaRPr lang="ko-KR" altLang="en-US" sz="3600" b="0" cap="none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1158113" y="2068844"/>
            <a:ext cx="9779818" cy="4502492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Git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Linux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배워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개발자로서의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몸값을 높여보자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  <a:p>
            <a:pPr marL="514350" indent="-51435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514350" indent="-51435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Github</a:t>
            </a:r>
            <a:r>
              <a:rPr lang="ko-KR" altLang="en-US" sz="24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이용해 협업프로젝트를 진행하여 경험을 쌓아보자</a:t>
            </a:r>
            <a:r>
              <a:rPr lang="en-US" altLang="ko-KR" sz="24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  <a:p>
            <a:pPr marL="0" indent="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400" b="0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400" b="0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어려운 목표를 설정하여 개발 능력의 한계를 극복해보자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400" b="0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84282" y="726434"/>
            <a:ext cx="1019520" cy="744310"/>
            <a:chOff x="5905783" y="2674093"/>
            <a:chExt cx="563880" cy="382688"/>
          </a:xfrm>
        </p:grpSpPr>
        <p:sp>
          <p:nvSpPr>
            <p:cNvPr id="7" name="직사각형 6"/>
            <p:cNvSpPr/>
            <p:nvPr/>
          </p:nvSpPr>
          <p:spPr>
            <a:xfrm rot="16200000">
              <a:off x="5904431" y="2866789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6092051" y="2866789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6200000">
              <a:off x="6095111" y="2675445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6200000">
              <a:off x="6279671" y="2675445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327150" y="1075690"/>
            <a:ext cx="4524375" cy="569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주제와 선정 이유</a:t>
            </a:r>
            <a:endParaRPr lang="ko-KR" altLang="en-US" sz="3600" b="0" cap="none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6117082" y="1402385"/>
            <a:ext cx="5595542" cy="5672147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주제 </a:t>
            </a:r>
            <a:r>
              <a:rPr lang="en-US" altLang="ko-KR" sz="20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000" b="1" i="1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테트리스</a:t>
            </a:r>
            <a:r>
              <a:rPr lang="ko-KR" altLang="en-US" sz="2000" b="1" i="1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게임</a:t>
            </a:r>
            <a:endParaRPr lang="en-US" altLang="ko-KR" sz="2000" b="1" i="1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선정 이유 </a:t>
            </a:r>
            <a:r>
              <a:rPr lang="en-US" altLang="ko-KR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</a:p>
          <a:p>
            <a:pPr marL="342900" indent="-342900" algn="just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ko-KR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</a:t>
            </a:r>
            <a:r>
              <a:rPr lang="ko-KR" altLang="en-US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Linux</a:t>
            </a:r>
            <a:r>
              <a:rPr lang="ko-KR" altLang="en-US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대해 낯설고 익숙하지 않기에</a:t>
            </a:r>
            <a:r>
              <a:rPr lang="en-US" altLang="ko-KR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친숙한 </a:t>
            </a:r>
            <a:r>
              <a:rPr lang="ko-KR" altLang="en-US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테트리스</a:t>
            </a:r>
            <a:r>
              <a:rPr lang="ko-KR" altLang="en-US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게임을 주제로 선정하여 개발하는 과정에서 흥미를 느낄 수 있다고 판단하였다</a:t>
            </a:r>
            <a:r>
              <a:rPr lang="en-US" altLang="ko-KR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pPr marL="342900" indent="-342900" algn="just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Github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테트리스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관련 자바 언어 오픈소스가 약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4000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→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다양한 소스코드를 활용할 수 있을 것이라 생각하였다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342900" indent="-342900" algn="just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ko-KR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CSID </a:t>
            </a:r>
            <a:r>
              <a:rPr lang="ko-KR" altLang="en-US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내의 </a:t>
            </a:r>
            <a:r>
              <a:rPr lang="ko-KR" altLang="en-US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테트리스</a:t>
            </a:r>
            <a:r>
              <a:rPr lang="ko-KR" altLang="en-US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오픈소스에서 버그를 발견하여 이를 해결하고 싶었고</a:t>
            </a:r>
            <a:r>
              <a:rPr lang="en-US" altLang="ko-KR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게임을 더욱 재미있고 깊이 있게 만들고 싶었다</a:t>
            </a:r>
            <a:r>
              <a:rPr lang="en-US" altLang="ko-KR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b="0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68074" y="977381"/>
            <a:ext cx="699006" cy="766212"/>
            <a:chOff x="6030022" y="3434698"/>
            <a:chExt cx="382688" cy="378300"/>
          </a:xfrm>
        </p:grpSpPr>
        <p:sp>
          <p:nvSpPr>
            <p:cNvPr id="12" name="직사각형 11"/>
            <p:cNvSpPr/>
            <p:nvPr/>
          </p:nvSpPr>
          <p:spPr>
            <a:xfrm>
              <a:off x="6030022" y="3434698"/>
              <a:ext cx="191344" cy="1886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221366" y="3435718"/>
              <a:ext cx="191344" cy="1886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030022" y="3623338"/>
              <a:ext cx="191344" cy="1886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221366" y="3624358"/>
              <a:ext cx="191344" cy="1886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231904" y="3068960"/>
            <a:ext cx="475605" cy="1872208"/>
            <a:chOff x="956720" y="6101400"/>
            <a:chExt cx="191344" cy="756600"/>
          </a:xfrm>
        </p:grpSpPr>
        <p:sp>
          <p:nvSpPr>
            <p:cNvPr id="22" name="직사각형 21"/>
            <p:cNvSpPr/>
            <p:nvPr/>
          </p:nvSpPr>
          <p:spPr>
            <a:xfrm>
              <a:off x="956720" y="6669360"/>
              <a:ext cx="191344" cy="18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56720" y="6479700"/>
              <a:ext cx="191344" cy="18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56720" y="6290040"/>
              <a:ext cx="191344" cy="18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56720" y="6101400"/>
              <a:ext cx="191344" cy="18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71" y="1852527"/>
            <a:ext cx="3549440" cy="477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1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1721E2FB-54F3-44D4-82FA-45B33F9B3A58}"/>
              </a:ext>
            </a:extLst>
          </p:cNvPr>
          <p:cNvSpPr/>
          <p:nvPr/>
        </p:nvSpPr>
        <p:spPr>
          <a:xfrm>
            <a:off x="4800830" y="2633126"/>
            <a:ext cx="3046035" cy="30460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643633" y="1075690"/>
            <a:ext cx="4524375" cy="569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0" cap="none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추가할 기능</a:t>
            </a: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5542609" y="3857262"/>
            <a:ext cx="1630544" cy="6189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아쉬운 점</a:t>
            </a:r>
            <a:endParaRPr lang="en-US" altLang="ko-KR" sz="24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77550" y="980643"/>
            <a:ext cx="1019520" cy="720165"/>
            <a:chOff x="5900707" y="4193619"/>
            <a:chExt cx="574032" cy="378300"/>
          </a:xfrm>
        </p:grpSpPr>
        <p:sp>
          <p:nvSpPr>
            <p:cNvPr id="12" name="직사각형 11"/>
            <p:cNvSpPr/>
            <p:nvPr/>
          </p:nvSpPr>
          <p:spPr>
            <a:xfrm flipH="1" flipV="1">
              <a:off x="6283395" y="438225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 flipV="1">
              <a:off x="6092051" y="438225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flipH="1" flipV="1">
              <a:off x="5900707" y="438327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flipH="1" flipV="1">
              <a:off x="5900707" y="419361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B68213F-1577-43C9-B50A-D2EADA90C13B}"/>
              </a:ext>
            </a:extLst>
          </p:cNvPr>
          <p:cNvSpPr txBox="1"/>
          <p:nvPr/>
        </p:nvSpPr>
        <p:spPr>
          <a:xfrm>
            <a:off x="2617911" y="3720917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상대방의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플레이 모습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361AC-D2F7-43A5-A8D1-9737424F32D0}"/>
              </a:ext>
            </a:extLst>
          </p:cNvPr>
          <p:cNvSpPr txBox="1"/>
          <p:nvPr/>
        </p:nvSpPr>
        <p:spPr>
          <a:xfrm>
            <a:off x="5557279" y="587727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1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종료화면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871975-7B51-4837-92C3-4931B32D2F69}"/>
              </a:ext>
            </a:extLst>
          </p:cNvPr>
          <p:cNvSpPr txBox="1"/>
          <p:nvPr/>
        </p:nvSpPr>
        <p:spPr>
          <a:xfrm>
            <a:off x="8078695" y="3944664"/>
            <a:ext cx="1512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조작버튼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84B5CD-2859-4112-BC0B-33A90AE7700F}"/>
              </a:ext>
            </a:extLst>
          </p:cNvPr>
          <p:cNvSpPr txBox="1"/>
          <p:nvPr/>
        </p:nvSpPr>
        <p:spPr>
          <a:xfrm>
            <a:off x="4860059" y="1988840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1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배경음악 및 효과음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49FF37-F01E-45F1-A6BF-7E57FCAC6426}"/>
              </a:ext>
            </a:extLst>
          </p:cNvPr>
          <p:cNvSpPr/>
          <p:nvPr/>
        </p:nvSpPr>
        <p:spPr>
          <a:xfrm>
            <a:off x="6291906" y="2633126"/>
            <a:ext cx="45719" cy="196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63AA9D-971F-4CFD-B4FF-9BAF7D248308}"/>
              </a:ext>
            </a:extLst>
          </p:cNvPr>
          <p:cNvSpPr/>
          <p:nvPr/>
        </p:nvSpPr>
        <p:spPr>
          <a:xfrm>
            <a:off x="6290504" y="5482856"/>
            <a:ext cx="45719" cy="196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78F0E0-943B-43FC-9FEA-EC7F1984023E}"/>
              </a:ext>
            </a:extLst>
          </p:cNvPr>
          <p:cNvSpPr/>
          <p:nvPr/>
        </p:nvSpPr>
        <p:spPr>
          <a:xfrm rot="5400000">
            <a:off x="4876123" y="4068599"/>
            <a:ext cx="45719" cy="1963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1D9E05-52FA-4A9A-8408-0C603EAF2965}"/>
              </a:ext>
            </a:extLst>
          </p:cNvPr>
          <p:cNvSpPr/>
          <p:nvPr/>
        </p:nvSpPr>
        <p:spPr>
          <a:xfrm rot="5400000">
            <a:off x="7725853" y="4061123"/>
            <a:ext cx="45719" cy="196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01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643633" y="1075690"/>
            <a:ext cx="4524375" cy="569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0" cap="none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추가할 기능</a:t>
            </a: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817390" y="2068844"/>
            <a:ext cx="11039250" cy="4502492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514350" indent="-51435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배경음악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(BGM)</a:t>
            </a:r>
          </a:p>
          <a:p>
            <a:pPr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현재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배경음악과 효과음이 없다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개선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배경음악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효과음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삽입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종료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줄이 사라질 때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블록을 움직일 때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77550" y="980643"/>
            <a:ext cx="1019520" cy="720165"/>
            <a:chOff x="5900707" y="4193619"/>
            <a:chExt cx="574032" cy="378300"/>
          </a:xfrm>
        </p:grpSpPr>
        <p:sp>
          <p:nvSpPr>
            <p:cNvPr id="12" name="직사각형 11"/>
            <p:cNvSpPr/>
            <p:nvPr/>
          </p:nvSpPr>
          <p:spPr>
            <a:xfrm flipH="1" flipV="1">
              <a:off x="6283395" y="438225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 flipV="1">
              <a:off x="6092051" y="438225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flipH="1" flipV="1">
              <a:off x="5900707" y="438327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flipH="1" flipV="1">
              <a:off x="5900707" y="419361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아래쪽 화살표 2"/>
          <p:cNvSpPr/>
          <p:nvPr/>
        </p:nvSpPr>
        <p:spPr>
          <a:xfrm>
            <a:off x="6070761" y="3924046"/>
            <a:ext cx="532507" cy="79208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90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643633" y="1075690"/>
            <a:ext cx="4524375" cy="569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0" cap="none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추가할 기능</a:t>
            </a: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817390" y="2068844"/>
            <a:ext cx="6862786" cy="4502492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457200" indent="-45720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 startAt="2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 설정 기능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 startAt="2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현재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어떤 키로 플레이 하는지 알 수 없다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이로 인해 해당 기능을 사용하지 못하는 경우도 발생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개선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‘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게임하기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’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옆에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 조작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’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버튼을 추가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 종류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&lt;right, left, down, rotation, drop, hold&gt;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77550" y="980643"/>
            <a:ext cx="1019520" cy="720165"/>
            <a:chOff x="5900707" y="4193619"/>
            <a:chExt cx="574032" cy="378300"/>
          </a:xfrm>
        </p:grpSpPr>
        <p:sp>
          <p:nvSpPr>
            <p:cNvPr id="12" name="직사각형 11"/>
            <p:cNvSpPr/>
            <p:nvPr/>
          </p:nvSpPr>
          <p:spPr>
            <a:xfrm flipH="1" flipV="1">
              <a:off x="6283395" y="438225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 flipV="1">
              <a:off x="6092051" y="438225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flipH="1" flipV="1">
              <a:off x="5900707" y="438327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flipH="1" flipV="1">
              <a:off x="5900707" y="419361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아래쪽 화살표 2"/>
          <p:cNvSpPr/>
          <p:nvPr/>
        </p:nvSpPr>
        <p:spPr>
          <a:xfrm>
            <a:off x="3980611" y="4221088"/>
            <a:ext cx="532507" cy="79208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_x428178384" descr="EMB000027b833f7">
            <a:extLst>
              <a:ext uri="{FF2B5EF4-FFF2-40B4-BE49-F238E27FC236}">
                <a16:creationId xmlns:a16="http://schemas.microsoft.com/office/drawing/2014/main" id="{3CC21D3F-3E60-4E69-8503-6C098E531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339" y="1075690"/>
            <a:ext cx="3198519" cy="456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E05B13BD-8F5A-4E34-87CC-20489EE84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28178464" descr="EMB000027b833fd">
            <a:extLst>
              <a:ext uri="{FF2B5EF4-FFF2-40B4-BE49-F238E27FC236}">
                <a16:creationId xmlns:a16="http://schemas.microsoft.com/office/drawing/2014/main" id="{85DD5799-A14D-4A8D-B1BA-7B3821313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931" y="1757059"/>
            <a:ext cx="3198519" cy="45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08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_x349656960" descr="EMB000004bc10c5">
            <a:extLst>
              <a:ext uri="{FF2B5EF4-FFF2-40B4-BE49-F238E27FC236}">
                <a16:creationId xmlns:a16="http://schemas.microsoft.com/office/drawing/2014/main" id="{EC1618D0-196B-424A-881C-BA427652E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962" y="1221222"/>
            <a:ext cx="3981813" cy="535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643633" y="1075690"/>
            <a:ext cx="4524375" cy="569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0" cap="none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추가할 기능</a:t>
            </a: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817390" y="2068844"/>
            <a:ext cx="6934794" cy="4502492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 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종료 알림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현재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게임이 종료되어도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종료된 상황을 알지 못함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개선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“GAME OVER”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라는 글자가 적힌 팝업창을 띄움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77550" y="980643"/>
            <a:ext cx="1019520" cy="720165"/>
            <a:chOff x="5900707" y="4193619"/>
            <a:chExt cx="574032" cy="378300"/>
          </a:xfrm>
        </p:grpSpPr>
        <p:sp>
          <p:nvSpPr>
            <p:cNvPr id="12" name="직사각형 11"/>
            <p:cNvSpPr/>
            <p:nvPr/>
          </p:nvSpPr>
          <p:spPr>
            <a:xfrm flipH="1" flipV="1">
              <a:off x="6283395" y="438225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 flipV="1">
              <a:off x="6092051" y="438225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flipH="1" flipV="1">
              <a:off x="5900707" y="438327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flipH="1" flipV="1">
              <a:off x="5900707" y="419361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아래쪽 화살표 2"/>
          <p:cNvSpPr/>
          <p:nvPr/>
        </p:nvSpPr>
        <p:spPr>
          <a:xfrm>
            <a:off x="4018533" y="4077072"/>
            <a:ext cx="532507" cy="79208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B74F15B-A7A3-4E71-BE29-34317AB22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C1C4B8-8CAA-4BC8-8A16-9A83095A9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428179024" descr="EMB000027b833fa">
            <a:extLst>
              <a:ext uri="{FF2B5EF4-FFF2-40B4-BE49-F238E27FC236}">
                <a16:creationId xmlns:a16="http://schemas.microsoft.com/office/drawing/2014/main" id="{41DCF6C1-EAA6-453C-AC21-24E4692E4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810" y="3212976"/>
            <a:ext cx="2142082" cy="98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F29DAA6-CA7F-4F46-B875-C66DC4C6B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49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643633" y="1075690"/>
            <a:ext cx="4524375" cy="569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0" cap="none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추가할 기능</a:t>
            </a: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5672843" y="1645284"/>
            <a:ext cx="6077123" cy="510306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멀티 플레이 스크린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현재</a:t>
            </a: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상대방의 게임 화면을 볼 수 없음</a:t>
            </a: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개선</a:t>
            </a: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현재 게임창을 넓혀</a:t>
            </a: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상대방 게임 화면을 넣어준다</a:t>
            </a: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77550" y="980643"/>
            <a:ext cx="1019520" cy="720165"/>
            <a:chOff x="5900707" y="4193619"/>
            <a:chExt cx="574032" cy="378300"/>
          </a:xfrm>
        </p:grpSpPr>
        <p:sp>
          <p:nvSpPr>
            <p:cNvPr id="12" name="직사각형 11"/>
            <p:cNvSpPr/>
            <p:nvPr/>
          </p:nvSpPr>
          <p:spPr>
            <a:xfrm flipH="1" flipV="1">
              <a:off x="6283395" y="438225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 flipV="1">
              <a:off x="6092051" y="438225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flipH="1" flipV="1">
              <a:off x="5900707" y="438327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flipH="1" flipV="1">
              <a:off x="5900707" y="419361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아래쪽 화살표 2"/>
          <p:cNvSpPr/>
          <p:nvPr/>
        </p:nvSpPr>
        <p:spPr>
          <a:xfrm>
            <a:off x="8489580" y="3932806"/>
            <a:ext cx="532507" cy="79208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900315" y="3068960"/>
            <a:ext cx="475605" cy="1872208"/>
            <a:chOff x="956720" y="6101400"/>
            <a:chExt cx="191344" cy="756600"/>
          </a:xfrm>
        </p:grpSpPr>
        <p:sp>
          <p:nvSpPr>
            <p:cNvPr id="11" name="직사각형 10"/>
            <p:cNvSpPr/>
            <p:nvPr/>
          </p:nvSpPr>
          <p:spPr>
            <a:xfrm>
              <a:off x="956720" y="6669360"/>
              <a:ext cx="191344" cy="18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56720" y="6479700"/>
              <a:ext cx="191344" cy="18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56720" y="6290040"/>
              <a:ext cx="191344" cy="18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56720" y="6101400"/>
              <a:ext cx="191344" cy="18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19" y="1921390"/>
            <a:ext cx="4108491" cy="4747970"/>
          </a:xfrm>
          <a:prstGeom prst="rect">
            <a:avLst/>
          </a:prstGeom>
          <a:ln>
            <a:noFill/>
          </a:ln>
        </p:spPr>
      </p:pic>
      <p:sp>
        <p:nvSpPr>
          <p:cNvPr id="20" name="모서리가 둥근 직사각형 19"/>
          <p:cNvSpPr/>
          <p:nvPr/>
        </p:nvSpPr>
        <p:spPr>
          <a:xfrm>
            <a:off x="263352" y="5733256"/>
            <a:ext cx="2395405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00965" y="4366366"/>
            <a:ext cx="870500" cy="86283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868037"/>
      </p:ext>
    </p:extLst>
  </p:cSld>
  <p:clrMapOvr>
    <a:masterClrMapping/>
  </p:clrMapOvr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Pages>7</Pages>
  <Words>362</Words>
  <Characters>0</Characters>
  <Application>Microsoft Office PowerPoint</Application>
  <DocSecurity>0</DocSecurity>
  <PresentationFormat>와이드스크린</PresentationFormat>
  <Lines>0</Lines>
  <Paragraphs>81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나눔스퀘어라운드 ExtraBold</vt:lpstr>
      <vt:lpstr>±¼¸²</vt:lpstr>
      <vt:lpstr>나눔스퀘어라운드 Bold</vt:lpstr>
      <vt:lpstr>Arial</vt:lpstr>
      <vt:lpstr>Wingdings</vt:lpstr>
      <vt:lpstr>오피스 테마</vt:lpstr>
      <vt:lpstr>‘테트리스 게임’  오픈소스 활용 프로젝트</vt:lpstr>
      <vt:lpstr>목차</vt:lpstr>
      <vt:lpstr>프로젝트 목표</vt:lpstr>
      <vt:lpstr>주제와 선정 이유</vt:lpstr>
      <vt:lpstr>추가할 기능</vt:lpstr>
      <vt:lpstr>추가할 기능</vt:lpstr>
      <vt:lpstr>추가할 기능</vt:lpstr>
      <vt:lpstr>추가할 기능</vt:lpstr>
      <vt:lpstr>추가할 기능</vt:lpstr>
      <vt:lpstr>License 선정 및 이유</vt:lpstr>
      <vt:lpstr>QnA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무료 피피티 템플릿</dc:title>
  <dc:creator>김도경</dc:creator>
  <cp:lastModifiedBy>배 정수</cp:lastModifiedBy>
  <cp:revision>52</cp:revision>
  <dcterms:modified xsi:type="dcterms:W3CDTF">2019-04-14T13:15:58Z</dcterms:modified>
</cp:coreProperties>
</file>