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008" r:id="rId1"/>
  </p:sldMasterIdLst>
  <p:notesMasterIdLst>
    <p:notesMasterId r:id="rId13"/>
  </p:notesMasterIdLst>
  <p:sldIdLst>
    <p:sldId id="256" r:id="rId2"/>
    <p:sldId id="264" r:id="rId3"/>
    <p:sldId id="261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65" r:id="rId12"/>
  </p:sldIdLst>
  <p:sldSz cx="12192000" cy="6858000"/>
  <p:notesSz cx="6858000" cy="9144000"/>
  <p:embeddedFontLst>
    <p:embeddedFont>
      <p:font typeface="Pix_서울남산 장체EB" panose="02020603020101020101" pitchFamily="18" charset="-128"/>
      <p:regular r:id="rId14"/>
    </p:embeddedFont>
    <p:embeddedFont>
      <p:font typeface="맑은 고딕" panose="020B0503020000020004" pitchFamily="50" charset="-127"/>
      <p:regular r:id="rId15"/>
      <p:bold r:id="rId16"/>
    </p:embeddedFont>
    <p:embeddedFont>
      <p:font typeface="Pix_서울남산 장체B" panose="02020603020101020101" pitchFamily="18" charset="-128"/>
      <p:regular r:id="rId17"/>
    </p:embeddedFont>
  </p:embeddedFontLst>
  <p:defaultTextStyle>
    <a:defPPr>
      <a:defRPr lang="ko-KR"/>
    </a:defPPr>
    <a:lvl1pPr marL="0" indent="0" algn="l" defTabSz="914400">
      <a:buNone/>
      <a:defRPr lang="ko-KR" sz="1800" baseline="0" smtClean="0">
        <a:solidFill>
          <a:srgbClr val="000000"/>
        </a:solidFill>
        <a:latin typeface="±¼¸²"/>
        <a:ea typeface="±¼¸²"/>
      </a:defRPr>
    </a:lvl1pPr>
    <a:lvl2pPr marL="457200" lvl="1" indent="0" defTabSz="914400">
      <a:defRPr lang="ko-KR" smtClean="0"/>
    </a:lvl2pPr>
    <a:lvl3pPr marL="914400" lvl="2" indent="0" defTabSz="914400">
      <a:defRPr lang="ko-KR" smtClean="0"/>
    </a:lvl3pPr>
    <a:lvl4pPr marL="1371600" lvl="3" indent="0" defTabSz="914400">
      <a:defRPr lang="ko-KR" smtClean="0"/>
    </a:lvl4pPr>
    <a:lvl5pPr marL="1828800" lvl="4" indent="0" defTabSz="914400">
      <a:defRPr lang="ko-KR" smtClean="0"/>
    </a:lvl5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509D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7" autoAdjust="0"/>
    <p:restoredTop sz="94333" autoAdjust="0"/>
  </p:normalViewPr>
  <p:slideViewPr>
    <p:cSldViewPr snapToObjects="1">
      <p:cViewPr>
        <p:scale>
          <a:sx n="50" d="100"/>
          <a:sy n="50" d="100"/>
        </p:scale>
        <p:origin x="36" y="51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2E1794-CFE6-48EE-ADD6-B267B196E7E1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0A8B0-4452-464C-A5ED-27A705CF5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351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0A8B0-4452-464C-A5ED-27A705CF5AC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312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0A8B0-4452-464C-A5ED-27A705CF5AC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280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0A8B0-4452-464C-A5ED-27A705CF5AC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908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914400" y="2131060"/>
            <a:ext cx="10363835" cy="14719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마스터 제목 스타일 편집</a:t>
            </a:r>
            <a:endParaRPr lang="ko-KR" altLang="en-US" sz="5865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5035" cy="17557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마스터 부제목 스타일 편집</a:t>
            </a:r>
            <a:endParaRPr lang="ko-KR" altLang="en-US" sz="32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Arial" charset="0"/>
                <a:ea typeface="Arial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Arial" charset="0"/>
              <a:ea typeface="Arial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Arial" charset="0"/>
                <a:ea typeface="Arial" charset="0"/>
              </a:rPr>
              <a:t>2019-03-31</a:t>
            </a:fld>
            <a:endParaRPr lang="ko-KR" altLang="en-US" sz="1200" b="0" cap="none" dirty="0" smtClean="0">
              <a:solidFill>
                <a:srgbClr val="898989"/>
              </a:solidFill>
              <a:latin typeface="Arial" charset="0"/>
              <a:ea typeface="Arial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cap="none" dirty="0" smtClean="0">
              <a:latin typeface="Arial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마스터 제목 스타일 편집</a:t>
            </a:r>
            <a:endParaRPr lang="ko-KR" altLang="en-US" sz="5865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Arial" charset="0"/>
                <a:ea typeface="Arial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Arial" charset="0"/>
              <a:ea typeface="Arial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Arial" charset="0"/>
                <a:ea typeface="Arial" charset="0"/>
              </a:rPr>
              <a:t>2019-03-31</a:t>
            </a:fld>
            <a:endParaRPr lang="ko-KR" altLang="en-US" sz="1200" b="0" cap="none" dirty="0" smtClean="0">
              <a:solidFill>
                <a:srgbClr val="898989"/>
              </a:solidFill>
              <a:latin typeface="Arial" charset="0"/>
              <a:ea typeface="Arial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cap="none" dirty="0" smtClean="0">
              <a:latin typeface="Arial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8839200" y="274320"/>
            <a:ext cx="2743835" cy="5852795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마스터 부제목 스타일 편집</a:t>
            </a:r>
            <a:endParaRPr lang="ko-KR" altLang="en-US" sz="5865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>
            <a:off x="609600" y="274320"/>
            <a:ext cx="8034655" cy="585279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Arial" charset="0"/>
                <a:ea typeface="Arial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Arial" charset="0"/>
              <a:ea typeface="Arial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Arial" charset="0"/>
                <a:ea typeface="Arial" charset="0"/>
              </a:rPr>
              <a:t>2019-03-31</a:t>
            </a:fld>
            <a:endParaRPr lang="ko-KR" altLang="en-US" sz="1200" b="0" cap="none" dirty="0" smtClean="0">
              <a:solidFill>
                <a:srgbClr val="898989"/>
              </a:solidFill>
              <a:latin typeface="Arial" charset="0"/>
              <a:ea typeface="Arial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cap="none" dirty="0" smtClean="0">
              <a:latin typeface="Arial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마스터 제목 스타일 편집</a:t>
            </a:r>
            <a:endParaRPr lang="ko-KR" altLang="en-US" sz="5865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Arial" charset="0"/>
                <a:ea typeface="Arial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Arial" charset="0"/>
              <a:ea typeface="Arial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Arial" charset="0"/>
                <a:ea typeface="Arial" charset="0"/>
              </a:rPr>
              <a:t>2019-03-31</a:t>
            </a:fld>
            <a:endParaRPr lang="ko-KR" altLang="en-US" sz="1200" b="0" cap="none" dirty="0" smtClean="0">
              <a:solidFill>
                <a:srgbClr val="898989"/>
              </a:solidFill>
              <a:latin typeface="Arial" charset="0"/>
              <a:ea typeface="Arial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cap="none" dirty="0" smtClean="0">
              <a:latin typeface="Arial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963295" y="2908300"/>
            <a:ext cx="10363200" cy="1499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3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마스터 부제목 스타일 편집</a:t>
            </a:r>
            <a:endParaRPr lang="ko-KR" altLang="en-US" sz="533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3295" y="4406900"/>
            <a:ext cx="10363200" cy="136334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마스터 부제목 스타일 편집</a:t>
            </a:r>
            <a:endParaRPr lang="ko-KR" altLang="en-US" sz="2665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Arial" charset="0"/>
                <a:ea typeface="Arial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Arial" charset="0"/>
              <a:ea typeface="Arial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Arial" charset="0"/>
                <a:ea typeface="Arial" charset="0"/>
              </a:rPr>
              <a:t>2019-03-31</a:t>
            </a:fld>
            <a:endParaRPr lang="ko-KR" altLang="en-US" sz="1200" b="0" cap="none" dirty="0" smtClean="0">
              <a:solidFill>
                <a:srgbClr val="898989"/>
              </a:solidFill>
              <a:latin typeface="Arial" charset="0"/>
              <a:ea typeface="Arial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cap="none" dirty="0" smtClean="0">
              <a:latin typeface="Arial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마스터 제목 스타일 편집</a:t>
            </a:r>
            <a:endParaRPr lang="ko-KR" altLang="en-US" sz="5865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5389880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 idx="2"/>
          </p:nvPr>
        </p:nvSpPr>
        <p:spPr>
          <a:xfrm>
            <a:off x="6193155" y="1600200"/>
            <a:ext cx="5389880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Arial" charset="0"/>
                <a:ea typeface="Arial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Arial" charset="0"/>
              <a:ea typeface="Arial" charset="0"/>
            </a:endParaRPr>
          </a:p>
        </p:txBody>
      </p:sp>
      <p:sp>
        <p:nvSpPr>
          <p:cNvPr id="6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Arial" charset="0"/>
                <a:ea typeface="Arial" charset="0"/>
              </a:rPr>
              <a:t>2019-03-31</a:t>
            </a:fld>
            <a:endParaRPr lang="ko-KR" altLang="en-US" sz="1200" b="0" cap="none" dirty="0" smtClean="0">
              <a:solidFill>
                <a:srgbClr val="898989"/>
              </a:solidFill>
              <a:latin typeface="Arial" charset="0"/>
              <a:ea typeface="Arial" charset="0"/>
            </a:endParaRPr>
          </a:p>
        </p:txBody>
      </p:sp>
      <p:sp>
        <p:nvSpPr>
          <p:cNvPr id="7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cap="none" dirty="0" smtClean="0">
              <a:latin typeface="Arial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마스터 제목 스타일 편집</a:t>
            </a:r>
            <a:endParaRPr lang="ko-KR" altLang="en-US" sz="5865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09600" y="1536700"/>
            <a:ext cx="5389880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마스터 부제목 스타일 편집</a:t>
            </a:r>
            <a:endParaRPr lang="ko-KR" altLang="en-US" sz="32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idx="2"/>
          </p:nvPr>
        </p:nvSpPr>
        <p:spPr>
          <a:xfrm>
            <a:off x="6193155" y="1536700"/>
            <a:ext cx="5389880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마스터 부제목 스타일 편집</a:t>
            </a:r>
            <a:endParaRPr lang="ko-KR" altLang="en-US" sz="32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5" name="내용 개체 틀 4"/>
          <p:cNvSpPr txBox="1">
            <a:spLocks noGrp="1"/>
          </p:cNvSpPr>
          <p:nvPr>
            <p:ph idx="3"/>
          </p:nvPr>
        </p:nvSpPr>
        <p:spPr>
          <a:xfrm>
            <a:off x="609600" y="2176780"/>
            <a:ext cx="5389880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6" name="내용 개체 틀 5"/>
          <p:cNvSpPr txBox="1">
            <a:spLocks noGrp="1"/>
          </p:cNvSpPr>
          <p:nvPr>
            <p:ph idx="4"/>
          </p:nvPr>
        </p:nvSpPr>
        <p:spPr>
          <a:xfrm>
            <a:off x="6193155" y="2176780"/>
            <a:ext cx="5389880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Arial" charset="0"/>
                <a:ea typeface="Arial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Arial" charset="0"/>
              <a:ea typeface="Arial" charset="0"/>
            </a:endParaRPr>
          </a:p>
        </p:txBody>
      </p:sp>
      <p:sp>
        <p:nvSpPr>
          <p:cNvPr id="8" name="날짜 개체 틀 7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Arial" charset="0"/>
                <a:ea typeface="Arial" charset="0"/>
              </a:rPr>
              <a:t>2019-03-31</a:t>
            </a:fld>
            <a:endParaRPr lang="ko-KR" altLang="en-US" sz="1200" b="0" cap="none" dirty="0" smtClean="0">
              <a:solidFill>
                <a:srgbClr val="898989"/>
              </a:solidFill>
              <a:latin typeface="Arial" charset="0"/>
              <a:ea typeface="Arial" charset="0"/>
            </a:endParaRPr>
          </a:p>
        </p:txBody>
      </p:sp>
      <p:sp>
        <p:nvSpPr>
          <p:cNvPr id="9" name="바닥글 개체 틀 8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cap="none" dirty="0" smtClean="0">
              <a:latin typeface="Arial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마스터 제목 스타일 편집</a:t>
            </a:r>
            <a:endParaRPr lang="ko-KR" altLang="en-US" sz="5865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3" name="슬라이드 번호 개체 틀 2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Arial" charset="0"/>
                <a:ea typeface="Arial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Arial" charset="0"/>
              <a:ea typeface="Arial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Arial" charset="0"/>
                <a:ea typeface="Arial" charset="0"/>
              </a:rPr>
              <a:t>2019-03-31</a:t>
            </a:fld>
            <a:endParaRPr lang="ko-KR" altLang="en-US" sz="1200" b="0" cap="none" dirty="0" smtClean="0">
              <a:solidFill>
                <a:srgbClr val="898989"/>
              </a:solidFill>
              <a:latin typeface="Arial" charset="0"/>
              <a:ea typeface="Arial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cap="none" dirty="0" smtClean="0">
              <a:latin typeface="Arial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Arial" charset="0"/>
                <a:ea typeface="Arial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Arial" charset="0"/>
              <a:ea typeface="Arial" charset="0"/>
            </a:endParaRPr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Arial" charset="0"/>
                <a:ea typeface="Arial" charset="0"/>
              </a:rPr>
              <a:t>2019-03-31</a:t>
            </a:fld>
            <a:endParaRPr lang="ko-KR" altLang="en-US" sz="1200" b="0" cap="none" dirty="0" smtClean="0">
              <a:solidFill>
                <a:srgbClr val="898989"/>
              </a:solidFill>
              <a:latin typeface="Arial" charset="0"/>
              <a:ea typeface="Arial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cap="none" dirty="0" smtClean="0">
              <a:latin typeface="Arial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4011930" cy="11620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마스터 부제목 스타일 편집</a:t>
            </a:r>
            <a:endParaRPr lang="ko-KR" altLang="en-US" sz="2665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4767580" y="457200"/>
            <a:ext cx="6815455" cy="54870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idx="2"/>
          </p:nvPr>
        </p:nvSpPr>
        <p:spPr>
          <a:xfrm>
            <a:off x="609600" y="1435735"/>
            <a:ext cx="4011930" cy="4691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마스터 부제목 스타일 편집</a:t>
            </a:r>
            <a:endParaRPr lang="ko-KR" altLang="en-US" sz="1865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Arial" charset="0"/>
                <a:ea typeface="Arial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Arial" charset="0"/>
              <a:ea typeface="Arial" charset="0"/>
            </a:endParaRPr>
          </a:p>
        </p:txBody>
      </p:sp>
      <p:sp>
        <p:nvSpPr>
          <p:cNvPr id="6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Arial" charset="0"/>
                <a:ea typeface="Arial" charset="0"/>
              </a:rPr>
              <a:t>2019-03-31</a:t>
            </a:fld>
            <a:endParaRPr lang="ko-KR" altLang="en-US" sz="1200" b="0" cap="none" dirty="0" smtClean="0">
              <a:solidFill>
                <a:srgbClr val="898989"/>
              </a:solidFill>
              <a:latin typeface="Arial" charset="0"/>
              <a:ea typeface="Arial" charset="0"/>
            </a:endParaRPr>
          </a:p>
        </p:txBody>
      </p:sp>
      <p:sp>
        <p:nvSpPr>
          <p:cNvPr id="7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cap="none" dirty="0" smtClean="0">
              <a:latin typeface="Arial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4011930" cy="11620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마스터 부제목 스타일 편집</a:t>
            </a:r>
            <a:endParaRPr lang="ko-KR" altLang="en-US" sz="2665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09600" y="1435735"/>
            <a:ext cx="4011930" cy="4691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마스터 부제목 스타일 편집</a:t>
            </a:r>
            <a:endParaRPr lang="ko-KR" altLang="en-US" sz="1865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4" name="그림 개체 틀 3"/>
          <p:cNvSpPr txBox="1">
            <a:spLocks noGrp="1"/>
          </p:cNvSpPr>
          <p:nvPr>
            <p:ph type="pic" idx="2"/>
          </p:nvPr>
        </p:nvSpPr>
        <p:spPr>
          <a:xfrm>
            <a:off x="4767580" y="457200"/>
            <a:ext cx="6815455" cy="54870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그림</a:t>
            </a:r>
            <a:endParaRPr lang="ko-KR" altLang="en-US" sz="20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Arial" charset="0"/>
                <a:ea typeface="Arial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Arial" charset="0"/>
              <a:ea typeface="Arial" charset="0"/>
            </a:endParaRPr>
          </a:p>
        </p:txBody>
      </p:sp>
      <p:sp>
        <p:nvSpPr>
          <p:cNvPr id="6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Arial" charset="0"/>
                <a:ea typeface="Arial" charset="0"/>
              </a:rPr>
              <a:t>2019-03-31</a:t>
            </a:fld>
            <a:endParaRPr lang="ko-KR" altLang="en-US" sz="1200" b="0" cap="none" dirty="0" smtClean="0">
              <a:solidFill>
                <a:srgbClr val="898989"/>
              </a:solidFill>
              <a:latin typeface="Arial" charset="0"/>
              <a:ea typeface="Arial" charset="0"/>
            </a:endParaRPr>
          </a:p>
        </p:txBody>
      </p:sp>
      <p:sp>
        <p:nvSpPr>
          <p:cNvPr id="7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cap="none" dirty="0" smtClean="0">
              <a:latin typeface="Arial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마스터 제목 스타일 편집</a:t>
            </a:r>
            <a:endParaRPr lang="ko-KR" altLang="en-US" sz="5865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Arial" charset="0"/>
                <a:ea typeface="Arial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Arial" charset="0"/>
                <a:ea typeface="Arial" charset="0"/>
              </a:rPr>
              <a:t>‹#›</a:t>
            </a:fld>
            <a:endParaRPr lang="ko-KR" altLang="en-US" sz="18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2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Arial" charset="0"/>
                <a:ea typeface="Arial" charset="0"/>
              </a:rPr>
              <a:t>2019-03-31</a:t>
            </a:fld>
            <a:endParaRPr lang="ko-KR" altLang="en-US" sz="1800" b="0" cap="none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3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Arial" charset="0"/>
              <a:ea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8717787" y="4075358"/>
            <a:ext cx="2167890" cy="6438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x_서울남산 장체EB" panose="02020603020101020101" pitchFamily="18" charset="-128"/>
                <a:ea typeface="Pix_서울남산 장체EB" panose="02020603020101020101" pitchFamily="18" charset="-128"/>
              </a:rPr>
              <a:t>‘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x_서울남산 장체EB" panose="02020603020101020101" pitchFamily="18" charset="-128"/>
                <a:ea typeface="Pix_서울남산 장체EB" panose="02020603020101020101" pitchFamily="18" charset="-128"/>
              </a:rPr>
              <a:t>Millions’ </a:t>
            </a:r>
            <a:r>
              <a:rPr lang="en-US" altLang="ko-KR" sz="2000" b="1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ix_서울남산 장체EB" panose="02020603020101020101" pitchFamily="18" charset="-128"/>
                <a:ea typeface="Pix_서울남산 장체EB" panose="02020603020101020101" pitchFamily="18" charset="-128"/>
              </a:rPr>
              <a:t>조</a:t>
            </a:r>
            <a:endParaRPr lang="ko-KR" altLang="en-US" sz="2000" b="1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Pix_서울남산 장체EB" panose="02020603020101020101" pitchFamily="18" charset="-128"/>
              <a:ea typeface="Pix_서울남산 장체EB" panose="02020603020101020101" pitchFamily="18" charset="-128"/>
            </a:endParaRPr>
          </a:p>
        </p:txBody>
      </p:sp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1726650" y="2164844"/>
            <a:ext cx="8856468" cy="112014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800" dirty="0" smtClean="0">
                <a:ln>
                  <a:solidFill>
                    <a:schemeClr val="tx1"/>
                  </a:solidFill>
                </a:ln>
                <a:solidFill>
                  <a:schemeClr val="accent1">
                    <a:lumMod val="75000"/>
                  </a:schemeClr>
                </a:solidFill>
                <a:latin typeface="Pix_서울남산 장체EB" panose="02020603020101020101" pitchFamily="18" charset="-128"/>
                <a:ea typeface="Pix_서울남산 장체EB" panose="02020603020101020101" pitchFamily="18" charset="-128"/>
              </a:rPr>
              <a:t>‘</a:t>
            </a:r>
            <a:r>
              <a:rPr lang="ko-KR" altLang="en-US" sz="3800" dirty="0" err="1" smtClean="0">
                <a:ln>
                  <a:solidFill>
                    <a:schemeClr val="tx1"/>
                  </a:solidFill>
                </a:ln>
                <a:solidFill>
                  <a:schemeClr val="accent1">
                    <a:lumMod val="75000"/>
                  </a:schemeClr>
                </a:solidFill>
                <a:latin typeface="Pix_서울남산 장체EB" panose="02020603020101020101" pitchFamily="18" charset="-128"/>
                <a:ea typeface="Pix_서울남산 장체EB" panose="02020603020101020101" pitchFamily="18" charset="-128"/>
              </a:rPr>
              <a:t>테트리스</a:t>
            </a:r>
            <a:r>
              <a:rPr lang="ko-KR" altLang="en-US" sz="3800" dirty="0" smtClean="0">
                <a:ln>
                  <a:solidFill>
                    <a:schemeClr val="tx1"/>
                  </a:solidFill>
                </a:ln>
                <a:solidFill>
                  <a:schemeClr val="accent1">
                    <a:lumMod val="75000"/>
                  </a:schemeClr>
                </a:solidFill>
                <a:latin typeface="Pix_서울남산 장체EB" panose="02020603020101020101" pitchFamily="18" charset="-128"/>
                <a:ea typeface="Pix_서울남산 장체EB" panose="02020603020101020101" pitchFamily="18" charset="-128"/>
              </a:rPr>
              <a:t> 게임</a:t>
            </a:r>
            <a:r>
              <a:rPr lang="en-US" altLang="ko-KR" sz="3800" dirty="0" smtClean="0">
                <a:ln>
                  <a:solidFill>
                    <a:schemeClr val="tx1"/>
                  </a:solidFill>
                </a:ln>
                <a:solidFill>
                  <a:schemeClr val="accent1">
                    <a:lumMod val="75000"/>
                  </a:schemeClr>
                </a:solidFill>
                <a:latin typeface="Pix_서울남산 장체EB" panose="02020603020101020101" pitchFamily="18" charset="-128"/>
                <a:ea typeface="Pix_서울남산 장체EB" panose="02020603020101020101" pitchFamily="18" charset="-128"/>
              </a:rPr>
              <a:t>’</a:t>
            </a:r>
            <a:r>
              <a:rPr lang="ko-KR" altLang="en-US" sz="3800" dirty="0" smtClean="0">
                <a:ln>
                  <a:solidFill>
                    <a:schemeClr val="tx1"/>
                  </a:solidFill>
                </a:ln>
                <a:solidFill>
                  <a:schemeClr val="accent1">
                    <a:lumMod val="75000"/>
                  </a:schemeClr>
                </a:solidFill>
                <a:latin typeface="Pix_서울남산 장체EB" panose="02020603020101020101" pitchFamily="18" charset="-128"/>
                <a:ea typeface="Pix_서울남산 장체EB" panose="02020603020101020101" pitchFamily="18" charset="-128"/>
              </a:rPr>
              <a:t> </a:t>
            </a:r>
            <a:r>
              <a:rPr lang="en-US" altLang="ko-KR" sz="3800" dirty="0" smtClean="0">
                <a:ln>
                  <a:solidFill>
                    <a:schemeClr val="tx1"/>
                  </a:solidFill>
                </a:ln>
                <a:solidFill>
                  <a:schemeClr val="bg2">
                    <a:lumMod val="50000"/>
                  </a:schemeClr>
                </a:solidFill>
                <a:latin typeface="Pix_서울남산 장체EB" panose="02020603020101020101" pitchFamily="18" charset="-128"/>
                <a:ea typeface="Pix_서울남산 장체EB" panose="02020603020101020101" pitchFamily="18" charset="-128"/>
              </a:rPr>
              <a:t/>
            </a:r>
            <a:br>
              <a:rPr lang="en-US" altLang="ko-KR" sz="3800" dirty="0" smtClean="0">
                <a:ln>
                  <a:solidFill>
                    <a:schemeClr val="tx1"/>
                  </a:solidFill>
                </a:ln>
                <a:solidFill>
                  <a:schemeClr val="bg2">
                    <a:lumMod val="50000"/>
                  </a:schemeClr>
                </a:solidFill>
                <a:latin typeface="Pix_서울남산 장체EB" panose="02020603020101020101" pitchFamily="18" charset="-128"/>
                <a:ea typeface="Pix_서울남산 장체EB" panose="02020603020101020101" pitchFamily="18" charset="-128"/>
              </a:rPr>
            </a:br>
            <a:r>
              <a:rPr lang="ko-KR" altLang="en-US" sz="3800" dirty="0" smtClean="0">
                <a:ln>
                  <a:solidFill>
                    <a:schemeClr val="tx1"/>
                  </a:solidFill>
                </a:ln>
                <a:solidFill>
                  <a:schemeClr val="accent4"/>
                </a:solidFill>
                <a:latin typeface="Pix_서울남산 장체EB" panose="02020603020101020101" pitchFamily="18" charset="-128"/>
                <a:ea typeface="Pix_서울남산 장체EB" panose="02020603020101020101" pitchFamily="18" charset="-128"/>
              </a:rPr>
              <a:t>오픈소스 활용 프로젝트</a:t>
            </a:r>
            <a:endParaRPr lang="ko-KR" altLang="en-US" sz="3800" b="0" cap="none" dirty="0" smtClean="0">
              <a:ln>
                <a:solidFill>
                  <a:schemeClr val="tx1"/>
                </a:solidFill>
              </a:ln>
              <a:solidFill>
                <a:schemeClr val="accent4"/>
              </a:solidFill>
              <a:latin typeface="Pix_서울남산 장체EB" panose="02020603020101020101" pitchFamily="18" charset="-128"/>
              <a:ea typeface="Pix_서울남산 장체EB" panose="02020603020101020101" pitchFamily="18" charset="-128"/>
            </a:endParaRPr>
          </a:p>
        </p:txBody>
      </p:sp>
      <p:sp>
        <p:nvSpPr>
          <p:cNvPr id="7" name="부제목 6"/>
          <p:cNvSpPr txBox="1">
            <a:spLocks noGrp="1"/>
          </p:cNvSpPr>
          <p:nvPr>
            <p:ph type="subTitle" idx="4"/>
          </p:nvPr>
        </p:nvSpPr>
        <p:spPr>
          <a:xfrm>
            <a:off x="8254077" y="5363051"/>
            <a:ext cx="2595880" cy="3702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dirty="0" smtClean="0">
                <a:solidFill>
                  <a:schemeClr val="tx1"/>
                </a:solidFill>
                <a:latin typeface="Pix_서울남산 장체B" panose="02020603020101020101" pitchFamily="18" charset="-128"/>
                <a:ea typeface="Pix_서울남산 장체B" panose="02020603020101020101" pitchFamily="18" charset="-128"/>
              </a:rPr>
              <a:t>2016110453</a:t>
            </a:r>
            <a:r>
              <a:rPr lang="en-US" altLang="ko-KR" sz="1600" dirty="0">
                <a:solidFill>
                  <a:schemeClr val="tx1"/>
                </a:solidFill>
                <a:latin typeface="Pix_서울남산 장체B" panose="02020603020101020101" pitchFamily="18" charset="-128"/>
                <a:ea typeface="Pix_서울남산 장체B" panose="02020603020101020101" pitchFamily="18" charset="-128"/>
              </a:rPr>
              <a:t>  </a:t>
            </a:r>
            <a:r>
              <a:rPr lang="ko-KR" altLang="en-US" sz="1600" dirty="0" smtClean="0">
                <a:solidFill>
                  <a:schemeClr val="tx1"/>
                </a:solidFill>
                <a:latin typeface="Pix_서울남산 장체B" panose="02020603020101020101" pitchFamily="18" charset="-128"/>
                <a:ea typeface="Pix_서울남산 장체B" panose="02020603020101020101" pitchFamily="18" charset="-128"/>
              </a:rPr>
              <a:t>길효진</a:t>
            </a:r>
            <a:endParaRPr lang="ko-KR" altLang="en-US" sz="1600" b="0" cap="none" dirty="0" smtClean="0">
              <a:solidFill>
                <a:schemeClr val="tx1"/>
              </a:solidFill>
              <a:latin typeface="Pix_서울남산 장체B" panose="02020603020101020101" pitchFamily="18" charset="-128"/>
              <a:ea typeface="Pix_서울남산 장체B" panose="02020603020101020101" pitchFamily="18" charset="-128"/>
            </a:endParaRPr>
          </a:p>
        </p:txBody>
      </p:sp>
      <p:sp>
        <p:nvSpPr>
          <p:cNvPr id="8" name="부제목 7"/>
          <p:cNvSpPr txBox="1">
            <a:spLocks noGrp="1"/>
          </p:cNvSpPr>
          <p:nvPr>
            <p:ph type="subTitle" idx="5"/>
          </p:nvPr>
        </p:nvSpPr>
        <p:spPr>
          <a:xfrm>
            <a:off x="8529697" y="5026185"/>
            <a:ext cx="2322195" cy="32131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dirty="0" smtClean="0">
                <a:solidFill>
                  <a:schemeClr val="tx1"/>
                </a:solidFill>
                <a:latin typeface="Pix_서울남산 장체B" panose="02020603020101020101" pitchFamily="18" charset="-128"/>
                <a:ea typeface="Pix_서울남산 장체B" panose="02020603020101020101" pitchFamily="18" charset="-128"/>
              </a:rPr>
              <a:t>2015110871 </a:t>
            </a:r>
            <a:r>
              <a:rPr lang="en-US" altLang="ko-KR" sz="1600" b="0" cap="none" dirty="0" smtClean="0">
                <a:solidFill>
                  <a:schemeClr val="tx1"/>
                </a:solidFill>
                <a:latin typeface="Pix_서울남산 장체B" panose="02020603020101020101" pitchFamily="18" charset="-128"/>
                <a:ea typeface="Pix_서울남산 장체B" panose="02020603020101020101" pitchFamily="18" charset="-128"/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  <a:latin typeface="Pix_서울남산 장체B" panose="02020603020101020101" pitchFamily="18" charset="-128"/>
                <a:ea typeface="Pix_서울남산 장체B" panose="02020603020101020101" pitchFamily="18" charset="-128"/>
              </a:rPr>
              <a:t>김주영</a:t>
            </a:r>
            <a:endParaRPr lang="ko-KR" altLang="en-US" sz="1600" b="0" cap="none" dirty="0" smtClean="0">
              <a:solidFill>
                <a:schemeClr val="tx1"/>
              </a:solidFill>
              <a:latin typeface="Pix_서울남산 장체B" panose="02020603020101020101" pitchFamily="18" charset="-128"/>
              <a:ea typeface="Pix_서울남산 장체B" panose="02020603020101020101" pitchFamily="18" charset="-128"/>
            </a:endParaRPr>
          </a:p>
        </p:txBody>
      </p:sp>
      <p:sp>
        <p:nvSpPr>
          <p:cNvPr id="9" name="부제목 8"/>
          <p:cNvSpPr txBox="1">
            <a:spLocks noGrp="1"/>
          </p:cNvSpPr>
          <p:nvPr>
            <p:ph type="subTitle" idx="6"/>
          </p:nvPr>
        </p:nvSpPr>
        <p:spPr>
          <a:xfrm>
            <a:off x="8416919" y="4684920"/>
            <a:ext cx="2429510" cy="30988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Pix_서울남산 장체B" panose="02020603020101020101" pitchFamily="18" charset="-128"/>
                <a:ea typeface="Pix_서울남산 장체B" panose="02020603020101020101" pitchFamily="18" charset="-128"/>
              </a:rPr>
              <a:t>2015110433  </a:t>
            </a:r>
            <a:r>
              <a:rPr lang="ko-KR" altLang="en-US" sz="1600" dirty="0" err="1" smtClean="0">
                <a:solidFill>
                  <a:schemeClr val="tx1"/>
                </a:solidFill>
                <a:latin typeface="Pix_서울남산 장체B" panose="02020603020101020101" pitchFamily="18" charset="-128"/>
                <a:ea typeface="Pix_서울남산 장체B" panose="02020603020101020101" pitchFamily="18" charset="-128"/>
              </a:rPr>
              <a:t>배정수</a:t>
            </a:r>
            <a:endParaRPr lang="ko-KR" altLang="en-US" sz="1600" b="0" cap="none" dirty="0" smtClean="0">
              <a:solidFill>
                <a:schemeClr val="tx1"/>
              </a:solidFill>
              <a:latin typeface="Pix_서울남산 장체B" panose="02020603020101020101" pitchFamily="18" charset="-128"/>
              <a:ea typeface="Pix_서울남산 장체B" panose="02020603020101020101" pitchFamily="18" charset="-128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0" y="5693518"/>
            <a:ext cx="12211101" cy="1174820"/>
            <a:chOff x="0" y="5693518"/>
            <a:chExt cx="12211101" cy="1174820"/>
          </a:xfrm>
        </p:grpSpPr>
        <p:grpSp>
          <p:nvGrpSpPr>
            <p:cNvPr id="10" name="그룹 9"/>
            <p:cNvGrpSpPr/>
            <p:nvPr/>
          </p:nvGrpSpPr>
          <p:grpSpPr>
            <a:xfrm>
              <a:off x="0" y="6480720"/>
              <a:ext cx="574032" cy="377280"/>
              <a:chOff x="0" y="6480720"/>
              <a:chExt cx="574032" cy="377280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0" y="6669360"/>
                <a:ext cx="191344" cy="18864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191344" y="6669360"/>
                <a:ext cx="191344" cy="18864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382688" y="6669360"/>
                <a:ext cx="191344" cy="18864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191344" y="6480720"/>
                <a:ext cx="191344" cy="18864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382688" y="6479700"/>
              <a:ext cx="574032" cy="378300"/>
              <a:chOff x="382688" y="6479700"/>
              <a:chExt cx="574032" cy="378300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382688" y="648072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574032" y="648072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765376" y="647970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765376" y="666936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956720" y="6101400"/>
              <a:ext cx="191344" cy="756600"/>
              <a:chOff x="956720" y="6101400"/>
              <a:chExt cx="191344" cy="756600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956720" y="666936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956720" y="647970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956720" y="629004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956720" y="610140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1148064" y="6479700"/>
              <a:ext cx="382688" cy="378300"/>
              <a:chOff x="1148064" y="6479700"/>
              <a:chExt cx="382688" cy="378300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1148064" y="6479700"/>
                <a:ext cx="191344" cy="1886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1339408" y="6480720"/>
                <a:ext cx="191344" cy="1886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1148064" y="6668340"/>
                <a:ext cx="191344" cy="1886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1339408" y="6669360"/>
                <a:ext cx="191344" cy="1886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1339408" y="6098696"/>
              <a:ext cx="382688" cy="563880"/>
              <a:chOff x="1339408" y="6101400"/>
              <a:chExt cx="382688" cy="563880"/>
            </a:xfrm>
          </p:grpSpPr>
          <p:sp>
            <p:nvSpPr>
              <p:cNvPr id="31" name="직사각형 30"/>
              <p:cNvSpPr/>
              <p:nvPr/>
            </p:nvSpPr>
            <p:spPr>
              <a:xfrm>
                <a:off x="1339408" y="6101400"/>
                <a:ext cx="191344" cy="188640"/>
              </a:xfrm>
              <a:prstGeom prst="rect">
                <a:avLst/>
              </a:prstGeom>
              <a:solidFill>
                <a:srgbClr val="EA509D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1339408" y="6289020"/>
                <a:ext cx="191344" cy="188640"/>
              </a:xfrm>
              <a:prstGeom prst="rect">
                <a:avLst/>
              </a:prstGeom>
              <a:solidFill>
                <a:srgbClr val="EA509D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1530752" y="6292080"/>
                <a:ext cx="191344" cy="188640"/>
              </a:xfrm>
              <a:prstGeom prst="rect">
                <a:avLst/>
              </a:prstGeom>
              <a:solidFill>
                <a:srgbClr val="EA509D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1530752" y="6476640"/>
                <a:ext cx="191344" cy="188640"/>
              </a:xfrm>
              <a:prstGeom prst="rect">
                <a:avLst/>
              </a:prstGeom>
              <a:solidFill>
                <a:srgbClr val="EA509D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1530752" y="6665280"/>
              <a:ext cx="765376" cy="192720"/>
              <a:chOff x="1530752" y="6665280"/>
              <a:chExt cx="765376" cy="192720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1530752" y="666936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1722096" y="666936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1913440" y="666528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2104784" y="666528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 rot="16200000">
              <a:off x="2006408" y="6378264"/>
              <a:ext cx="574032" cy="377280"/>
              <a:chOff x="0" y="6480720"/>
              <a:chExt cx="574032" cy="377280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0" y="6669360"/>
                <a:ext cx="191344" cy="18864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191344" y="6669360"/>
                <a:ext cx="191344" cy="18864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382688" y="6669360"/>
                <a:ext cx="191344" cy="18864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191344" y="6480720"/>
                <a:ext cx="191344" cy="18864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rot="5400000" flipH="1">
              <a:off x="2580108" y="6380636"/>
              <a:ext cx="382688" cy="563880"/>
              <a:chOff x="1339408" y="6101400"/>
              <a:chExt cx="382688" cy="563880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1339408" y="6101400"/>
                <a:ext cx="191344" cy="188640"/>
              </a:xfrm>
              <a:prstGeom prst="rect">
                <a:avLst/>
              </a:prstGeom>
              <a:solidFill>
                <a:srgbClr val="EA509D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1339408" y="6289020"/>
                <a:ext cx="191344" cy="188640"/>
              </a:xfrm>
              <a:prstGeom prst="rect">
                <a:avLst/>
              </a:prstGeom>
              <a:solidFill>
                <a:srgbClr val="EA509D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1530752" y="6292080"/>
                <a:ext cx="191344" cy="188640"/>
              </a:xfrm>
              <a:prstGeom prst="rect">
                <a:avLst/>
              </a:prstGeom>
              <a:solidFill>
                <a:srgbClr val="EA509D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1530752" y="6476640"/>
                <a:ext cx="191344" cy="188640"/>
              </a:xfrm>
              <a:prstGeom prst="rect">
                <a:avLst/>
              </a:prstGeom>
              <a:solidFill>
                <a:srgbClr val="EA509D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5400000">
              <a:off x="2963499" y="6374895"/>
              <a:ext cx="574032" cy="378300"/>
              <a:chOff x="382688" y="6479700"/>
              <a:chExt cx="574032" cy="378300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382688" y="648072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574032" y="648072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765376" y="647970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765376" y="666936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2862914" y="6280032"/>
              <a:ext cx="382688" cy="378300"/>
              <a:chOff x="1148064" y="6479700"/>
              <a:chExt cx="382688" cy="378300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1148064" y="6479700"/>
                <a:ext cx="191344" cy="1886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1339408" y="6480720"/>
                <a:ext cx="191344" cy="1886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1148064" y="6668340"/>
                <a:ext cx="191344" cy="1886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1339408" y="6669360"/>
                <a:ext cx="191344" cy="1886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0" name="그룹 59"/>
            <p:cNvGrpSpPr/>
            <p:nvPr/>
          </p:nvGrpSpPr>
          <p:grpSpPr>
            <a:xfrm>
              <a:off x="3434088" y="6470567"/>
              <a:ext cx="382688" cy="378300"/>
              <a:chOff x="1148064" y="6479700"/>
              <a:chExt cx="382688" cy="378300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1148064" y="6479700"/>
                <a:ext cx="191344" cy="1886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1339408" y="6480720"/>
                <a:ext cx="191344" cy="1886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1148064" y="6668340"/>
                <a:ext cx="191344" cy="1886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1339408" y="6669360"/>
                <a:ext cx="191344" cy="1886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 rot="10800000">
              <a:off x="3636255" y="6277029"/>
              <a:ext cx="574032" cy="377280"/>
              <a:chOff x="0" y="6480720"/>
              <a:chExt cx="574032" cy="377280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0" y="6669360"/>
                <a:ext cx="191344" cy="18864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191344" y="6669360"/>
                <a:ext cx="191344" cy="18864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382688" y="6669360"/>
                <a:ext cx="191344" cy="18864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191344" y="6480720"/>
                <a:ext cx="191344" cy="18864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0" name="그룹 69"/>
            <p:cNvGrpSpPr/>
            <p:nvPr/>
          </p:nvGrpSpPr>
          <p:grpSpPr>
            <a:xfrm>
              <a:off x="3830926" y="6656147"/>
              <a:ext cx="765376" cy="192720"/>
              <a:chOff x="1530752" y="6665280"/>
              <a:chExt cx="765376" cy="192720"/>
            </a:xfrm>
          </p:grpSpPr>
          <p:sp>
            <p:nvSpPr>
              <p:cNvPr id="71" name="직사각형 70"/>
              <p:cNvSpPr/>
              <p:nvPr/>
            </p:nvSpPr>
            <p:spPr>
              <a:xfrm>
                <a:off x="1530752" y="666936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1722096" y="666936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1913440" y="666528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2104784" y="666528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>
              <a:off x="4205730" y="6473936"/>
              <a:ext cx="574032" cy="378300"/>
              <a:chOff x="382688" y="6479700"/>
              <a:chExt cx="574032" cy="378300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382688" y="648072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574032" y="648072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765376" y="647970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/>
              <p:cNvSpPr/>
              <p:nvPr/>
            </p:nvSpPr>
            <p:spPr>
              <a:xfrm>
                <a:off x="765376" y="666936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0" name="그룹 79"/>
            <p:cNvGrpSpPr/>
            <p:nvPr/>
          </p:nvGrpSpPr>
          <p:grpSpPr>
            <a:xfrm>
              <a:off x="4771878" y="6087369"/>
              <a:ext cx="191344" cy="756600"/>
              <a:chOff x="956720" y="6101400"/>
              <a:chExt cx="191344" cy="756600"/>
            </a:xfrm>
          </p:grpSpPr>
          <p:sp>
            <p:nvSpPr>
              <p:cNvPr id="81" name="직사각형 80"/>
              <p:cNvSpPr/>
              <p:nvPr/>
            </p:nvSpPr>
            <p:spPr>
              <a:xfrm>
                <a:off x="956720" y="666936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956720" y="647970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956720" y="629004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956720" y="610140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>
              <a:off x="4963222" y="6480720"/>
              <a:ext cx="574032" cy="377280"/>
              <a:chOff x="0" y="6480720"/>
              <a:chExt cx="574032" cy="377280"/>
            </a:xfrm>
          </p:grpSpPr>
          <p:sp>
            <p:nvSpPr>
              <p:cNvPr id="86" name="직사각형 85"/>
              <p:cNvSpPr/>
              <p:nvPr/>
            </p:nvSpPr>
            <p:spPr>
              <a:xfrm>
                <a:off x="0" y="6669360"/>
                <a:ext cx="191344" cy="18864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/>
              <p:cNvSpPr/>
              <p:nvPr/>
            </p:nvSpPr>
            <p:spPr>
              <a:xfrm>
                <a:off x="191344" y="6669360"/>
                <a:ext cx="191344" cy="18864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382688" y="6669360"/>
                <a:ext cx="191344" cy="18864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직사각형 88"/>
              <p:cNvSpPr/>
              <p:nvPr/>
            </p:nvSpPr>
            <p:spPr>
              <a:xfrm>
                <a:off x="191344" y="6480720"/>
                <a:ext cx="191344" cy="18864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0" name="그룹 89"/>
            <p:cNvGrpSpPr/>
            <p:nvPr/>
          </p:nvGrpSpPr>
          <p:grpSpPr>
            <a:xfrm>
              <a:off x="5345910" y="6479700"/>
              <a:ext cx="574032" cy="378300"/>
              <a:chOff x="382688" y="6479700"/>
              <a:chExt cx="574032" cy="378300"/>
            </a:xfrm>
          </p:grpSpPr>
          <p:sp>
            <p:nvSpPr>
              <p:cNvPr id="91" name="직사각형 90"/>
              <p:cNvSpPr/>
              <p:nvPr/>
            </p:nvSpPr>
            <p:spPr>
              <a:xfrm>
                <a:off x="382688" y="648072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574032" y="648072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직사각형 92"/>
              <p:cNvSpPr/>
              <p:nvPr/>
            </p:nvSpPr>
            <p:spPr>
              <a:xfrm>
                <a:off x="765376" y="647970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직사각형 93"/>
              <p:cNvSpPr/>
              <p:nvPr/>
            </p:nvSpPr>
            <p:spPr>
              <a:xfrm>
                <a:off x="765376" y="666936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5919942" y="6101400"/>
              <a:ext cx="191344" cy="756600"/>
              <a:chOff x="956720" y="6101400"/>
              <a:chExt cx="191344" cy="756600"/>
            </a:xfrm>
          </p:grpSpPr>
          <p:sp>
            <p:nvSpPr>
              <p:cNvPr id="96" name="직사각형 95"/>
              <p:cNvSpPr/>
              <p:nvPr/>
            </p:nvSpPr>
            <p:spPr>
              <a:xfrm>
                <a:off x="956720" y="666936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/>
              <p:cNvSpPr/>
              <p:nvPr/>
            </p:nvSpPr>
            <p:spPr>
              <a:xfrm>
                <a:off x="956720" y="647970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직사각형 97"/>
              <p:cNvSpPr/>
              <p:nvPr/>
            </p:nvSpPr>
            <p:spPr>
              <a:xfrm>
                <a:off x="956720" y="629004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직사각형 98"/>
              <p:cNvSpPr/>
              <p:nvPr/>
            </p:nvSpPr>
            <p:spPr>
              <a:xfrm>
                <a:off x="956720" y="610140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6111286" y="6479700"/>
              <a:ext cx="382688" cy="378300"/>
              <a:chOff x="1148064" y="6479700"/>
              <a:chExt cx="382688" cy="378300"/>
            </a:xfrm>
          </p:grpSpPr>
          <p:sp>
            <p:nvSpPr>
              <p:cNvPr id="101" name="직사각형 100"/>
              <p:cNvSpPr/>
              <p:nvPr/>
            </p:nvSpPr>
            <p:spPr>
              <a:xfrm>
                <a:off x="1148064" y="6479700"/>
                <a:ext cx="191344" cy="1886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1339408" y="6480720"/>
                <a:ext cx="191344" cy="1886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직사각형 102"/>
              <p:cNvSpPr/>
              <p:nvPr/>
            </p:nvSpPr>
            <p:spPr>
              <a:xfrm>
                <a:off x="1148064" y="6668340"/>
                <a:ext cx="191344" cy="1886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직사각형 103"/>
              <p:cNvSpPr/>
              <p:nvPr/>
            </p:nvSpPr>
            <p:spPr>
              <a:xfrm>
                <a:off x="1339408" y="6669360"/>
                <a:ext cx="191344" cy="1886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5" name="그룹 104"/>
            <p:cNvGrpSpPr/>
            <p:nvPr/>
          </p:nvGrpSpPr>
          <p:grpSpPr>
            <a:xfrm>
              <a:off x="6302630" y="6098696"/>
              <a:ext cx="382688" cy="563880"/>
              <a:chOff x="1339408" y="6101400"/>
              <a:chExt cx="382688" cy="563880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1339408" y="6101400"/>
                <a:ext cx="191344" cy="188640"/>
              </a:xfrm>
              <a:prstGeom prst="rect">
                <a:avLst/>
              </a:prstGeom>
              <a:solidFill>
                <a:srgbClr val="EA509D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>
                <a:off x="1339408" y="6289020"/>
                <a:ext cx="191344" cy="188640"/>
              </a:xfrm>
              <a:prstGeom prst="rect">
                <a:avLst/>
              </a:prstGeom>
              <a:solidFill>
                <a:srgbClr val="EA509D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직사각형 107"/>
              <p:cNvSpPr/>
              <p:nvPr/>
            </p:nvSpPr>
            <p:spPr>
              <a:xfrm>
                <a:off x="1530752" y="6292080"/>
                <a:ext cx="191344" cy="188640"/>
              </a:xfrm>
              <a:prstGeom prst="rect">
                <a:avLst/>
              </a:prstGeom>
              <a:solidFill>
                <a:srgbClr val="EA509D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직사각형 108"/>
              <p:cNvSpPr/>
              <p:nvPr/>
            </p:nvSpPr>
            <p:spPr>
              <a:xfrm>
                <a:off x="1530752" y="6476640"/>
                <a:ext cx="191344" cy="188640"/>
              </a:xfrm>
              <a:prstGeom prst="rect">
                <a:avLst/>
              </a:prstGeom>
              <a:solidFill>
                <a:srgbClr val="EA509D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0" name="그룹 109"/>
            <p:cNvGrpSpPr/>
            <p:nvPr/>
          </p:nvGrpSpPr>
          <p:grpSpPr>
            <a:xfrm>
              <a:off x="6493974" y="6665280"/>
              <a:ext cx="765376" cy="192720"/>
              <a:chOff x="1530752" y="6665280"/>
              <a:chExt cx="765376" cy="192720"/>
            </a:xfrm>
          </p:grpSpPr>
          <p:sp>
            <p:nvSpPr>
              <p:cNvPr id="111" name="직사각형 110"/>
              <p:cNvSpPr/>
              <p:nvPr/>
            </p:nvSpPr>
            <p:spPr>
              <a:xfrm>
                <a:off x="1530752" y="666936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>
                <a:off x="1722096" y="666936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직사각형 112"/>
              <p:cNvSpPr/>
              <p:nvPr/>
            </p:nvSpPr>
            <p:spPr>
              <a:xfrm>
                <a:off x="1913440" y="666528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직사각형 113"/>
              <p:cNvSpPr/>
              <p:nvPr/>
            </p:nvSpPr>
            <p:spPr>
              <a:xfrm>
                <a:off x="2104784" y="666528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" name="그룹 114"/>
            <p:cNvGrpSpPr/>
            <p:nvPr/>
          </p:nvGrpSpPr>
          <p:grpSpPr>
            <a:xfrm rot="16200000">
              <a:off x="6969630" y="6378264"/>
              <a:ext cx="574032" cy="377280"/>
              <a:chOff x="0" y="6480720"/>
              <a:chExt cx="574032" cy="377280"/>
            </a:xfrm>
          </p:grpSpPr>
          <p:sp>
            <p:nvSpPr>
              <p:cNvPr id="116" name="직사각형 115"/>
              <p:cNvSpPr/>
              <p:nvPr/>
            </p:nvSpPr>
            <p:spPr>
              <a:xfrm>
                <a:off x="0" y="6669360"/>
                <a:ext cx="191344" cy="18864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>
                <a:off x="191344" y="6669360"/>
                <a:ext cx="191344" cy="18864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직사각형 117"/>
              <p:cNvSpPr/>
              <p:nvPr/>
            </p:nvSpPr>
            <p:spPr>
              <a:xfrm>
                <a:off x="382688" y="6669360"/>
                <a:ext cx="191344" cy="18864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직사각형 118"/>
              <p:cNvSpPr/>
              <p:nvPr/>
            </p:nvSpPr>
            <p:spPr>
              <a:xfrm>
                <a:off x="191344" y="6480720"/>
                <a:ext cx="191344" cy="18864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 rot="5400000" flipH="1">
              <a:off x="7535713" y="6380636"/>
              <a:ext cx="382688" cy="563880"/>
              <a:chOff x="1339408" y="6101400"/>
              <a:chExt cx="382688" cy="563880"/>
            </a:xfrm>
          </p:grpSpPr>
          <p:sp>
            <p:nvSpPr>
              <p:cNvPr id="121" name="직사각형 120"/>
              <p:cNvSpPr/>
              <p:nvPr/>
            </p:nvSpPr>
            <p:spPr>
              <a:xfrm>
                <a:off x="1339408" y="6101400"/>
                <a:ext cx="191344" cy="188640"/>
              </a:xfrm>
              <a:prstGeom prst="rect">
                <a:avLst/>
              </a:prstGeom>
              <a:solidFill>
                <a:srgbClr val="EA509D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직사각형 121"/>
              <p:cNvSpPr/>
              <p:nvPr/>
            </p:nvSpPr>
            <p:spPr>
              <a:xfrm>
                <a:off x="1339408" y="6289020"/>
                <a:ext cx="191344" cy="188640"/>
              </a:xfrm>
              <a:prstGeom prst="rect">
                <a:avLst/>
              </a:prstGeom>
              <a:solidFill>
                <a:srgbClr val="EA509D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직사각형 122"/>
              <p:cNvSpPr/>
              <p:nvPr/>
            </p:nvSpPr>
            <p:spPr>
              <a:xfrm>
                <a:off x="1530752" y="6292080"/>
                <a:ext cx="191344" cy="188640"/>
              </a:xfrm>
              <a:prstGeom prst="rect">
                <a:avLst/>
              </a:prstGeom>
              <a:solidFill>
                <a:srgbClr val="EA509D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직사각형 123"/>
              <p:cNvSpPr/>
              <p:nvPr/>
            </p:nvSpPr>
            <p:spPr>
              <a:xfrm>
                <a:off x="1530752" y="6476640"/>
                <a:ext cx="191344" cy="188640"/>
              </a:xfrm>
              <a:prstGeom prst="rect">
                <a:avLst/>
              </a:prstGeom>
              <a:solidFill>
                <a:srgbClr val="EA509D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5" name="그룹 124"/>
            <p:cNvGrpSpPr/>
            <p:nvPr/>
          </p:nvGrpSpPr>
          <p:grpSpPr>
            <a:xfrm rot="5400000">
              <a:off x="7926721" y="6374895"/>
              <a:ext cx="574032" cy="378300"/>
              <a:chOff x="382688" y="6479700"/>
              <a:chExt cx="574032" cy="378300"/>
            </a:xfrm>
          </p:grpSpPr>
          <p:sp>
            <p:nvSpPr>
              <p:cNvPr id="126" name="직사각형 125"/>
              <p:cNvSpPr/>
              <p:nvPr/>
            </p:nvSpPr>
            <p:spPr>
              <a:xfrm>
                <a:off x="382688" y="648072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>
                <a:off x="574032" y="648072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직사각형 127"/>
              <p:cNvSpPr/>
              <p:nvPr/>
            </p:nvSpPr>
            <p:spPr>
              <a:xfrm>
                <a:off x="765376" y="647970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직사각형 128"/>
              <p:cNvSpPr/>
              <p:nvPr/>
            </p:nvSpPr>
            <p:spPr>
              <a:xfrm>
                <a:off x="765376" y="666936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0" name="그룹 129"/>
            <p:cNvGrpSpPr/>
            <p:nvPr/>
          </p:nvGrpSpPr>
          <p:grpSpPr>
            <a:xfrm>
              <a:off x="7826136" y="6280032"/>
              <a:ext cx="382688" cy="378300"/>
              <a:chOff x="1148064" y="6479700"/>
              <a:chExt cx="382688" cy="378300"/>
            </a:xfrm>
          </p:grpSpPr>
          <p:sp>
            <p:nvSpPr>
              <p:cNvPr id="131" name="직사각형 130"/>
              <p:cNvSpPr/>
              <p:nvPr/>
            </p:nvSpPr>
            <p:spPr>
              <a:xfrm>
                <a:off x="1148064" y="6479700"/>
                <a:ext cx="191344" cy="1886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직사각형 131"/>
              <p:cNvSpPr/>
              <p:nvPr/>
            </p:nvSpPr>
            <p:spPr>
              <a:xfrm>
                <a:off x="1339408" y="6480720"/>
                <a:ext cx="191344" cy="1886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직사각형 132"/>
              <p:cNvSpPr/>
              <p:nvPr/>
            </p:nvSpPr>
            <p:spPr>
              <a:xfrm>
                <a:off x="1148064" y="6668340"/>
                <a:ext cx="191344" cy="1886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직사각형 133"/>
              <p:cNvSpPr/>
              <p:nvPr/>
            </p:nvSpPr>
            <p:spPr>
              <a:xfrm>
                <a:off x="1339408" y="6669360"/>
                <a:ext cx="191344" cy="1886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>
              <a:off x="8397310" y="6470567"/>
              <a:ext cx="382688" cy="378300"/>
              <a:chOff x="1148064" y="6479700"/>
              <a:chExt cx="382688" cy="378300"/>
            </a:xfrm>
          </p:grpSpPr>
          <p:sp>
            <p:nvSpPr>
              <p:cNvPr id="136" name="직사각형 135"/>
              <p:cNvSpPr/>
              <p:nvPr/>
            </p:nvSpPr>
            <p:spPr>
              <a:xfrm>
                <a:off x="1148064" y="6479700"/>
                <a:ext cx="191344" cy="1886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>
                <a:off x="1339408" y="6480720"/>
                <a:ext cx="191344" cy="1886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직사각형 137"/>
              <p:cNvSpPr/>
              <p:nvPr/>
            </p:nvSpPr>
            <p:spPr>
              <a:xfrm>
                <a:off x="1148064" y="6668340"/>
                <a:ext cx="191344" cy="1886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직사각형 138"/>
              <p:cNvSpPr/>
              <p:nvPr/>
            </p:nvSpPr>
            <p:spPr>
              <a:xfrm>
                <a:off x="1339408" y="6669360"/>
                <a:ext cx="191344" cy="1886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0" name="그룹 139"/>
            <p:cNvGrpSpPr/>
            <p:nvPr/>
          </p:nvGrpSpPr>
          <p:grpSpPr>
            <a:xfrm rot="10800000">
              <a:off x="8599477" y="6277029"/>
              <a:ext cx="574032" cy="377280"/>
              <a:chOff x="0" y="6480720"/>
              <a:chExt cx="574032" cy="377280"/>
            </a:xfrm>
          </p:grpSpPr>
          <p:sp>
            <p:nvSpPr>
              <p:cNvPr id="141" name="직사각형 140"/>
              <p:cNvSpPr/>
              <p:nvPr/>
            </p:nvSpPr>
            <p:spPr>
              <a:xfrm>
                <a:off x="0" y="6669360"/>
                <a:ext cx="191344" cy="18864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직사각형 141"/>
              <p:cNvSpPr/>
              <p:nvPr/>
            </p:nvSpPr>
            <p:spPr>
              <a:xfrm>
                <a:off x="191344" y="6669360"/>
                <a:ext cx="191344" cy="18864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직사각형 142"/>
              <p:cNvSpPr/>
              <p:nvPr/>
            </p:nvSpPr>
            <p:spPr>
              <a:xfrm>
                <a:off x="382688" y="6669360"/>
                <a:ext cx="191344" cy="18864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직사각형 143"/>
              <p:cNvSpPr/>
              <p:nvPr/>
            </p:nvSpPr>
            <p:spPr>
              <a:xfrm>
                <a:off x="191344" y="6480720"/>
                <a:ext cx="191344" cy="18864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5" name="그룹 144"/>
            <p:cNvGrpSpPr/>
            <p:nvPr/>
          </p:nvGrpSpPr>
          <p:grpSpPr>
            <a:xfrm>
              <a:off x="8794148" y="6656147"/>
              <a:ext cx="765376" cy="192720"/>
              <a:chOff x="1530752" y="6665280"/>
              <a:chExt cx="765376" cy="192720"/>
            </a:xfrm>
          </p:grpSpPr>
          <p:sp>
            <p:nvSpPr>
              <p:cNvPr id="146" name="직사각형 145"/>
              <p:cNvSpPr/>
              <p:nvPr/>
            </p:nvSpPr>
            <p:spPr>
              <a:xfrm>
                <a:off x="1530752" y="666936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>
                <a:off x="1722096" y="666936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직사각형 147"/>
              <p:cNvSpPr/>
              <p:nvPr/>
            </p:nvSpPr>
            <p:spPr>
              <a:xfrm>
                <a:off x="1913440" y="666528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직사각형 148"/>
              <p:cNvSpPr/>
              <p:nvPr/>
            </p:nvSpPr>
            <p:spPr>
              <a:xfrm>
                <a:off x="2104784" y="666528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>
              <a:off x="9168952" y="6473936"/>
              <a:ext cx="574032" cy="378300"/>
              <a:chOff x="382688" y="6479700"/>
              <a:chExt cx="574032" cy="378300"/>
            </a:xfrm>
          </p:grpSpPr>
          <p:sp>
            <p:nvSpPr>
              <p:cNvPr id="151" name="직사각형 150"/>
              <p:cNvSpPr/>
              <p:nvPr/>
            </p:nvSpPr>
            <p:spPr>
              <a:xfrm>
                <a:off x="382688" y="648072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>
                <a:off x="574032" y="648072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직사각형 152"/>
              <p:cNvSpPr/>
              <p:nvPr/>
            </p:nvSpPr>
            <p:spPr>
              <a:xfrm>
                <a:off x="765376" y="647970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직사각형 153"/>
              <p:cNvSpPr/>
              <p:nvPr/>
            </p:nvSpPr>
            <p:spPr>
              <a:xfrm>
                <a:off x="765376" y="666936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5" name="그룹 154"/>
            <p:cNvGrpSpPr/>
            <p:nvPr/>
          </p:nvGrpSpPr>
          <p:grpSpPr>
            <a:xfrm>
              <a:off x="9735772" y="6094565"/>
              <a:ext cx="191344" cy="756600"/>
              <a:chOff x="956720" y="6101400"/>
              <a:chExt cx="191344" cy="756600"/>
            </a:xfrm>
          </p:grpSpPr>
          <p:sp>
            <p:nvSpPr>
              <p:cNvPr id="156" name="직사각형 155"/>
              <p:cNvSpPr/>
              <p:nvPr/>
            </p:nvSpPr>
            <p:spPr>
              <a:xfrm>
                <a:off x="956720" y="666936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>
                <a:off x="956720" y="647970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직사각형 157"/>
              <p:cNvSpPr/>
              <p:nvPr/>
            </p:nvSpPr>
            <p:spPr>
              <a:xfrm>
                <a:off x="956720" y="629004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직사각형 158"/>
              <p:cNvSpPr/>
              <p:nvPr/>
            </p:nvSpPr>
            <p:spPr>
              <a:xfrm>
                <a:off x="956720" y="610140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0" name="그룹 159"/>
            <p:cNvGrpSpPr/>
            <p:nvPr/>
          </p:nvGrpSpPr>
          <p:grpSpPr>
            <a:xfrm>
              <a:off x="9927066" y="6482589"/>
              <a:ext cx="574032" cy="377280"/>
              <a:chOff x="0" y="6480720"/>
              <a:chExt cx="574032" cy="377280"/>
            </a:xfrm>
          </p:grpSpPr>
          <p:sp>
            <p:nvSpPr>
              <p:cNvPr id="161" name="직사각형 160"/>
              <p:cNvSpPr/>
              <p:nvPr/>
            </p:nvSpPr>
            <p:spPr>
              <a:xfrm>
                <a:off x="0" y="6669360"/>
                <a:ext cx="191344" cy="18864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>
                <a:off x="191344" y="6669360"/>
                <a:ext cx="191344" cy="18864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직사각형 162"/>
              <p:cNvSpPr/>
              <p:nvPr/>
            </p:nvSpPr>
            <p:spPr>
              <a:xfrm>
                <a:off x="382688" y="6669360"/>
                <a:ext cx="191344" cy="18864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직사각형 163"/>
              <p:cNvSpPr/>
              <p:nvPr/>
            </p:nvSpPr>
            <p:spPr>
              <a:xfrm>
                <a:off x="191344" y="6480720"/>
                <a:ext cx="191344" cy="18864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5" name="그룹 164"/>
            <p:cNvGrpSpPr/>
            <p:nvPr/>
          </p:nvGrpSpPr>
          <p:grpSpPr>
            <a:xfrm>
              <a:off x="10306827" y="6489018"/>
              <a:ext cx="574032" cy="378300"/>
              <a:chOff x="382688" y="6479700"/>
              <a:chExt cx="574032" cy="378300"/>
            </a:xfrm>
          </p:grpSpPr>
          <p:sp>
            <p:nvSpPr>
              <p:cNvPr id="166" name="직사각형 165"/>
              <p:cNvSpPr/>
              <p:nvPr/>
            </p:nvSpPr>
            <p:spPr>
              <a:xfrm>
                <a:off x="382688" y="648072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직사각형 166"/>
              <p:cNvSpPr/>
              <p:nvPr/>
            </p:nvSpPr>
            <p:spPr>
              <a:xfrm>
                <a:off x="574032" y="648072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직사각형 167"/>
              <p:cNvSpPr/>
              <p:nvPr/>
            </p:nvSpPr>
            <p:spPr>
              <a:xfrm>
                <a:off x="765376" y="647970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직사각형 168"/>
              <p:cNvSpPr/>
              <p:nvPr/>
            </p:nvSpPr>
            <p:spPr>
              <a:xfrm>
                <a:off x="765376" y="666936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0" name="그룹 169"/>
            <p:cNvGrpSpPr/>
            <p:nvPr/>
          </p:nvGrpSpPr>
          <p:grpSpPr>
            <a:xfrm>
              <a:off x="10880859" y="6111738"/>
              <a:ext cx="191344" cy="756600"/>
              <a:chOff x="956720" y="6101400"/>
              <a:chExt cx="191344" cy="756600"/>
            </a:xfrm>
          </p:grpSpPr>
          <p:sp>
            <p:nvSpPr>
              <p:cNvPr id="171" name="직사각형 170"/>
              <p:cNvSpPr/>
              <p:nvPr/>
            </p:nvSpPr>
            <p:spPr>
              <a:xfrm>
                <a:off x="956720" y="666936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직사각형 171"/>
              <p:cNvSpPr/>
              <p:nvPr/>
            </p:nvSpPr>
            <p:spPr>
              <a:xfrm>
                <a:off x="956720" y="647970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직사각형 172"/>
              <p:cNvSpPr/>
              <p:nvPr/>
            </p:nvSpPr>
            <p:spPr>
              <a:xfrm>
                <a:off x="956720" y="629004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직사각형 173"/>
              <p:cNvSpPr/>
              <p:nvPr/>
            </p:nvSpPr>
            <p:spPr>
              <a:xfrm>
                <a:off x="956720" y="610140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5" name="그룹 174"/>
            <p:cNvGrpSpPr/>
            <p:nvPr/>
          </p:nvGrpSpPr>
          <p:grpSpPr>
            <a:xfrm>
              <a:off x="11062067" y="6489018"/>
              <a:ext cx="382688" cy="378300"/>
              <a:chOff x="1148064" y="6479700"/>
              <a:chExt cx="382688" cy="378300"/>
            </a:xfrm>
          </p:grpSpPr>
          <p:sp>
            <p:nvSpPr>
              <p:cNvPr id="176" name="직사각형 175"/>
              <p:cNvSpPr/>
              <p:nvPr/>
            </p:nvSpPr>
            <p:spPr>
              <a:xfrm>
                <a:off x="1148064" y="6479700"/>
                <a:ext cx="191344" cy="1886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직사각형 176"/>
              <p:cNvSpPr/>
              <p:nvPr/>
            </p:nvSpPr>
            <p:spPr>
              <a:xfrm>
                <a:off x="1339408" y="6480720"/>
                <a:ext cx="191344" cy="1886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직사각형 177"/>
              <p:cNvSpPr/>
              <p:nvPr/>
            </p:nvSpPr>
            <p:spPr>
              <a:xfrm>
                <a:off x="1148064" y="6668340"/>
                <a:ext cx="191344" cy="1886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직사각형 178"/>
              <p:cNvSpPr/>
              <p:nvPr/>
            </p:nvSpPr>
            <p:spPr>
              <a:xfrm>
                <a:off x="1339408" y="6669360"/>
                <a:ext cx="191344" cy="1886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0" name="그룹 179"/>
            <p:cNvGrpSpPr/>
            <p:nvPr/>
          </p:nvGrpSpPr>
          <p:grpSpPr>
            <a:xfrm>
              <a:off x="11253411" y="6108716"/>
              <a:ext cx="382688" cy="563880"/>
              <a:chOff x="1339408" y="6101400"/>
              <a:chExt cx="382688" cy="563880"/>
            </a:xfrm>
          </p:grpSpPr>
          <p:sp>
            <p:nvSpPr>
              <p:cNvPr id="181" name="직사각형 180"/>
              <p:cNvSpPr/>
              <p:nvPr/>
            </p:nvSpPr>
            <p:spPr>
              <a:xfrm>
                <a:off x="1339408" y="6101400"/>
                <a:ext cx="191344" cy="188640"/>
              </a:xfrm>
              <a:prstGeom prst="rect">
                <a:avLst/>
              </a:prstGeom>
              <a:solidFill>
                <a:srgbClr val="EA509D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직사각형 181"/>
              <p:cNvSpPr/>
              <p:nvPr/>
            </p:nvSpPr>
            <p:spPr>
              <a:xfrm>
                <a:off x="1339408" y="6289020"/>
                <a:ext cx="191344" cy="188640"/>
              </a:xfrm>
              <a:prstGeom prst="rect">
                <a:avLst/>
              </a:prstGeom>
              <a:solidFill>
                <a:srgbClr val="EA509D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직사각형 182"/>
              <p:cNvSpPr/>
              <p:nvPr/>
            </p:nvSpPr>
            <p:spPr>
              <a:xfrm>
                <a:off x="1530752" y="6292080"/>
                <a:ext cx="191344" cy="188640"/>
              </a:xfrm>
              <a:prstGeom prst="rect">
                <a:avLst/>
              </a:prstGeom>
              <a:solidFill>
                <a:srgbClr val="EA509D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직사각형 183"/>
              <p:cNvSpPr/>
              <p:nvPr/>
            </p:nvSpPr>
            <p:spPr>
              <a:xfrm>
                <a:off x="1530752" y="6476640"/>
                <a:ext cx="191344" cy="188640"/>
              </a:xfrm>
              <a:prstGeom prst="rect">
                <a:avLst/>
              </a:prstGeom>
              <a:solidFill>
                <a:srgbClr val="EA509D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4" name="직사각형 193"/>
            <p:cNvSpPr/>
            <p:nvPr/>
          </p:nvSpPr>
          <p:spPr>
            <a:xfrm rot="16200000">
              <a:off x="12017435" y="6490388"/>
              <a:ext cx="191344" cy="188640"/>
            </a:xfrm>
            <a:prstGeom prst="rect">
              <a:avLst/>
            </a:prstGeom>
            <a:solidFill>
              <a:schemeClr val="accent4"/>
            </a:solidFill>
            <a:ln>
              <a:solidFill>
                <a:srgbClr val="EEEEEE">
                  <a:alpha val="51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5" name="그룹 194"/>
            <p:cNvGrpSpPr/>
            <p:nvPr/>
          </p:nvGrpSpPr>
          <p:grpSpPr>
            <a:xfrm rot="5400000" flipH="1">
              <a:off x="4115641" y="5999505"/>
              <a:ext cx="382688" cy="563880"/>
              <a:chOff x="1339408" y="6101400"/>
              <a:chExt cx="382688" cy="563880"/>
            </a:xfrm>
          </p:grpSpPr>
          <p:sp>
            <p:nvSpPr>
              <p:cNvPr id="196" name="직사각형 195"/>
              <p:cNvSpPr/>
              <p:nvPr/>
            </p:nvSpPr>
            <p:spPr>
              <a:xfrm>
                <a:off x="1339408" y="6101400"/>
                <a:ext cx="191344" cy="188640"/>
              </a:xfrm>
              <a:prstGeom prst="rect">
                <a:avLst/>
              </a:prstGeom>
              <a:solidFill>
                <a:srgbClr val="EA509D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직사각형 196"/>
              <p:cNvSpPr/>
              <p:nvPr/>
            </p:nvSpPr>
            <p:spPr>
              <a:xfrm>
                <a:off x="1339408" y="6289020"/>
                <a:ext cx="191344" cy="188640"/>
              </a:xfrm>
              <a:prstGeom prst="rect">
                <a:avLst/>
              </a:prstGeom>
              <a:solidFill>
                <a:srgbClr val="EA509D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8" name="직사각형 197"/>
              <p:cNvSpPr/>
              <p:nvPr/>
            </p:nvSpPr>
            <p:spPr>
              <a:xfrm>
                <a:off x="1530752" y="6292080"/>
                <a:ext cx="191344" cy="188640"/>
              </a:xfrm>
              <a:prstGeom prst="rect">
                <a:avLst/>
              </a:prstGeom>
              <a:solidFill>
                <a:srgbClr val="EA509D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9" name="직사각형 198"/>
              <p:cNvSpPr/>
              <p:nvPr/>
            </p:nvSpPr>
            <p:spPr>
              <a:xfrm>
                <a:off x="1530752" y="6476640"/>
                <a:ext cx="191344" cy="188640"/>
              </a:xfrm>
              <a:prstGeom prst="rect">
                <a:avLst/>
              </a:prstGeom>
              <a:solidFill>
                <a:srgbClr val="EA509D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0" name="그룹 199"/>
            <p:cNvGrpSpPr/>
            <p:nvPr/>
          </p:nvGrpSpPr>
          <p:grpSpPr>
            <a:xfrm rot="5400000">
              <a:off x="6584765" y="6193610"/>
              <a:ext cx="574032" cy="378300"/>
              <a:chOff x="382688" y="6479700"/>
              <a:chExt cx="574032" cy="378300"/>
            </a:xfrm>
          </p:grpSpPr>
          <p:sp>
            <p:nvSpPr>
              <p:cNvPr id="201" name="직사각형 200"/>
              <p:cNvSpPr/>
              <p:nvPr/>
            </p:nvSpPr>
            <p:spPr>
              <a:xfrm>
                <a:off x="382688" y="648072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2" name="직사각형 201"/>
              <p:cNvSpPr/>
              <p:nvPr/>
            </p:nvSpPr>
            <p:spPr>
              <a:xfrm>
                <a:off x="574032" y="648072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직사각형 202"/>
              <p:cNvSpPr/>
              <p:nvPr/>
            </p:nvSpPr>
            <p:spPr>
              <a:xfrm>
                <a:off x="765376" y="647970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직사각형 203"/>
              <p:cNvSpPr/>
              <p:nvPr/>
            </p:nvSpPr>
            <p:spPr>
              <a:xfrm>
                <a:off x="765376" y="666936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5" name="그룹 204"/>
            <p:cNvGrpSpPr/>
            <p:nvPr/>
          </p:nvGrpSpPr>
          <p:grpSpPr>
            <a:xfrm>
              <a:off x="9353084" y="6101400"/>
              <a:ext cx="382688" cy="378300"/>
              <a:chOff x="1148064" y="6479700"/>
              <a:chExt cx="382688" cy="378300"/>
            </a:xfrm>
          </p:grpSpPr>
          <p:sp>
            <p:nvSpPr>
              <p:cNvPr id="206" name="직사각형 205"/>
              <p:cNvSpPr/>
              <p:nvPr/>
            </p:nvSpPr>
            <p:spPr>
              <a:xfrm>
                <a:off x="1148064" y="6479700"/>
                <a:ext cx="191344" cy="1886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직사각형 206"/>
              <p:cNvSpPr/>
              <p:nvPr/>
            </p:nvSpPr>
            <p:spPr>
              <a:xfrm>
                <a:off x="1339408" y="6480720"/>
                <a:ext cx="191344" cy="1886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직사각형 207"/>
              <p:cNvSpPr/>
              <p:nvPr/>
            </p:nvSpPr>
            <p:spPr>
              <a:xfrm>
                <a:off x="1148064" y="6668340"/>
                <a:ext cx="191344" cy="1886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직사각형 208"/>
              <p:cNvSpPr/>
              <p:nvPr/>
            </p:nvSpPr>
            <p:spPr>
              <a:xfrm>
                <a:off x="1339408" y="6669360"/>
                <a:ext cx="191344" cy="1886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0" name="그룹 209"/>
            <p:cNvGrpSpPr/>
            <p:nvPr/>
          </p:nvGrpSpPr>
          <p:grpSpPr>
            <a:xfrm>
              <a:off x="5151078" y="6104289"/>
              <a:ext cx="382688" cy="378300"/>
              <a:chOff x="1148064" y="6479700"/>
              <a:chExt cx="382688" cy="378300"/>
            </a:xfrm>
          </p:grpSpPr>
          <p:sp>
            <p:nvSpPr>
              <p:cNvPr id="211" name="직사각형 210"/>
              <p:cNvSpPr/>
              <p:nvPr/>
            </p:nvSpPr>
            <p:spPr>
              <a:xfrm>
                <a:off x="1148064" y="6479700"/>
                <a:ext cx="191344" cy="1886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2" name="직사각형 211"/>
              <p:cNvSpPr/>
              <p:nvPr/>
            </p:nvSpPr>
            <p:spPr>
              <a:xfrm>
                <a:off x="1339408" y="6480720"/>
                <a:ext cx="191344" cy="1886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3" name="직사각형 212"/>
              <p:cNvSpPr/>
              <p:nvPr/>
            </p:nvSpPr>
            <p:spPr>
              <a:xfrm>
                <a:off x="1148064" y="6668340"/>
                <a:ext cx="191344" cy="1886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4" name="직사각형 213"/>
              <p:cNvSpPr/>
              <p:nvPr/>
            </p:nvSpPr>
            <p:spPr>
              <a:xfrm>
                <a:off x="1339408" y="6669360"/>
                <a:ext cx="191344" cy="1886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5" name="그룹 214"/>
            <p:cNvGrpSpPr/>
            <p:nvPr/>
          </p:nvGrpSpPr>
          <p:grpSpPr>
            <a:xfrm rot="10800000">
              <a:off x="1342440" y="5908858"/>
              <a:ext cx="574032" cy="377280"/>
              <a:chOff x="0" y="6480720"/>
              <a:chExt cx="574032" cy="377280"/>
            </a:xfrm>
          </p:grpSpPr>
          <p:sp>
            <p:nvSpPr>
              <p:cNvPr id="216" name="직사각형 215"/>
              <p:cNvSpPr/>
              <p:nvPr/>
            </p:nvSpPr>
            <p:spPr>
              <a:xfrm>
                <a:off x="0" y="6669360"/>
                <a:ext cx="191344" cy="18864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직사각형 216"/>
              <p:cNvSpPr/>
              <p:nvPr/>
            </p:nvSpPr>
            <p:spPr>
              <a:xfrm>
                <a:off x="191344" y="6669360"/>
                <a:ext cx="191344" cy="18864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직사각형 217"/>
              <p:cNvSpPr/>
              <p:nvPr/>
            </p:nvSpPr>
            <p:spPr>
              <a:xfrm>
                <a:off x="382688" y="6669360"/>
                <a:ext cx="191344" cy="18864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9" name="직사각형 218"/>
              <p:cNvSpPr/>
              <p:nvPr/>
            </p:nvSpPr>
            <p:spPr>
              <a:xfrm>
                <a:off x="191344" y="6480720"/>
                <a:ext cx="191344" cy="18864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0" name="그룹 219"/>
            <p:cNvGrpSpPr/>
            <p:nvPr/>
          </p:nvGrpSpPr>
          <p:grpSpPr>
            <a:xfrm>
              <a:off x="2865772" y="6084309"/>
              <a:ext cx="765376" cy="192720"/>
              <a:chOff x="1530752" y="6665280"/>
              <a:chExt cx="765376" cy="192720"/>
            </a:xfrm>
          </p:grpSpPr>
          <p:sp>
            <p:nvSpPr>
              <p:cNvPr id="221" name="직사각형 220"/>
              <p:cNvSpPr/>
              <p:nvPr/>
            </p:nvSpPr>
            <p:spPr>
              <a:xfrm>
                <a:off x="1530752" y="666936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직사각형 221"/>
              <p:cNvSpPr/>
              <p:nvPr/>
            </p:nvSpPr>
            <p:spPr>
              <a:xfrm>
                <a:off x="1722096" y="666936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직사각형 222"/>
              <p:cNvSpPr/>
              <p:nvPr/>
            </p:nvSpPr>
            <p:spPr>
              <a:xfrm>
                <a:off x="1913440" y="666528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4" name="직사각형 223"/>
              <p:cNvSpPr/>
              <p:nvPr/>
            </p:nvSpPr>
            <p:spPr>
              <a:xfrm>
                <a:off x="2104784" y="666528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5" name="그룹 224"/>
            <p:cNvGrpSpPr/>
            <p:nvPr/>
          </p:nvGrpSpPr>
          <p:grpSpPr>
            <a:xfrm>
              <a:off x="3238324" y="5892201"/>
              <a:ext cx="574032" cy="378300"/>
              <a:chOff x="382688" y="6479700"/>
              <a:chExt cx="574032" cy="378300"/>
            </a:xfrm>
          </p:grpSpPr>
          <p:sp>
            <p:nvSpPr>
              <p:cNvPr id="226" name="직사각형 225"/>
              <p:cNvSpPr/>
              <p:nvPr/>
            </p:nvSpPr>
            <p:spPr>
              <a:xfrm>
                <a:off x="382688" y="648072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직사각형 226"/>
              <p:cNvSpPr/>
              <p:nvPr/>
            </p:nvSpPr>
            <p:spPr>
              <a:xfrm>
                <a:off x="574032" y="648072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8" name="직사각형 227"/>
              <p:cNvSpPr/>
              <p:nvPr/>
            </p:nvSpPr>
            <p:spPr>
              <a:xfrm>
                <a:off x="765376" y="647970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9" name="직사각형 228"/>
              <p:cNvSpPr/>
              <p:nvPr/>
            </p:nvSpPr>
            <p:spPr>
              <a:xfrm>
                <a:off x="765376" y="666936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0" name="그룹 229"/>
            <p:cNvGrpSpPr/>
            <p:nvPr/>
          </p:nvGrpSpPr>
          <p:grpSpPr>
            <a:xfrm>
              <a:off x="7059911" y="5716189"/>
              <a:ext cx="191344" cy="756600"/>
              <a:chOff x="956720" y="6101400"/>
              <a:chExt cx="191344" cy="756600"/>
            </a:xfrm>
          </p:grpSpPr>
          <p:sp>
            <p:nvSpPr>
              <p:cNvPr id="231" name="직사각형 230"/>
              <p:cNvSpPr/>
              <p:nvPr/>
            </p:nvSpPr>
            <p:spPr>
              <a:xfrm>
                <a:off x="956720" y="666936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2" name="직사각형 231"/>
              <p:cNvSpPr/>
              <p:nvPr/>
            </p:nvSpPr>
            <p:spPr>
              <a:xfrm>
                <a:off x="956720" y="647970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직사각형 232"/>
              <p:cNvSpPr/>
              <p:nvPr/>
            </p:nvSpPr>
            <p:spPr>
              <a:xfrm>
                <a:off x="956720" y="629004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4" name="직사각형 233"/>
              <p:cNvSpPr/>
              <p:nvPr/>
            </p:nvSpPr>
            <p:spPr>
              <a:xfrm>
                <a:off x="956720" y="610140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5" name="그룹 234"/>
            <p:cNvGrpSpPr/>
            <p:nvPr/>
          </p:nvGrpSpPr>
          <p:grpSpPr>
            <a:xfrm flipH="1">
              <a:off x="5408" y="6104460"/>
              <a:ext cx="382688" cy="563880"/>
              <a:chOff x="1339408" y="6101400"/>
              <a:chExt cx="382688" cy="563880"/>
            </a:xfrm>
          </p:grpSpPr>
          <p:sp>
            <p:nvSpPr>
              <p:cNvPr id="236" name="직사각형 235"/>
              <p:cNvSpPr/>
              <p:nvPr/>
            </p:nvSpPr>
            <p:spPr>
              <a:xfrm>
                <a:off x="1339408" y="6101400"/>
                <a:ext cx="191344" cy="188640"/>
              </a:xfrm>
              <a:prstGeom prst="rect">
                <a:avLst/>
              </a:prstGeom>
              <a:solidFill>
                <a:srgbClr val="EA509D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7" name="직사각형 236"/>
              <p:cNvSpPr/>
              <p:nvPr/>
            </p:nvSpPr>
            <p:spPr>
              <a:xfrm>
                <a:off x="1339408" y="6289020"/>
                <a:ext cx="191344" cy="188640"/>
              </a:xfrm>
              <a:prstGeom prst="rect">
                <a:avLst/>
              </a:prstGeom>
              <a:solidFill>
                <a:srgbClr val="EA509D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8" name="직사각형 237"/>
              <p:cNvSpPr/>
              <p:nvPr/>
            </p:nvSpPr>
            <p:spPr>
              <a:xfrm>
                <a:off x="1530752" y="6292080"/>
                <a:ext cx="191344" cy="188640"/>
              </a:xfrm>
              <a:prstGeom prst="rect">
                <a:avLst/>
              </a:prstGeom>
              <a:solidFill>
                <a:srgbClr val="EA509D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9" name="직사각형 238"/>
              <p:cNvSpPr/>
              <p:nvPr/>
            </p:nvSpPr>
            <p:spPr>
              <a:xfrm>
                <a:off x="1530752" y="6476640"/>
                <a:ext cx="191344" cy="188640"/>
              </a:xfrm>
              <a:prstGeom prst="rect">
                <a:avLst/>
              </a:prstGeom>
              <a:solidFill>
                <a:srgbClr val="EA509D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0" name="그룹 239"/>
            <p:cNvGrpSpPr/>
            <p:nvPr/>
          </p:nvGrpSpPr>
          <p:grpSpPr>
            <a:xfrm>
              <a:off x="377392" y="6105990"/>
              <a:ext cx="382688" cy="378300"/>
              <a:chOff x="1148064" y="6479700"/>
              <a:chExt cx="382688" cy="378300"/>
            </a:xfrm>
          </p:grpSpPr>
          <p:sp>
            <p:nvSpPr>
              <p:cNvPr id="241" name="직사각형 240"/>
              <p:cNvSpPr/>
              <p:nvPr/>
            </p:nvSpPr>
            <p:spPr>
              <a:xfrm>
                <a:off x="1148064" y="6479700"/>
                <a:ext cx="191344" cy="1886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2" name="직사각형 241"/>
              <p:cNvSpPr/>
              <p:nvPr/>
            </p:nvSpPr>
            <p:spPr>
              <a:xfrm>
                <a:off x="1339408" y="6480720"/>
                <a:ext cx="191344" cy="1886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" name="직사각형 242"/>
              <p:cNvSpPr/>
              <p:nvPr/>
            </p:nvSpPr>
            <p:spPr>
              <a:xfrm>
                <a:off x="1148064" y="6668340"/>
                <a:ext cx="191344" cy="1886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4" name="직사각형 243"/>
              <p:cNvSpPr/>
              <p:nvPr/>
            </p:nvSpPr>
            <p:spPr>
              <a:xfrm>
                <a:off x="1339408" y="6669360"/>
                <a:ext cx="191344" cy="1886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5" name="그룹 244"/>
            <p:cNvGrpSpPr/>
            <p:nvPr/>
          </p:nvGrpSpPr>
          <p:grpSpPr>
            <a:xfrm>
              <a:off x="1720258" y="6289530"/>
              <a:ext cx="382688" cy="378300"/>
              <a:chOff x="1148064" y="6479700"/>
              <a:chExt cx="382688" cy="378300"/>
            </a:xfrm>
          </p:grpSpPr>
          <p:sp>
            <p:nvSpPr>
              <p:cNvPr id="246" name="직사각형 245"/>
              <p:cNvSpPr/>
              <p:nvPr/>
            </p:nvSpPr>
            <p:spPr>
              <a:xfrm>
                <a:off x="1148064" y="6479700"/>
                <a:ext cx="191344" cy="1886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7" name="직사각형 246"/>
              <p:cNvSpPr/>
              <p:nvPr/>
            </p:nvSpPr>
            <p:spPr>
              <a:xfrm>
                <a:off x="1339408" y="6480720"/>
                <a:ext cx="191344" cy="1886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8" name="직사각형 247"/>
              <p:cNvSpPr/>
              <p:nvPr/>
            </p:nvSpPr>
            <p:spPr>
              <a:xfrm>
                <a:off x="1148064" y="6668340"/>
                <a:ext cx="191344" cy="1886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9" name="직사각형 248"/>
              <p:cNvSpPr/>
              <p:nvPr/>
            </p:nvSpPr>
            <p:spPr>
              <a:xfrm>
                <a:off x="1339408" y="6669360"/>
                <a:ext cx="191344" cy="18864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0" name="그룹 249"/>
            <p:cNvGrpSpPr/>
            <p:nvPr/>
          </p:nvGrpSpPr>
          <p:grpSpPr>
            <a:xfrm>
              <a:off x="1723776" y="6089081"/>
              <a:ext cx="574032" cy="378300"/>
              <a:chOff x="382688" y="6479700"/>
              <a:chExt cx="574032" cy="378300"/>
            </a:xfrm>
          </p:grpSpPr>
          <p:sp>
            <p:nvSpPr>
              <p:cNvPr id="251" name="직사각형 250"/>
              <p:cNvSpPr/>
              <p:nvPr/>
            </p:nvSpPr>
            <p:spPr>
              <a:xfrm>
                <a:off x="382688" y="648072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2" name="직사각형 251"/>
              <p:cNvSpPr/>
              <p:nvPr/>
            </p:nvSpPr>
            <p:spPr>
              <a:xfrm>
                <a:off x="574032" y="648072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3" name="직사각형 252"/>
              <p:cNvSpPr/>
              <p:nvPr/>
            </p:nvSpPr>
            <p:spPr>
              <a:xfrm>
                <a:off x="765376" y="647970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4" name="직사각형 253"/>
              <p:cNvSpPr/>
              <p:nvPr/>
            </p:nvSpPr>
            <p:spPr>
              <a:xfrm>
                <a:off x="765376" y="666936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5" name="그룹 254"/>
            <p:cNvGrpSpPr/>
            <p:nvPr/>
          </p:nvGrpSpPr>
          <p:grpSpPr>
            <a:xfrm>
              <a:off x="11440255" y="6669776"/>
              <a:ext cx="765376" cy="192720"/>
              <a:chOff x="1530752" y="6665280"/>
              <a:chExt cx="765376" cy="192720"/>
            </a:xfrm>
          </p:grpSpPr>
          <p:sp>
            <p:nvSpPr>
              <p:cNvPr id="256" name="직사각형 255"/>
              <p:cNvSpPr/>
              <p:nvPr/>
            </p:nvSpPr>
            <p:spPr>
              <a:xfrm>
                <a:off x="1530752" y="666936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7" name="직사각형 256"/>
              <p:cNvSpPr/>
              <p:nvPr/>
            </p:nvSpPr>
            <p:spPr>
              <a:xfrm>
                <a:off x="1722096" y="666936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8" name="직사각형 257"/>
              <p:cNvSpPr/>
              <p:nvPr/>
            </p:nvSpPr>
            <p:spPr>
              <a:xfrm>
                <a:off x="1913440" y="666528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9" name="직사각형 258"/>
              <p:cNvSpPr/>
              <p:nvPr/>
            </p:nvSpPr>
            <p:spPr>
              <a:xfrm>
                <a:off x="2104784" y="666528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0" name="그룹 259"/>
            <p:cNvGrpSpPr/>
            <p:nvPr/>
          </p:nvGrpSpPr>
          <p:grpSpPr>
            <a:xfrm rot="5400000">
              <a:off x="11544611" y="6196058"/>
              <a:ext cx="574032" cy="378300"/>
              <a:chOff x="382688" y="6479700"/>
              <a:chExt cx="574032" cy="378300"/>
            </a:xfrm>
          </p:grpSpPr>
          <p:sp>
            <p:nvSpPr>
              <p:cNvPr id="261" name="직사각형 260"/>
              <p:cNvSpPr/>
              <p:nvPr/>
            </p:nvSpPr>
            <p:spPr>
              <a:xfrm>
                <a:off x="382688" y="648072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2" name="직사각형 261"/>
              <p:cNvSpPr/>
              <p:nvPr/>
            </p:nvSpPr>
            <p:spPr>
              <a:xfrm>
                <a:off x="574032" y="648072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3" name="직사각형 262"/>
              <p:cNvSpPr/>
              <p:nvPr/>
            </p:nvSpPr>
            <p:spPr>
              <a:xfrm>
                <a:off x="765376" y="647970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4" name="직사각형 263"/>
              <p:cNvSpPr/>
              <p:nvPr/>
            </p:nvSpPr>
            <p:spPr>
              <a:xfrm>
                <a:off x="765376" y="666936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0" name="그룹 269"/>
            <p:cNvGrpSpPr/>
            <p:nvPr/>
          </p:nvGrpSpPr>
          <p:grpSpPr>
            <a:xfrm flipH="1">
              <a:off x="9938002" y="6102647"/>
              <a:ext cx="382688" cy="563880"/>
              <a:chOff x="1339408" y="6101400"/>
              <a:chExt cx="382688" cy="563880"/>
            </a:xfrm>
          </p:grpSpPr>
          <p:sp>
            <p:nvSpPr>
              <p:cNvPr id="271" name="직사각형 270"/>
              <p:cNvSpPr/>
              <p:nvPr/>
            </p:nvSpPr>
            <p:spPr>
              <a:xfrm>
                <a:off x="1339408" y="6101400"/>
                <a:ext cx="191344" cy="188640"/>
              </a:xfrm>
              <a:prstGeom prst="rect">
                <a:avLst/>
              </a:prstGeom>
              <a:solidFill>
                <a:srgbClr val="EA509D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2" name="직사각형 271"/>
              <p:cNvSpPr/>
              <p:nvPr/>
            </p:nvSpPr>
            <p:spPr>
              <a:xfrm>
                <a:off x="1339408" y="6289020"/>
                <a:ext cx="191344" cy="188640"/>
              </a:xfrm>
              <a:prstGeom prst="rect">
                <a:avLst/>
              </a:prstGeom>
              <a:solidFill>
                <a:srgbClr val="EA509D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3" name="직사각형 272"/>
              <p:cNvSpPr/>
              <p:nvPr/>
            </p:nvSpPr>
            <p:spPr>
              <a:xfrm>
                <a:off x="1530752" y="6292080"/>
                <a:ext cx="191344" cy="188640"/>
              </a:xfrm>
              <a:prstGeom prst="rect">
                <a:avLst/>
              </a:prstGeom>
              <a:solidFill>
                <a:srgbClr val="EA509D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4" name="직사각형 273"/>
              <p:cNvSpPr/>
              <p:nvPr/>
            </p:nvSpPr>
            <p:spPr>
              <a:xfrm>
                <a:off x="1530752" y="6476640"/>
                <a:ext cx="191344" cy="188640"/>
              </a:xfrm>
              <a:prstGeom prst="rect">
                <a:avLst/>
              </a:prstGeom>
              <a:solidFill>
                <a:srgbClr val="EA509D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5" name="그룹 274"/>
            <p:cNvGrpSpPr/>
            <p:nvPr/>
          </p:nvGrpSpPr>
          <p:grpSpPr>
            <a:xfrm>
              <a:off x="10313292" y="6094565"/>
              <a:ext cx="574032" cy="377280"/>
              <a:chOff x="0" y="6480720"/>
              <a:chExt cx="574032" cy="377280"/>
            </a:xfrm>
          </p:grpSpPr>
          <p:sp>
            <p:nvSpPr>
              <p:cNvPr id="276" name="직사각형 275"/>
              <p:cNvSpPr/>
              <p:nvPr/>
            </p:nvSpPr>
            <p:spPr>
              <a:xfrm>
                <a:off x="0" y="6669360"/>
                <a:ext cx="191344" cy="18864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7" name="직사각형 276"/>
              <p:cNvSpPr/>
              <p:nvPr/>
            </p:nvSpPr>
            <p:spPr>
              <a:xfrm>
                <a:off x="191344" y="6669360"/>
                <a:ext cx="191344" cy="18864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8" name="직사각형 277"/>
              <p:cNvSpPr/>
              <p:nvPr/>
            </p:nvSpPr>
            <p:spPr>
              <a:xfrm>
                <a:off x="382688" y="6669360"/>
                <a:ext cx="191344" cy="18864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직사각형 278"/>
              <p:cNvSpPr/>
              <p:nvPr/>
            </p:nvSpPr>
            <p:spPr>
              <a:xfrm>
                <a:off x="191344" y="6480720"/>
                <a:ext cx="191344" cy="18864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80" name="그룹 279"/>
            <p:cNvGrpSpPr/>
            <p:nvPr/>
          </p:nvGrpSpPr>
          <p:grpSpPr>
            <a:xfrm>
              <a:off x="12019757" y="5716189"/>
              <a:ext cx="191344" cy="756600"/>
              <a:chOff x="956720" y="6101400"/>
              <a:chExt cx="191344" cy="756600"/>
            </a:xfrm>
          </p:grpSpPr>
          <p:sp>
            <p:nvSpPr>
              <p:cNvPr id="281" name="직사각형 280"/>
              <p:cNvSpPr/>
              <p:nvPr/>
            </p:nvSpPr>
            <p:spPr>
              <a:xfrm>
                <a:off x="956720" y="666936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2" name="직사각형 281"/>
              <p:cNvSpPr/>
              <p:nvPr/>
            </p:nvSpPr>
            <p:spPr>
              <a:xfrm>
                <a:off x="956720" y="647970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3" name="직사각형 282"/>
              <p:cNvSpPr/>
              <p:nvPr/>
            </p:nvSpPr>
            <p:spPr>
              <a:xfrm>
                <a:off x="956720" y="629004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4" name="직사각형 283"/>
              <p:cNvSpPr/>
              <p:nvPr/>
            </p:nvSpPr>
            <p:spPr>
              <a:xfrm>
                <a:off x="956720" y="6101400"/>
                <a:ext cx="191344" cy="18864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85" name="그룹 284"/>
            <p:cNvGrpSpPr/>
            <p:nvPr/>
          </p:nvGrpSpPr>
          <p:grpSpPr>
            <a:xfrm rot="16200000">
              <a:off x="2961841" y="5602922"/>
              <a:ext cx="382688" cy="563880"/>
              <a:chOff x="1339408" y="6101400"/>
              <a:chExt cx="382688" cy="563880"/>
            </a:xfrm>
          </p:grpSpPr>
          <p:sp>
            <p:nvSpPr>
              <p:cNvPr id="286" name="직사각형 285"/>
              <p:cNvSpPr/>
              <p:nvPr/>
            </p:nvSpPr>
            <p:spPr>
              <a:xfrm>
                <a:off x="1339408" y="6101400"/>
                <a:ext cx="191344" cy="188640"/>
              </a:xfrm>
              <a:prstGeom prst="rect">
                <a:avLst/>
              </a:prstGeom>
              <a:solidFill>
                <a:srgbClr val="EA509D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직사각형 286"/>
              <p:cNvSpPr/>
              <p:nvPr/>
            </p:nvSpPr>
            <p:spPr>
              <a:xfrm>
                <a:off x="1339408" y="6289020"/>
                <a:ext cx="191344" cy="188640"/>
              </a:xfrm>
              <a:prstGeom prst="rect">
                <a:avLst/>
              </a:prstGeom>
              <a:solidFill>
                <a:srgbClr val="EA509D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직사각형 287"/>
              <p:cNvSpPr/>
              <p:nvPr/>
            </p:nvSpPr>
            <p:spPr>
              <a:xfrm>
                <a:off x="1530752" y="6292080"/>
                <a:ext cx="191344" cy="188640"/>
              </a:xfrm>
              <a:prstGeom prst="rect">
                <a:avLst/>
              </a:prstGeom>
              <a:solidFill>
                <a:srgbClr val="EA509D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9" name="직사각형 288"/>
              <p:cNvSpPr/>
              <p:nvPr/>
            </p:nvSpPr>
            <p:spPr>
              <a:xfrm>
                <a:off x="1530752" y="6476640"/>
                <a:ext cx="191344" cy="188640"/>
              </a:xfrm>
              <a:prstGeom prst="rect">
                <a:avLst/>
              </a:prstGeom>
              <a:solidFill>
                <a:srgbClr val="EA509D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0" name="그룹 289"/>
            <p:cNvGrpSpPr/>
            <p:nvPr/>
          </p:nvGrpSpPr>
          <p:grpSpPr>
            <a:xfrm flipH="1" flipV="1">
              <a:off x="8614225" y="5914629"/>
              <a:ext cx="574032" cy="378300"/>
              <a:chOff x="382688" y="6479700"/>
              <a:chExt cx="574032" cy="378300"/>
            </a:xfrm>
          </p:grpSpPr>
          <p:sp>
            <p:nvSpPr>
              <p:cNvPr id="291" name="직사각형 290"/>
              <p:cNvSpPr/>
              <p:nvPr/>
            </p:nvSpPr>
            <p:spPr>
              <a:xfrm>
                <a:off x="382688" y="648072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2" name="직사각형 291"/>
              <p:cNvSpPr/>
              <p:nvPr/>
            </p:nvSpPr>
            <p:spPr>
              <a:xfrm>
                <a:off x="574032" y="648072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3" name="직사각형 292"/>
              <p:cNvSpPr/>
              <p:nvPr/>
            </p:nvSpPr>
            <p:spPr>
              <a:xfrm>
                <a:off x="765376" y="647970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4" name="직사각형 293"/>
              <p:cNvSpPr/>
              <p:nvPr/>
            </p:nvSpPr>
            <p:spPr>
              <a:xfrm>
                <a:off x="765376" y="6669360"/>
                <a:ext cx="191344" cy="1886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77" name="그룹 576"/>
          <p:cNvGrpSpPr/>
          <p:nvPr/>
        </p:nvGrpSpPr>
        <p:grpSpPr>
          <a:xfrm>
            <a:off x="4134" y="5696155"/>
            <a:ext cx="12211101" cy="1174820"/>
            <a:chOff x="0" y="5693518"/>
            <a:chExt cx="12211101" cy="1174820"/>
          </a:xfrm>
          <a:solidFill>
            <a:schemeClr val="bg1">
              <a:alpha val="29000"/>
            </a:schemeClr>
          </a:solidFill>
        </p:grpSpPr>
        <p:grpSp>
          <p:nvGrpSpPr>
            <p:cNvPr id="578" name="그룹 577"/>
            <p:cNvGrpSpPr/>
            <p:nvPr/>
          </p:nvGrpSpPr>
          <p:grpSpPr>
            <a:xfrm>
              <a:off x="0" y="6480720"/>
              <a:ext cx="574032" cy="377280"/>
              <a:chOff x="0" y="6480720"/>
              <a:chExt cx="574032" cy="377280"/>
            </a:xfrm>
            <a:grpFill/>
          </p:grpSpPr>
          <p:sp>
            <p:nvSpPr>
              <p:cNvPr id="845" name="직사각형 844"/>
              <p:cNvSpPr/>
              <p:nvPr/>
            </p:nvSpPr>
            <p:spPr>
              <a:xfrm>
                <a:off x="0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6" name="직사각형 845"/>
              <p:cNvSpPr/>
              <p:nvPr/>
            </p:nvSpPr>
            <p:spPr>
              <a:xfrm>
                <a:off x="191344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7" name="직사각형 846"/>
              <p:cNvSpPr/>
              <p:nvPr/>
            </p:nvSpPr>
            <p:spPr>
              <a:xfrm>
                <a:off x="382688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8" name="직사각형 847"/>
              <p:cNvSpPr/>
              <p:nvPr/>
            </p:nvSpPr>
            <p:spPr>
              <a:xfrm>
                <a:off x="191344" y="64807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79" name="그룹 578"/>
            <p:cNvGrpSpPr/>
            <p:nvPr/>
          </p:nvGrpSpPr>
          <p:grpSpPr>
            <a:xfrm>
              <a:off x="382688" y="6479700"/>
              <a:ext cx="574032" cy="378300"/>
              <a:chOff x="382688" y="6479700"/>
              <a:chExt cx="574032" cy="378300"/>
            </a:xfrm>
            <a:grpFill/>
          </p:grpSpPr>
          <p:sp>
            <p:nvSpPr>
              <p:cNvPr id="841" name="직사각형 840"/>
              <p:cNvSpPr/>
              <p:nvPr/>
            </p:nvSpPr>
            <p:spPr>
              <a:xfrm>
                <a:off x="382688" y="64807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2" name="직사각형 841"/>
              <p:cNvSpPr/>
              <p:nvPr/>
            </p:nvSpPr>
            <p:spPr>
              <a:xfrm>
                <a:off x="574032" y="64807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3" name="직사각형 842"/>
              <p:cNvSpPr/>
              <p:nvPr/>
            </p:nvSpPr>
            <p:spPr>
              <a:xfrm>
                <a:off x="765376" y="647970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4" name="직사각형 843"/>
              <p:cNvSpPr/>
              <p:nvPr/>
            </p:nvSpPr>
            <p:spPr>
              <a:xfrm>
                <a:off x="765376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80" name="그룹 579"/>
            <p:cNvGrpSpPr/>
            <p:nvPr/>
          </p:nvGrpSpPr>
          <p:grpSpPr>
            <a:xfrm>
              <a:off x="956720" y="6101400"/>
              <a:ext cx="191344" cy="756600"/>
              <a:chOff x="956720" y="6101400"/>
              <a:chExt cx="191344" cy="756600"/>
            </a:xfrm>
            <a:grpFill/>
          </p:grpSpPr>
          <p:sp>
            <p:nvSpPr>
              <p:cNvPr id="837" name="직사각형 836"/>
              <p:cNvSpPr/>
              <p:nvPr/>
            </p:nvSpPr>
            <p:spPr>
              <a:xfrm>
                <a:off x="956720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8" name="직사각형 837"/>
              <p:cNvSpPr/>
              <p:nvPr/>
            </p:nvSpPr>
            <p:spPr>
              <a:xfrm>
                <a:off x="956720" y="647970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9" name="직사각형 838"/>
              <p:cNvSpPr/>
              <p:nvPr/>
            </p:nvSpPr>
            <p:spPr>
              <a:xfrm>
                <a:off x="956720" y="629004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0" name="직사각형 839"/>
              <p:cNvSpPr/>
              <p:nvPr/>
            </p:nvSpPr>
            <p:spPr>
              <a:xfrm>
                <a:off x="956720" y="610140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81" name="그룹 580"/>
            <p:cNvGrpSpPr/>
            <p:nvPr/>
          </p:nvGrpSpPr>
          <p:grpSpPr>
            <a:xfrm>
              <a:off x="1148064" y="6479700"/>
              <a:ext cx="382688" cy="378300"/>
              <a:chOff x="1148064" y="6479700"/>
              <a:chExt cx="382688" cy="378300"/>
            </a:xfrm>
            <a:grpFill/>
          </p:grpSpPr>
          <p:sp>
            <p:nvSpPr>
              <p:cNvPr id="833" name="직사각형 832"/>
              <p:cNvSpPr/>
              <p:nvPr/>
            </p:nvSpPr>
            <p:spPr>
              <a:xfrm>
                <a:off x="1148064" y="647970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4" name="직사각형 833"/>
              <p:cNvSpPr/>
              <p:nvPr/>
            </p:nvSpPr>
            <p:spPr>
              <a:xfrm>
                <a:off x="1339408" y="64807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5" name="직사각형 834"/>
              <p:cNvSpPr/>
              <p:nvPr/>
            </p:nvSpPr>
            <p:spPr>
              <a:xfrm>
                <a:off x="1148064" y="666834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6" name="직사각형 835"/>
              <p:cNvSpPr/>
              <p:nvPr/>
            </p:nvSpPr>
            <p:spPr>
              <a:xfrm>
                <a:off x="1339408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82" name="그룹 581"/>
            <p:cNvGrpSpPr/>
            <p:nvPr/>
          </p:nvGrpSpPr>
          <p:grpSpPr>
            <a:xfrm>
              <a:off x="1339408" y="6098696"/>
              <a:ext cx="382688" cy="563880"/>
              <a:chOff x="1339408" y="6101400"/>
              <a:chExt cx="382688" cy="563880"/>
            </a:xfrm>
            <a:grpFill/>
          </p:grpSpPr>
          <p:sp>
            <p:nvSpPr>
              <p:cNvPr id="829" name="직사각형 828"/>
              <p:cNvSpPr/>
              <p:nvPr/>
            </p:nvSpPr>
            <p:spPr>
              <a:xfrm>
                <a:off x="1339408" y="610140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0" name="직사각형 829"/>
              <p:cNvSpPr/>
              <p:nvPr/>
            </p:nvSpPr>
            <p:spPr>
              <a:xfrm>
                <a:off x="1339408" y="62890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1" name="직사각형 830"/>
              <p:cNvSpPr/>
              <p:nvPr/>
            </p:nvSpPr>
            <p:spPr>
              <a:xfrm>
                <a:off x="1530752" y="629208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2" name="직사각형 831"/>
              <p:cNvSpPr/>
              <p:nvPr/>
            </p:nvSpPr>
            <p:spPr>
              <a:xfrm>
                <a:off x="1530752" y="647664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83" name="그룹 582"/>
            <p:cNvGrpSpPr/>
            <p:nvPr/>
          </p:nvGrpSpPr>
          <p:grpSpPr>
            <a:xfrm>
              <a:off x="1530752" y="6665280"/>
              <a:ext cx="765376" cy="192720"/>
              <a:chOff x="1530752" y="6665280"/>
              <a:chExt cx="765376" cy="192720"/>
            </a:xfrm>
            <a:grpFill/>
          </p:grpSpPr>
          <p:sp>
            <p:nvSpPr>
              <p:cNvPr id="825" name="직사각형 824"/>
              <p:cNvSpPr/>
              <p:nvPr/>
            </p:nvSpPr>
            <p:spPr>
              <a:xfrm>
                <a:off x="1530752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6" name="직사각형 825"/>
              <p:cNvSpPr/>
              <p:nvPr/>
            </p:nvSpPr>
            <p:spPr>
              <a:xfrm>
                <a:off x="1722096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7" name="직사각형 826"/>
              <p:cNvSpPr/>
              <p:nvPr/>
            </p:nvSpPr>
            <p:spPr>
              <a:xfrm>
                <a:off x="1913440" y="666528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8" name="직사각형 827"/>
              <p:cNvSpPr/>
              <p:nvPr/>
            </p:nvSpPr>
            <p:spPr>
              <a:xfrm>
                <a:off x="2104784" y="666528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84" name="그룹 583"/>
            <p:cNvGrpSpPr/>
            <p:nvPr/>
          </p:nvGrpSpPr>
          <p:grpSpPr>
            <a:xfrm rot="16200000">
              <a:off x="2006408" y="6378264"/>
              <a:ext cx="574032" cy="377280"/>
              <a:chOff x="0" y="6480720"/>
              <a:chExt cx="574032" cy="377280"/>
            </a:xfrm>
            <a:grpFill/>
          </p:grpSpPr>
          <p:sp>
            <p:nvSpPr>
              <p:cNvPr id="821" name="직사각형 820"/>
              <p:cNvSpPr/>
              <p:nvPr/>
            </p:nvSpPr>
            <p:spPr>
              <a:xfrm>
                <a:off x="0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2" name="직사각형 821"/>
              <p:cNvSpPr/>
              <p:nvPr/>
            </p:nvSpPr>
            <p:spPr>
              <a:xfrm>
                <a:off x="191344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3" name="직사각형 822"/>
              <p:cNvSpPr/>
              <p:nvPr/>
            </p:nvSpPr>
            <p:spPr>
              <a:xfrm>
                <a:off x="382688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4" name="직사각형 823"/>
              <p:cNvSpPr/>
              <p:nvPr/>
            </p:nvSpPr>
            <p:spPr>
              <a:xfrm>
                <a:off x="191344" y="64807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85" name="그룹 584"/>
            <p:cNvGrpSpPr/>
            <p:nvPr/>
          </p:nvGrpSpPr>
          <p:grpSpPr>
            <a:xfrm rot="5400000" flipH="1">
              <a:off x="2580108" y="6380636"/>
              <a:ext cx="382688" cy="563880"/>
              <a:chOff x="1339408" y="6101400"/>
              <a:chExt cx="382688" cy="563880"/>
            </a:xfrm>
            <a:grpFill/>
          </p:grpSpPr>
          <p:sp>
            <p:nvSpPr>
              <p:cNvPr id="817" name="직사각형 816"/>
              <p:cNvSpPr/>
              <p:nvPr/>
            </p:nvSpPr>
            <p:spPr>
              <a:xfrm>
                <a:off x="1339408" y="610140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8" name="직사각형 817"/>
              <p:cNvSpPr/>
              <p:nvPr/>
            </p:nvSpPr>
            <p:spPr>
              <a:xfrm>
                <a:off x="1339408" y="62890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9" name="직사각형 818"/>
              <p:cNvSpPr/>
              <p:nvPr/>
            </p:nvSpPr>
            <p:spPr>
              <a:xfrm>
                <a:off x="1530752" y="629208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0" name="직사각형 819"/>
              <p:cNvSpPr/>
              <p:nvPr/>
            </p:nvSpPr>
            <p:spPr>
              <a:xfrm>
                <a:off x="1530752" y="647664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86" name="그룹 585"/>
            <p:cNvGrpSpPr/>
            <p:nvPr/>
          </p:nvGrpSpPr>
          <p:grpSpPr>
            <a:xfrm rot="5400000">
              <a:off x="2963499" y="6374895"/>
              <a:ext cx="574032" cy="378300"/>
              <a:chOff x="382688" y="6479700"/>
              <a:chExt cx="574032" cy="378300"/>
            </a:xfrm>
            <a:grpFill/>
          </p:grpSpPr>
          <p:sp>
            <p:nvSpPr>
              <p:cNvPr id="813" name="직사각형 812"/>
              <p:cNvSpPr/>
              <p:nvPr/>
            </p:nvSpPr>
            <p:spPr>
              <a:xfrm>
                <a:off x="382688" y="64807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4" name="직사각형 813"/>
              <p:cNvSpPr/>
              <p:nvPr/>
            </p:nvSpPr>
            <p:spPr>
              <a:xfrm>
                <a:off x="574032" y="64807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5" name="직사각형 814"/>
              <p:cNvSpPr/>
              <p:nvPr/>
            </p:nvSpPr>
            <p:spPr>
              <a:xfrm>
                <a:off x="765376" y="647970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6" name="직사각형 815"/>
              <p:cNvSpPr/>
              <p:nvPr/>
            </p:nvSpPr>
            <p:spPr>
              <a:xfrm>
                <a:off x="765376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87" name="그룹 586"/>
            <p:cNvGrpSpPr/>
            <p:nvPr/>
          </p:nvGrpSpPr>
          <p:grpSpPr>
            <a:xfrm>
              <a:off x="2862914" y="6280032"/>
              <a:ext cx="382688" cy="378300"/>
              <a:chOff x="1148064" y="6479700"/>
              <a:chExt cx="382688" cy="378300"/>
            </a:xfrm>
            <a:grpFill/>
          </p:grpSpPr>
          <p:sp>
            <p:nvSpPr>
              <p:cNvPr id="809" name="직사각형 808"/>
              <p:cNvSpPr/>
              <p:nvPr/>
            </p:nvSpPr>
            <p:spPr>
              <a:xfrm>
                <a:off x="1148064" y="647970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0" name="직사각형 809"/>
              <p:cNvSpPr/>
              <p:nvPr/>
            </p:nvSpPr>
            <p:spPr>
              <a:xfrm>
                <a:off x="1339408" y="64807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1" name="직사각형 810"/>
              <p:cNvSpPr/>
              <p:nvPr/>
            </p:nvSpPr>
            <p:spPr>
              <a:xfrm>
                <a:off x="1148064" y="666834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2" name="직사각형 811"/>
              <p:cNvSpPr/>
              <p:nvPr/>
            </p:nvSpPr>
            <p:spPr>
              <a:xfrm>
                <a:off x="1339408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88" name="그룹 587"/>
            <p:cNvGrpSpPr/>
            <p:nvPr/>
          </p:nvGrpSpPr>
          <p:grpSpPr>
            <a:xfrm>
              <a:off x="3434088" y="6470567"/>
              <a:ext cx="382688" cy="378300"/>
              <a:chOff x="1148064" y="6479700"/>
              <a:chExt cx="382688" cy="378300"/>
            </a:xfrm>
            <a:grpFill/>
          </p:grpSpPr>
          <p:sp>
            <p:nvSpPr>
              <p:cNvPr id="805" name="직사각형 804"/>
              <p:cNvSpPr/>
              <p:nvPr/>
            </p:nvSpPr>
            <p:spPr>
              <a:xfrm>
                <a:off x="1148064" y="647970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6" name="직사각형 805"/>
              <p:cNvSpPr/>
              <p:nvPr/>
            </p:nvSpPr>
            <p:spPr>
              <a:xfrm>
                <a:off x="1339408" y="64807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7" name="직사각형 806"/>
              <p:cNvSpPr/>
              <p:nvPr/>
            </p:nvSpPr>
            <p:spPr>
              <a:xfrm>
                <a:off x="1148064" y="666834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8" name="직사각형 807"/>
              <p:cNvSpPr/>
              <p:nvPr/>
            </p:nvSpPr>
            <p:spPr>
              <a:xfrm>
                <a:off x="1339408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89" name="그룹 588"/>
            <p:cNvGrpSpPr/>
            <p:nvPr/>
          </p:nvGrpSpPr>
          <p:grpSpPr>
            <a:xfrm rot="10800000">
              <a:off x="3636255" y="6277029"/>
              <a:ext cx="574032" cy="377280"/>
              <a:chOff x="0" y="6480720"/>
              <a:chExt cx="574032" cy="377280"/>
            </a:xfrm>
            <a:grpFill/>
          </p:grpSpPr>
          <p:sp>
            <p:nvSpPr>
              <p:cNvPr id="801" name="직사각형 800"/>
              <p:cNvSpPr/>
              <p:nvPr/>
            </p:nvSpPr>
            <p:spPr>
              <a:xfrm>
                <a:off x="0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2" name="직사각형 801"/>
              <p:cNvSpPr/>
              <p:nvPr/>
            </p:nvSpPr>
            <p:spPr>
              <a:xfrm>
                <a:off x="191344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3" name="직사각형 802"/>
              <p:cNvSpPr/>
              <p:nvPr/>
            </p:nvSpPr>
            <p:spPr>
              <a:xfrm>
                <a:off x="382688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4" name="직사각형 803"/>
              <p:cNvSpPr/>
              <p:nvPr/>
            </p:nvSpPr>
            <p:spPr>
              <a:xfrm>
                <a:off x="191344" y="64807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90" name="그룹 589"/>
            <p:cNvGrpSpPr/>
            <p:nvPr/>
          </p:nvGrpSpPr>
          <p:grpSpPr>
            <a:xfrm>
              <a:off x="3830926" y="6656147"/>
              <a:ext cx="765376" cy="192720"/>
              <a:chOff x="1530752" y="6665280"/>
              <a:chExt cx="765376" cy="192720"/>
            </a:xfrm>
            <a:grpFill/>
          </p:grpSpPr>
          <p:sp>
            <p:nvSpPr>
              <p:cNvPr id="797" name="직사각형 796"/>
              <p:cNvSpPr/>
              <p:nvPr/>
            </p:nvSpPr>
            <p:spPr>
              <a:xfrm>
                <a:off x="1530752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8" name="직사각형 797"/>
              <p:cNvSpPr/>
              <p:nvPr/>
            </p:nvSpPr>
            <p:spPr>
              <a:xfrm>
                <a:off x="1722096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9" name="직사각형 798"/>
              <p:cNvSpPr/>
              <p:nvPr/>
            </p:nvSpPr>
            <p:spPr>
              <a:xfrm>
                <a:off x="1913440" y="666528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0" name="직사각형 799"/>
              <p:cNvSpPr/>
              <p:nvPr/>
            </p:nvSpPr>
            <p:spPr>
              <a:xfrm>
                <a:off x="2104784" y="666528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91" name="그룹 590"/>
            <p:cNvGrpSpPr/>
            <p:nvPr/>
          </p:nvGrpSpPr>
          <p:grpSpPr>
            <a:xfrm>
              <a:off x="4205730" y="6473936"/>
              <a:ext cx="574032" cy="378300"/>
              <a:chOff x="382688" y="6479700"/>
              <a:chExt cx="574032" cy="378300"/>
            </a:xfrm>
            <a:grpFill/>
          </p:grpSpPr>
          <p:sp>
            <p:nvSpPr>
              <p:cNvPr id="793" name="직사각형 792"/>
              <p:cNvSpPr/>
              <p:nvPr/>
            </p:nvSpPr>
            <p:spPr>
              <a:xfrm>
                <a:off x="382688" y="64807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4" name="직사각형 793"/>
              <p:cNvSpPr/>
              <p:nvPr/>
            </p:nvSpPr>
            <p:spPr>
              <a:xfrm>
                <a:off x="574032" y="64807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5" name="직사각형 794"/>
              <p:cNvSpPr/>
              <p:nvPr/>
            </p:nvSpPr>
            <p:spPr>
              <a:xfrm>
                <a:off x="765376" y="647970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6" name="직사각형 795"/>
              <p:cNvSpPr/>
              <p:nvPr/>
            </p:nvSpPr>
            <p:spPr>
              <a:xfrm>
                <a:off x="765376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92" name="그룹 591"/>
            <p:cNvGrpSpPr/>
            <p:nvPr/>
          </p:nvGrpSpPr>
          <p:grpSpPr>
            <a:xfrm>
              <a:off x="4771878" y="6087369"/>
              <a:ext cx="191344" cy="756600"/>
              <a:chOff x="956720" y="6101400"/>
              <a:chExt cx="191344" cy="756600"/>
            </a:xfrm>
            <a:grpFill/>
          </p:grpSpPr>
          <p:sp>
            <p:nvSpPr>
              <p:cNvPr id="789" name="직사각형 788"/>
              <p:cNvSpPr/>
              <p:nvPr/>
            </p:nvSpPr>
            <p:spPr>
              <a:xfrm>
                <a:off x="956720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0" name="직사각형 789"/>
              <p:cNvSpPr/>
              <p:nvPr/>
            </p:nvSpPr>
            <p:spPr>
              <a:xfrm>
                <a:off x="956720" y="647970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1" name="직사각형 790"/>
              <p:cNvSpPr/>
              <p:nvPr/>
            </p:nvSpPr>
            <p:spPr>
              <a:xfrm>
                <a:off x="956720" y="629004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2" name="직사각형 791"/>
              <p:cNvSpPr/>
              <p:nvPr/>
            </p:nvSpPr>
            <p:spPr>
              <a:xfrm>
                <a:off x="956720" y="610140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93" name="그룹 592"/>
            <p:cNvGrpSpPr/>
            <p:nvPr/>
          </p:nvGrpSpPr>
          <p:grpSpPr>
            <a:xfrm>
              <a:off x="4963222" y="6480720"/>
              <a:ext cx="574032" cy="377280"/>
              <a:chOff x="0" y="6480720"/>
              <a:chExt cx="574032" cy="377280"/>
            </a:xfrm>
            <a:grpFill/>
          </p:grpSpPr>
          <p:sp>
            <p:nvSpPr>
              <p:cNvPr id="785" name="직사각형 784"/>
              <p:cNvSpPr/>
              <p:nvPr/>
            </p:nvSpPr>
            <p:spPr>
              <a:xfrm>
                <a:off x="0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6" name="직사각형 785"/>
              <p:cNvSpPr/>
              <p:nvPr/>
            </p:nvSpPr>
            <p:spPr>
              <a:xfrm>
                <a:off x="191344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7" name="직사각형 786"/>
              <p:cNvSpPr/>
              <p:nvPr/>
            </p:nvSpPr>
            <p:spPr>
              <a:xfrm>
                <a:off x="382688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8" name="직사각형 787"/>
              <p:cNvSpPr/>
              <p:nvPr/>
            </p:nvSpPr>
            <p:spPr>
              <a:xfrm>
                <a:off x="191344" y="64807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94" name="그룹 593"/>
            <p:cNvGrpSpPr/>
            <p:nvPr/>
          </p:nvGrpSpPr>
          <p:grpSpPr>
            <a:xfrm>
              <a:off x="5345910" y="6479700"/>
              <a:ext cx="574032" cy="378300"/>
              <a:chOff x="382688" y="6479700"/>
              <a:chExt cx="574032" cy="378300"/>
            </a:xfrm>
            <a:grpFill/>
          </p:grpSpPr>
          <p:sp>
            <p:nvSpPr>
              <p:cNvPr id="781" name="직사각형 780"/>
              <p:cNvSpPr/>
              <p:nvPr/>
            </p:nvSpPr>
            <p:spPr>
              <a:xfrm>
                <a:off x="382688" y="64807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2" name="직사각형 781"/>
              <p:cNvSpPr/>
              <p:nvPr/>
            </p:nvSpPr>
            <p:spPr>
              <a:xfrm>
                <a:off x="574032" y="64807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3" name="직사각형 782"/>
              <p:cNvSpPr/>
              <p:nvPr/>
            </p:nvSpPr>
            <p:spPr>
              <a:xfrm>
                <a:off x="765376" y="647970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4" name="직사각형 783"/>
              <p:cNvSpPr/>
              <p:nvPr/>
            </p:nvSpPr>
            <p:spPr>
              <a:xfrm>
                <a:off x="765376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95" name="그룹 594"/>
            <p:cNvGrpSpPr/>
            <p:nvPr/>
          </p:nvGrpSpPr>
          <p:grpSpPr>
            <a:xfrm>
              <a:off x="5919942" y="6101400"/>
              <a:ext cx="191344" cy="756600"/>
              <a:chOff x="956720" y="6101400"/>
              <a:chExt cx="191344" cy="756600"/>
            </a:xfrm>
            <a:grpFill/>
          </p:grpSpPr>
          <p:sp>
            <p:nvSpPr>
              <p:cNvPr id="777" name="직사각형 776"/>
              <p:cNvSpPr/>
              <p:nvPr/>
            </p:nvSpPr>
            <p:spPr>
              <a:xfrm>
                <a:off x="956720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8" name="직사각형 777"/>
              <p:cNvSpPr/>
              <p:nvPr/>
            </p:nvSpPr>
            <p:spPr>
              <a:xfrm>
                <a:off x="956720" y="647970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9" name="직사각형 778"/>
              <p:cNvSpPr/>
              <p:nvPr/>
            </p:nvSpPr>
            <p:spPr>
              <a:xfrm>
                <a:off x="956720" y="629004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0" name="직사각형 779"/>
              <p:cNvSpPr/>
              <p:nvPr/>
            </p:nvSpPr>
            <p:spPr>
              <a:xfrm>
                <a:off x="956720" y="610140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96" name="그룹 595"/>
            <p:cNvGrpSpPr/>
            <p:nvPr/>
          </p:nvGrpSpPr>
          <p:grpSpPr>
            <a:xfrm>
              <a:off x="6111286" y="6479700"/>
              <a:ext cx="382688" cy="378300"/>
              <a:chOff x="1148064" y="6479700"/>
              <a:chExt cx="382688" cy="378300"/>
            </a:xfrm>
            <a:grpFill/>
          </p:grpSpPr>
          <p:sp>
            <p:nvSpPr>
              <p:cNvPr id="773" name="직사각형 772"/>
              <p:cNvSpPr/>
              <p:nvPr/>
            </p:nvSpPr>
            <p:spPr>
              <a:xfrm>
                <a:off x="1148064" y="647970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4" name="직사각형 773"/>
              <p:cNvSpPr/>
              <p:nvPr/>
            </p:nvSpPr>
            <p:spPr>
              <a:xfrm>
                <a:off x="1339408" y="64807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5" name="직사각형 774"/>
              <p:cNvSpPr/>
              <p:nvPr/>
            </p:nvSpPr>
            <p:spPr>
              <a:xfrm>
                <a:off x="1148064" y="666834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6" name="직사각형 775"/>
              <p:cNvSpPr/>
              <p:nvPr/>
            </p:nvSpPr>
            <p:spPr>
              <a:xfrm>
                <a:off x="1339408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97" name="그룹 596"/>
            <p:cNvGrpSpPr/>
            <p:nvPr/>
          </p:nvGrpSpPr>
          <p:grpSpPr>
            <a:xfrm>
              <a:off x="6302630" y="6098696"/>
              <a:ext cx="382688" cy="563880"/>
              <a:chOff x="1339408" y="6101400"/>
              <a:chExt cx="382688" cy="563880"/>
            </a:xfrm>
            <a:grpFill/>
          </p:grpSpPr>
          <p:sp>
            <p:nvSpPr>
              <p:cNvPr id="769" name="직사각형 768"/>
              <p:cNvSpPr/>
              <p:nvPr/>
            </p:nvSpPr>
            <p:spPr>
              <a:xfrm>
                <a:off x="1339408" y="610140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0" name="직사각형 769"/>
              <p:cNvSpPr/>
              <p:nvPr/>
            </p:nvSpPr>
            <p:spPr>
              <a:xfrm>
                <a:off x="1339408" y="62890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1" name="직사각형 770"/>
              <p:cNvSpPr/>
              <p:nvPr/>
            </p:nvSpPr>
            <p:spPr>
              <a:xfrm>
                <a:off x="1530752" y="629208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2" name="직사각형 771"/>
              <p:cNvSpPr/>
              <p:nvPr/>
            </p:nvSpPr>
            <p:spPr>
              <a:xfrm>
                <a:off x="1530752" y="647664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98" name="그룹 597"/>
            <p:cNvGrpSpPr/>
            <p:nvPr/>
          </p:nvGrpSpPr>
          <p:grpSpPr>
            <a:xfrm>
              <a:off x="6493974" y="6665280"/>
              <a:ext cx="765376" cy="192720"/>
              <a:chOff x="1530752" y="6665280"/>
              <a:chExt cx="765376" cy="192720"/>
            </a:xfrm>
            <a:grpFill/>
          </p:grpSpPr>
          <p:sp>
            <p:nvSpPr>
              <p:cNvPr id="765" name="직사각형 764"/>
              <p:cNvSpPr/>
              <p:nvPr/>
            </p:nvSpPr>
            <p:spPr>
              <a:xfrm>
                <a:off x="1530752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6" name="직사각형 765"/>
              <p:cNvSpPr/>
              <p:nvPr/>
            </p:nvSpPr>
            <p:spPr>
              <a:xfrm>
                <a:off x="1722096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7" name="직사각형 766"/>
              <p:cNvSpPr/>
              <p:nvPr/>
            </p:nvSpPr>
            <p:spPr>
              <a:xfrm>
                <a:off x="1913440" y="666528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8" name="직사각형 767"/>
              <p:cNvSpPr/>
              <p:nvPr/>
            </p:nvSpPr>
            <p:spPr>
              <a:xfrm>
                <a:off x="2104784" y="666528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99" name="그룹 598"/>
            <p:cNvGrpSpPr/>
            <p:nvPr/>
          </p:nvGrpSpPr>
          <p:grpSpPr>
            <a:xfrm rot="16200000">
              <a:off x="6969630" y="6378264"/>
              <a:ext cx="574032" cy="377280"/>
              <a:chOff x="0" y="6480720"/>
              <a:chExt cx="574032" cy="377280"/>
            </a:xfrm>
            <a:grpFill/>
          </p:grpSpPr>
          <p:sp>
            <p:nvSpPr>
              <p:cNvPr id="761" name="직사각형 760"/>
              <p:cNvSpPr/>
              <p:nvPr/>
            </p:nvSpPr>
            <p:spPr>
              <a:xfrm>
                <a:off x="0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2" name="직사각형 761"/>
              <p:cNvSpPr/>
              <p:nvPr/>
            </p:nvSpPr>
            <p:spPr>
              <a:xfrm>
                <a:off x="191344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3" name="직사각형 762"/>
              <p:cNvSpPr/>
              <p:nvPr/>
            </p:nvSpPr>
            <p:spPr>
              <a:xfrm>
                <a:off x="382688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4" name="직사각형 763"/>
              <p:cNvSpPr/>
              <p:nvPr/>
            </p:nvSpPr>
            <p:spPr>
              <a:xfrm>
                <a:off x="191344" y="64807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00" name="그룹 599"/>
            <p:cNvGrpSpPr/>
            <p:nvPr/>
          </p:nvGrpSpPr>
          <p:grpSpPr>
            <a:xfrm rot="5400000" flipH="1">
              <a:off x="7535713" y="6380636"/>
              <a:ext cx="382688" cy="563880"/>
              <a:chOff x="1339408" y="6101400"/>
              <a:chExt cx="382688" cy="563880"/>
            </a:xfrm>
            <a:grpFill/>
          </p:grpSpPr>
          <p:sp>
            <p:nvSpPr>
              <p:cNvPr id="757" name="직사각형 756"/>
              <p:cNvSpPr/>
              <p:nvPr/>
            </p:nvSpPr>
            <p:spPr>
              <a:xfrm>
                <a:off x="1339408" y="610140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8" name="직사각형 757"/>
              <p:cNvSpPr/>
              <p:nvPr/>
            </p:nvSpPr>
            <p:spPr>
              <a:xfrm>
                <a:off x="1339408" y="62890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9" name="직사각형 758"/>
              <p:cNvSpPr/>
              <p:nvPr/>
            </p:nvSpPr>
            <p:spPr>
              <a:xfrm>
                <a:off x="1530752" y="629208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0" name="직사각형 759"/>
              <p:cNvSpPr/>
              <p:nvPr/>
            </p:nvSpPr>
            <p:spPr>
              <a:xfrm>
                <a:off x="1530752" y="647664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01" name="그룹 600"/>
            <p:cNvGrpSpPr/>
            <p:nvPr/>
          </p:nvGrpSpPr>
          <p:grpSpPr>
            <a:xfrm rot="5400000">
              <a:off x="7926721" y="6374895"/>
              <a:ext cx="574032" cy="378300"/>
              <a:chOff x="382688" y="6479700"/>
              <a:chExt cx="574032" cy="378300"/>
            </a:xfrm>
            <a:grpFill/>
          </p:grpSpPr>
          <p:sp>
            <p:nvSpPr>
              <p:cNvPr id="753" name="직사각형 752"/>
              <p:cNvSpPr/>
              <p:nvPr/>
            </p:nvSpPr>
            <p:spPr>
              <a:xfrm>
                <a:off x="382688" y="64807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4" name="직사각형 753"/>
              <p:cNvSpPr/>
              <p:nvPr/>
            </p:nvSpPr>
            <p:spPr>
              <a:xfrm>
                <a:off x="574032" y="64807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5" name="직사각형 754"/>
              <p:cNvSpPr/>
              <p:nvPr/>
            </p:nvSpPr>
            <p:spPr>
              <a:xfrm>
                <a:off x="765376" y="647970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6" name="직사각형 755"/>
              <p:cNvSpPr/>
              <p:nvPr/>
            </p:nvSpPr>
            <p:spPr>
              <a:xfrm>
                <a:off x="765376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02" name="그룹 601"/>
            <p:cNvGrpSpPr/>
            <p:nvPr/>
          </p:nvGrpSpPr>
          <p:grpSpPr>
            <a:xfrm>
              <a:off x="7826136" y="6280032"/>
              <a:ext cx="382688" cy="378300"/>
              <a:chOff x="1148064" y="6479700"/>
              <a:chExt cx="382688" cy="378300"/>
            </a:xfrm>
            <a:grpFill/>
          </p:grpSpPr>
          <p:sp>
            <p:nvSpPr>
              <p:cNvPr id="749" name="직사각형 748"/>
              <p:cNvSpPr/>
              <p:nvPr/>
            </p:nvSpPr>
            <p:spPr>
              <a:xfrm>
                <a:off x="1148064" y="647970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0" name="직사각형 749"/>
              <p:cNvSpPr/>
              <p:nvPr/>
            </p:nvSpPr>
            <p:spPr>
              <a:xfrm>
                <a:off x="1339408" y="64807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1" name="직사각형 750"/>
              <p:cNvSpPr/>
              <p:nvPr/>
            </p:nvSpPr>
            <p:spPr>
              <a:xfrm>
                <a:off x="1148064" y="666834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2" name="직사각형 751"/>
              <p:cNvSpPr/>
              <p:nvPr/>
            </p:nvSpPr>
            <p:spPr>
              <a:xfrm>
                <a:off x="1339408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03" name="그룹 602"/>
            <p:cNvGrpSpPr/>
            <p:nvPr/>
          </p:nvGrpSpPr>
          <p:grpSpPr>
            <a:xfrm>
              <a:off x="8397310" y="6470567"/>
              <a:ext cx="382688" cy="378300"/>
              <a:chOff x="1148064" y="6479700"/>
              <a:chExt cx="382688" cy="378300"/>
            </a:xfrm>
            <a:grpFill/>
          </p:grpSpPr>
          <p:sp>
            <p:nvSpPr>
              <p:cNvPr id="745" name="직사각형 744"/>
              <p:cNvSpPr/>
              <p:nvPr/>
            </p:nvSpPr>
            <p:spPr>
              <a:xfrm>
                <a:off x="1148064" y="647970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6" name="직사각형 745"/>
              <p:cNvSpPr/>
              <p:nvPr/>
            </p:nvSpPr>
            <p:spPr>
              <a:xfrm>
                <a:off x="1339408" y="64807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7" name="직사각형 746"/>
              <p:cNvSpPr/>
              <p:nvPr/>
            </p:nvSpPr>
            <p:spPr>
              <a:xfrm>
                <a:off x="1148064" y="666834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8" name="직사각형 747"/>
              <p:cNvSpPr/>
              <p:nvPr/>
            </p:nvSpPr>
            <p:spPr>
              <a:xfrm>
                <a:off x="1339408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04" name="그룹 603"/>
            <p:cNvGrpSpPr/>
            <p:nvPr/>
          </p:nvGrpSpPr>
          <p:grpSpPr>
            <a:xfrm rot="10800000">
              <a:off x="8599477" y="6277029"/>
              <a:ext cx="574032" cy="377280"/>
              <a:chOff x="0" y="6480720"/>
              <a:chExt cx="574032" cy="377280"/>
            </a:xfrm>
            <a:grpFill/>
          </p:grpSpPr>
          <p:sp>
            <p:nvSpPr>
              <p:cNvPr id="741" name="직사각형 740"/>
              <p:cNvSpPr/>
              <p:nvPr/>
            </p:nvSpPr>
            <p:spPr>
              <a:xfrm>
                <a:off x="0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2" name="직사각형 741"/>
              <p:cNvSpPr/>
              <p:nvPr/>
            </p:nvSpPr>
            <p:spPr>
              <a:xfrm>
                <a:off x="191344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3" name="직사각형 742"/>
              <p:cNvSpPr/>
              <p:nvPr/>
            </p:nvSpPr>
            <p:spPr>
              <a:xfrm>
                <a:off x="382688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4" name="직사각형 743"/>
              <p:cNvSpPr/>
              <p:nvPr/>
            </p:nvSpPr>
            <p:spPr>
              <a:xfrm>
                <a:off x="191344" y="64807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05" name="그룹 604"/>
            <p:cNvGrpSpPr/>
            <p:nvPr/>
          </p:nvGrpSpPr>
          <p:grpSpPr>
            <a:xfrm>
              <a:off x="8794148" y="6656147"/>
              <a:ext cx="765376" cy="192720"/>
              <a:chOff x="1530752" y="6665280"/>
              <a:chExt cx="765376" cy="192720"/>
            </a:xfrm>
            <a:grpFill/>
          </p:grpSpPr>
          <p:sp>
            <p:nvSpPr>
              <p:cNvPr id="737" name="직사각형 736"/>
              <p:cNvSpPr/>
              <p:nvPr/>
            </p:nvSpPr>
            <p:spPr>
              <a:xfrm>
                <a:off x="1530752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8" name="직사각형 737"/>
              <p:cNvSpPr/>
              <p:nvPr/>
            </p:nvSpPr>
            <p:spPr>
              <a:xfrm>
                <a:off x="1722096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9" name="직사각형 738"/>
              <p:cNvSpPr/>
              <p:nvPr/>
            </p:nvSpPr>
            <p:spPr>
              <a:xfrm>
                <a:off x="1913440" y="666528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0" name="직사각형 739"/>
              <p:cNvSpPr/>
              <p:nvPr/>
            </p:nvSpPr>
            <p:spPr>
              <a:xfrm>
                <a:off x="2104784" y="666528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06" name="그룹 605"/>
            <p:cNvGrpSpPr/>
            <p:nvPr/>
          </p:nvGrpSpPr>
          <p:grpSpPr>
            <a:xfrm>
              <a:off x="9168952" y="6473936"/>
              <a:ext cx="574032" cy="378300"/>
              <a:chOff x="382688" y="6479700"/>
              <a:chExt cx="574032" cy="378300"/>
            </a:xfrm>
            <a:grpFill/>
          </p:grpSpPr>
          <p:sp>
            <p:nvSpPr>
              <p:cNvPr id="733" name="직사각형 732"/>
              <p:cNvSpPr/>
              <p:nvPr/>
            </p:nvSpPr>
            <p:spPr>
              <a:xfrm>
                <a:off x="382688" y="64807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4" name="직사각형 733"/>
              <p:cNvSpPr/>
              <p:nvPr/>
            </p:nvSpPr>
            <p:spPr>
              <a:xfrm>
                <a:off x="574032" y="64807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5" name="직사각형 734"/>
              <p:cNvSpPr/>
              <p:nvPr/>
            </p:nvSpPr>
            <p:spPr>
              <a:xfrm>
                <a:off x="765376" y="647970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6" name="직사각형 735"/>
              <p:cNvSpPr/>
              <p:nvPr/>
            </p:nvSpPr>
            <p:spPr>
              <a:xfrm>
                <a:off x="765376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07" name="그룹 606"/>
            <p:cNvGrpSpPr/>
            <p:nvPr/>
          </p:nvGrpSpPr>
          <p:grpSpPr>
            <a:xfrm>
              <a:off x="9735772" y="6094565"/>
              <a:ext cx="191344" cy="756600"/>
              <a:chOff x="956720" y="6101400"/>
              <a:chExt cx="191344" cy="756600"/>
            </a:xfrm>
            <a:grpFill/>
          </p:grpSpPr>
          <p:sp>
            <p:nvSpPr>
              <p:cNvPr id="729" name="직사각형 728"/>
              <p:cNvSpPr/>
              <p:nvPr/>
            </p:nvSpPr>
            <p:spPr>
              <a:xfrm>
                <a:off x="956720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0" name="직사각형 729"/>
              <p:cNvSpPr/>
              <p:nvPr/>
            </p:nvSpPr>
            <p:spPr>
              <a:xfrm>
                <a:off x="956720" y="647970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1" name="직사각형 730"/>
              <p:cNvSpPr/>
              <p:nvPr/>
            </p:nvSpPr>
            <p:spPr>
              <a:xfrm>
                <a:off x="956720" y="629004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2" name="직사각형 731"/>
              <p:cNvSpPr/>
              <p:nvPr/>
            </p:nvSpPr>
            <p:spPr>
              <a:xfrm>
                <a:off x="956720" y="610140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08" name="그룹 607"/>
            <p:cNvGrpSpPr/>
            <p:nvPr/>
          </p:nvGrpSpPr>
          <p:grpSpPr>
            <a:xfrm>
              <a:off x="9927066" y="6482589"/>
              <a:ext cx="574032" cy="377280"/>
              <a:chOff x="0" y="6480720"/>
              <a:chExt cx="574032" cy="377280"/>
            </a:xfrm>
            <a:grpFill/>
          </p:grpSpPr>
          <p:sp>
            <p:nvSpPr>
              <p:cNvPr id="725" name="직사각형 724"/>
              <p:cNvSpPr/>
              <p:nvPr/>
            </p:nvSpPr>
            <p:spPr>
              <a:xfrm>
                <a:off x="0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6" name="직사각형 725"/>
              <p:cNvSpPr/>
              <p:nvPr/>
            </p:nvSpPr>
            <p:spPr>
              <a:xfrm>
                <a:off x="191344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7" name="직사각형 726"/>
              <p:cNvSpPr/>
              <p:nvPr/>
            </p:nvSpPr>
            <p:spPr>
              <a:xfrm>
                <a:off x="382688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8" name="직사각형 727"/>
              <p:cNvSpPr/>
              <p:nvPr/>
            </p:nvSpPr>
            <p:spPr>
              <a:xfrm>
                <a:off x="191344" y="64807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09" name="그룹 608"/>
            <p:cNvGrpSpPr/>
            <p:nvPr/>
          </p:nvGrpSpPr>
          <p:grpSpPr>
            <a:xfrm>
              <a:off x="10306827" y="6489018"/>
              <a:ext cx="574032" cy="378300"/>
              <a:chOff x="382688" y="6479700"/>
              <a:chExt cx="574032" cy="378300"/>
            </a:xfrm>
            <a:grpFill/>
          </p:grpSpPr>
          <p:sp>
            <p:nvSpPr>
              <p:cNvPr id="721" name="직사각형 720"/>
              <p:cNvSpPr/>
              <p:nvPr/>
            </p:nvSpPr>
            <p:spPr>
              <a:xfrm>
                <a:off x="382688" y="64807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2" name="직사각형 721"/>
              <p:cNvSpPr/>
              <p:nvPr/>
            </p:nvSpPr>
            <p:spPr>
              <a:xfrm>
                <a:off x="574032" y="64807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3" name="직사각형 722"/>
              <p:cNvSpPr/>
              <p:nvPr/>
            </p:nvSpPr>
            <p:spPr>
              <a:xfrm>
                <a:off x="765376" y="647970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4" name="직사각형 723"/>
              <p:cNvSpPr/>
              <p:nvPr/>
            </p:nvSpPr>
            <p:spPr>
              <a:xfrm>
                <a:off x="765376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10" name="그룹 609"/>
            <p:cNvGrpSpPr/>
            <p:nvPr/>
          </p:nvGrpSpPr>
          <p:grpSpPr>
            <a:xfrm>
              <a:off x="10880859" y="6111738"/>
              <a:ext cx="191344" cy="756600"/>
              <a:chOff x="956720" y="6101400"/>
              <a:chExt cx="191344" cy="756600"/>
            </a:xfrm>
            <a:grpFill/>
          </p:grpSpPr>
          <p:sp>
            <p:nvSpPr>
              <p:cNvPr id="717" name="직사각형 716"/>
              <p:cNvSpPr/>
              <p:nvPr/>
            </p:nvSpPr>
            <p:spPr>
              <a:xfrm>
                <a:off x="956720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8" name="직사각형 717"/>
              <p:cNvSpPr/>
              <p:nvPr/>
            </p:nvSpPr>
            <p:spPr>
              <a:xfrm>
                <a:off x="956720" y="647970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9" name="직사각형 718"/>
              <p:cNvSpPr/>
              <p:nvPr/>
            </p:nvSpPr>
            <p:spPr>
              <a:xfrm>
                <a:off x="956720" y="629004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0" name="직사각형 719"/>
              <p:cNvSpPr/>
              <p:nvPr/>
            </p:nvSpPr>
            <p:spPr>
              <a:xfrm>
                <a:off x="956720" y="610140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11" name="그룹 610"/>
            <p:cNvGrpSpPr/>
            <p:nvPr/>
          </p:nvGrpSpPr>
          <p:grpSpPr>
            <a:xfrm>
              <a:off x="11062067" y="6489018"/>
              <a:ext cx="382688" cy="378300"/>
              <a:chOff x="1148064" y="6479700"/>
              <a:chExt cx="382688" cy="378300"/>
            </a:xfrm>
            <a:grpFill/>
          </p:grpSpPr>
          <p:sp>
            <p:nvSpPr>
              <p:cNvPr id="713" name="직사각형 712"/>
              <p:cNvSpPr/>
              <p:nvPr/>
            </p:nvSpPr>
            <p:spPr>
              <a:xfrm>
                <a:off x="1148064" y="647970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4" name="직사각형 713"/>
              <p:cNvSpPr/>
              <p:nvPr/>
            </p:nvSpPr>
            <p:spPr>
              <a:xfrm>
                <a:off x="1339408" y="64807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5" name="직사각형 714"/>
              <p:cNvSpPr/>
              <p:nvPr/>
            </p:nvSpPr>
            <p:spPr>
              <a:xfrm>
                <a:off x="1148064" y="666834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6" name="직사각형 715"/>
              <p:cNvSpPr/>
              <p:nvPr/>
            </p:nvSpPr>
            <p:spPr>
              <a:xfrm>
                <a:off x="1339408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12" name="그룹 611"/>
            <p:cNvGrpSpPr/>
            <p:nvPr/>
          </p:nvGrpSpPr>
          <p:grpSpPr>
            <a:xfrm>
              <a:off x="11253411" y="6108716"/>
              <a:ext cx="382688" cy="563880"/>
              <a:chOff x="1339408" y="6101400"/>
              <a:chExt cx="382688" cy="563880"/>
            </a:xfrm>
            <a:grpFill/>
          </p:grpSpPr>
          <p:sp>
            <p:nvSpPr>
              <p:cNvPr id="709" name="직사각형 708"/>
              <p:cNvSpPr/>
              <p:nvPr/>
            </p:nvSpPr>
            <p:spPr>
              <a:xfrm>
                <a:off x="1339408" y="610140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0" name="직사각형 709"/>
              <p:cNvSpPr/>
              <p:nvPr/>
            </p:nvSpPr>
            <p:spPr>
              <a:xfrm>
                <a:off x="1339408" y="62890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1" name="직사각형 710"/>
              <p:cNvSpPr/>
              <p:nvPr/>
            </p:nvSpPr>
            <p:spPr>
              <a:xfrm>
                <a:off x="1530752" y="629208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2" name="직사각형 711"/>
              <p:cNvSpPr/>
              <p:nvPr/>
            </p:nvSpPr>
            <p:spPr>
              <a:xfrm>
                <a:off x="1530752" y="647664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13" name="직사각형 612"/>
            <p:cNvSpPr/>
            <p:nvPr/>
          </p:nvSpPr>
          <p:spPr>
            <a:xfrm rot="16200000">
              <a:off x="12017435" y="6490388"/>
              <a:ext cx="191344" cy="188640"/>
            </a:xfrm>
            <a:prstGeom prst="rect">
              <a:avLst/>
            </a:prstGeom>
            <a:grpFill/>
            <a:ln>
              <a:solidFill>
                <a:srgbClr val="EEEEEE">
                  <a:alpha val="51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14" name="그룹 613"/>
            <p:cNvGrpSpPr/>
            <p:nvPr/>
          </p:nvGrpSpPr>
          <p:grpSpPr>
            <a:xfrm rot="5400000" flipH="1">
              <a:off x="4115641" y="5999505"/>
              <a:ext cx="382688" cy="563880"/>
              <a:chOff x="1339408" y="6101400"/>
              <a:chExt cx="382688" cy="563880"/>
            </a:xfrm>
            <a:grpFill/>
          </p:grpSpPr>
          <p:sp>
            <p:nvSpPr>
              <p:cNvPr id="705" name="직사각형 704"/>
              <p:cNvSpPr/>
              <p:nvPr/>
            </p:nvSpPr>
            <p:spPr>
              <a:xfrm>
                <a:off x="1339408" y="610140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6" name="직사각형 705"/>
              <p:cNvSpPr/>
              <p:nvPr/>
            </p:nvSpPr>
            <p:spPr>
              <a:xfrm>
                <a:off x="1339408" y="62890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7" name="직사각형 706"/>
              <p:cNvSpPr/>
              <p:nvPr/>
            </p:nvSpPr>
            <p:spPr>
              <a:xfrm>
                <a:off x="1530752" y="629208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8" name="직사각형 707"/>
              <p:cNvSpPr/>
              <p:nvPr/>
            </p:nvSpPr>
            <p:spPr>
              <a:xfrm>
                <a:off x="1530752" y="647664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15" name="그룹 614"/>
            <p:cNvGrpSpPr/>
            <p:nvPr/>
          </p:nvGrpSpPr>
          <p:grpSpPr>
            <a:xfrm rot="5400000">
              <a:off x="6584765" y="6193610"/>
              <a:ext cx="574032" cy="378300"/>
              <a:chOff x="382688" y="6479700"/>
              <a:chExt cx="574032" cy="378300"/>
            </a:xfrm>
            <a:grpFill/>
          </p:grpSpPr>
          <p:sp>
            <p:nvSpPr>
              <p:cNvPr id="701" name="직사각형 700"/>
              <p:cNvSpPr/>
              <p:nvPr/>
            </p:nvSpPr>
            <p:spPr>
              <a:xfrm>
                <a:off x="382688" y="64807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2" name="직사각형 701"/>
              <p:cNvSpPr/>
              <p:nvPr/>
            </p:nvSpPr>
            <p:spPr>
              <a:xfrm>
                <a:off x="574032" y="64807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3" name="직사각형 702"/>
              <p:cNvSpPr/>
              <p:nvPr/>
            </p:nvSpPr>
            <p:spPr>
              <a:xfrm>
                <a:off x="765376" y="647970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4" name="직사각형 703"/>
              <p:cNvSpPr/>
              <p:nvPr/>
            </p:nvSpPr>
            <p:spPr>
              <a:xfrm>
                <a:off x="765376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16" name="그룹 615"/>
            <p:cNvGrpSpPr/>
            <p:nvPr/>
          </p:nvGrpSpPr>
          <p:grpSpPr>
            <a:xfrm>
              <a:off x="9353084" y="6101400"/>
              <a:ext cx="382688" cy="378300"/>
              <a:chOff x="1148064" y="6479700"/>
              <a:chExt cx="382688" cy="378300"/>
            </a:xfrm>
            <a:grpFill/>
          </p:grpSpPr>
          <p:sp>
            <p:nvSpPr>
              <p:cNvPr id="697" name="직사각형 696"/>
              <p:cNvSpPr/>
              <p:nvPr/>
            </p:nvSpPr>
            <p:spPr>
              <a:xfrm>
                <a:off x="1148064" y="647970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8" name="직사각형 697"/>
              <p:cNvSpPr/>
              <p:nvPr/>
            </p:nvSpPr>
            <p:spPr>
              <a:xfrm>
                <a:off x="1339408" y="64807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9" name="직사각형 698"/>
              <p:cNvSpPr/>
              <p:nvPr/>
            </p:nvSpPr>
            <p:spPr>
              <a:xfrm>
                <a:off x="1148064" y="666834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0" name="직사각형 699"/>
              <p:cNvSpPr/>
              <p:nvPr/>
            </p:nvSpPr>
            <p:spPr>
              <a:xfrm>
                <a:off x="1339408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17" name="그룹 616"/>
            <p:cNvGrpSpPr/>
            <p:nvPr/>
          </p:nvGrpSpPr>
          <p:grpSpPr>
            <a:xfrm>
              <a:off x="5151078" y="6104289"/>
              <a:ext cx="382688" cy="378300"/>
              <a:chOff x="1148064" y="6479700"/>
              <a:chExt cx="382688" cy="378300"/>
            </a:xfrm>
            <a:grpFill/>
          </p:grpSpPr>
          <p:sp>
            <p:nvSpPr>
              <p:cNvPr id="693" name="직사각형 692"/>
              <p:cNvSpPr/>
              <p:nvPr/>
            </p:nvSpPr>
            <p:spPr>
              <a:xfrm>
                <a:off x="1148064" y="647970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4" name="직사각형 693"/>
              <p:cNvSpPr/>
              <p:nvPr/>
            </p:nvSpPr>
            <p:spPr>
              <a:xfrm>
                <a:off x="1339408" y="64807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5" name="직사각형 694"/>
              <p:cNvSpPr/>
              <p:nvPr/>
            </p:nvSpPr>
            <p:spPr>
              <a:xfrm>
                <a:off x="1148064" y="666834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6" name="직사각형 695"/>
              <p:cNvSpPr/>
              <p:nvPr/>
            </p:nvSpPr>
            <p:spPr>
              <a:xfrm>
                <a:off x="1339408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18" name="그룹 617"/>
            <p:cNvGrpSpPr/>
            <p:nvPr/>
          </p:nvGrpSpPr>
          <p:grpSpPr>
            <a:xfrm rot="10800000">
              <a:off x="1342440" y="5908858"/>
              <a:ext cx="574032" cy="377280"/>
              <a:chOff x="0" y="6480720"/>
              <a:chExt cx="574032" cy="377280"/>
            </a:xfrm>
            <a:grpFill/>
          </p:grpSpPr>
          <p:sp>
            <p:nvSpPr>
              <p:cNvPr id="689" name="직사각형 688"/>
              <p:cNvSpPr/>
              <p:nvPr/>
            </p:nvSpPr>
            <p:spPr>
              <a:xfrm>
                <a:off x="0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0" name="직사각형 689"/>
              <p:cNvSpPr/>
              <p:nvPr/>
            </p:nvSpPr>
            <p:spPr>
              <a:xfrm>
                <a:off x="191344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1" name="직사각형 690"/>
              <p:cNvSpPr/>
              <p:nvPr/>
            </p:nvSpPr>
            <p:spPr>
              <a:xfrm>
                <a:off x="382688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2" name="직사각형 691"/>
              <p:cNvSpPr/>
              <p:nvPr/>
            </p:nvSpPr>
            <p:spPr>
              <a:xfrm>
                <a:off x="191344" y="64807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19" name="그룹 618"/>
            <p:cNvGrpSpPr/>
            <p:nvPr/>
          </p:nvGrpSpPr>
          <p:grpSpPr>
            <a:xfrm>
              <a:off x="2865772" y="6084309"/>
              <a:ext cx="765376" cy="192720"/>
              <a:chOff x="1530752" y="6665280"/>
              <a:chExt cx="765376" cy="192720"/>
            </a:xfrm>
            <a:grpFill/>
          </p:grpSpPr>
          <p:sp>
            <p:nvSpPr>
              <p:cNvPr id="685" name="직사각형 684"/>
              <p:cNvSpPr/>
              <p:nvPr/>
            </p:nvSpPr>
            <p:spPr>
              <a:xfrm>
                <a:off x="1530752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6" name="직사각형 685"/>
              <p:cNvSpPr/>
              <p:nvPr/>
            </p:nvSpPr>
            <p:spPr>
              <a:xfrm>
                <a:off x="1722096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7" name="직사각형 686"/>
              <p:cNvSpPr/>
              <p:nvPr/>
            </p:nvSpPr>
            <p:spPr>
              <a:xfrm>
                <a:off x="1913440" y="666528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8" name="직사각형 687"/>
              <p:cNvSpPr/>
              <p:nvPr/>
            </p:nvSpPr>
            <p:spPr>
              <a:xfrm>
                <a:off x="2104784" y="666528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20" name="그룹 619"/>
            <p:cNvGrpSpPr/>
            <p:nvPr/>
          </p:nvGrpSpPr>
          <p:grpSpPr>
            <a:xfrm>
              <a:off x="3238324" y="5892201"/>
              <a:ext cx="574032" cy="378300"/>
              <a:chOff x="382688" y="6479700"/>
              <a:chExt cx="574032" cy="378300"/>
            </a:xfrm>
            <a:grpFill/>
          </p:grpSpPr>
          <p:sp>
            <p:nvSpPr>
              <p:cNvPr id="681" name="직사각형 680"/>
              <p:cNvSpPr/>
              <p:nvPr/>
            </p:nvSpPr>
            <p:spPr>
              <a:xfrm>
                <a:off x="382688" y="64807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2" name="직사각형 681"/>
              <p:cNvSpPr/>
              <p:nvPr/>
            </p:nvSpPr>
            <p:spPr>
              <a:xfrm>
                <a:off x="574032" y="64807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3" name="직사각형 682"/>
              <p:cNvSpPr/>
              <p:nvPr/>
            </p:nvSpPr>
            <p:spPr>
              <a:xfrm>
                <a:off x="765376" y="647970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4" name="직사각형 683"/>
              <p:cNvSpPr/>
              <p:nvPr/>
            </p:nvSpPr>
            <p:spPr>
              <a:xfrm>
                <a:off x="765376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21" name="그룹 620"/>
            <p:cNvGrpSpPr/>
            <p:nvPr/>
          </p:nvGrpSpPr>
          <p:grpSpPr>
            <a:xfrm>
              <a:off x="7059911" y="5716189"/>
              <a:ext cx="191344" cy="756600"/>
              <a:chOff x="956720" y="6101400"/>
              <a:chExt cx="191344" cy="756600"/>
            </a:xfrm>
            <a:grpFill/>
          </p:grpSpPr>
          <p:sp>
            <p:nvSpPr>
              <p:cNvPr id="677" name="직사각형 676"/>
              <p:cNvSpPr/>
              <p:nvPr/>
            </p:nvSpPr>
            <p:spPr>
              <a:xfrm>
                <a:off x="956720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8" name="직사각형 677"/>
              <p:cNvSpPr/>
              <p:nvPr/>
            </p:nvSpPr>
            <p:spPr>
              <a:xfrm>
                <a:off x="956720" y="647970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9" name="직사각형 678"/>
              <p:cNvSpPr/>
              <p:nvPr/>
            </p:nvSpPr>
            <p:spPr>
              <a:xfrm>
                <a:off x="956720" y="629004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0" name="직사각형 679"/>
              <p:cNvSpPr/>
              <p:nvPr/>
            </p:nvSpPr>
            <p:spPr>
              <a:xfrm>
                <a:off x="956720" y="610140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22" name="그룹 621"/>
            <p:cNvGrpSpPr/>
            <p:nvPr/>
          </p:nvGrpSpPr>
          <p:grpSpPr>
            <a:xfrm flipH="1">
              <a:off x="5408" y="6104460"/>
              <a:ext cx="382688" cy="563880"/>
              <a:chOff x="1339408" y="6101400"/>
              <a:chExt cx="382688" cy="563880"/>
            </a:xfrm>
            <a:grpFill/>
          </p:grpSpPr>
          <p:sp>
            <p:nvSpPr>
              <p:cNvPr id="673" name="직사각형 672"/>
              <p:cNvSpPr/>
              <p:nvPr/>
            </p:nvSpPr>
            <p:spPr>
              <a:xfrm>
                <a:off x="1339408" y="610140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4" name="직사각형 673"/>
              <p:cNvSpPr/>
              <p:nvPr/>
            </p:nvSpPr>
            <p:spPr>
              <a:xfrm>
                <a:off x="1339408" y="62890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5" name="직사각형 674"/>
              <p:cNvSpPr/>
              <p:nvPr/>
            </p:nvSpPr>
            <p:spPr>
              <a:xfrm>
                <a:off x="1530752" y="629208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6" name="직사각형 675"/>
              <p:cNvSpPr/>
              <p:nvPr/>
            </p:nvSpPr>
            <p:spPr>
              <a:xfrm>
                <a:off x="1530752" y="647664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23" name="그룹 622"/>
            <p:cNvGrpSpPr/>
            <p:nvPr/>
          </p:nvGrpSpPr>
          <p:grpSpPr>
            <a:xfrm>
              <a:off x="377392" y="6105990"/>
              <a:ext cx="382688" cy="378300"/>
              <a:chOff x="1148064" y="6479700"/>
              <a:chExt cx="382688" cy="378300"/>
            </a:xfrm>
            <a:grpFill/>
          </p:grpSpPr>
          <p:sp>
            <p:nvSpPr>
              <p:cNvPr id="669" name="직사각형 668"/>
              <p:cNvSpPr/>
              <p:nvPr/>
            </p:nvSpPr>
            <p:spPr>
              <a:xfrm>
                <a:off x="1148064" y="647970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0" name="직사각형 669"/>
              <p:cNvSpPr/>
              <p:nvPr/>
            </p:nvSpPr>
            <p:spPr>
              <a:xfrm>
                <a:off x="1339408" y="64807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1" name="직사각형 670"/>
              <p:cNvSpPr/>
              <p:nvPr/>
            </p:nvSpPr>
            <p:spPr>
              <a:xfrm>
                <a:off x="1148064" y="666834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2" name="직사각형 671"/>
              <p:cNvSpPr/>
              <p:nvPr/>
            </p:nvSpPr>
            <p:spPr>
              <a:xfrm>
                <a:off x="1339408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24" name="그룹 623"/>
            <p:cNvGrpSpPr/>
            <p:nvPr/>
          </p:nvGrpSpPr>
          <p:grpSpPr>
            <a:xfrm>
              <a:off x="1720258" y="6289530"/>
              <a:ext cx="382688" cy="378300"/>
              <a:chOff x="1148064" y="6479700"/>
              <a:chExt cx="382688" cy="378300"/>
            </a:xfrm>
            <a:grpFill/>
          </p:grpSpPr>
          <p:sp>
            <p:nvSpPr>
              <p:cNvPr id="665" name="직사각형 664"/>
              <p:cNvSpPr/>
              <p:nvPr/>
            </p:nvSpPr>
            <p:spPr>
              <a:xfrm>
                <a:off x="1148064" y="647970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6" name="직사각형 665"/>
              <p:cNvSpPr/>
              <p:nvPr/>
            </p:nvSpPr>
            <p:spPr>
              <a:xfrm>
                <a:off x="1339408" y="64807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7" name="직사각형 666"/>
              <p:cNvSpPr/>
              <p:nvPr/>
            </p:nvSpPr>
            <p:spPr>
              <a:xfrm>
                <a:off x="1148064" y="666834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8" name="직사각형 667"/>
              <p:cNvSpPr/>
              <p:nvPr/>
            </p:nvSpPr>
            <p:spPr>
              <a:xfrm>
                <a:off x="1339408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25" name="그룹 624"/>
            <p:cNvGrpSpPr/>
            <p:nvPr/>
          </p:nvGrpSpPr>
          <p:grpSpPr>
            <a:xfrm>
              <a:off x="1723776" y="6089081"/>
              <a:ext cx="574032" cy="378300"/>
              <a:chOff x="382688" y="6479700"/>
              <a:chExt cx="574032" cy="378300"/>
            </a:xfrm>
            <a:grpFill/>
          </p:grpSpPr>
          <p:sp>
            <p:nvSpPr>
              <p:cNvPr id="661" name="직사각형 660"/>
              <p:cNvSpPr/>
              <p:nvPr/>
            </p:nvSpPr>
            <p:spPr>
              <a:xfrm>
                <a:off x="382688" y="64807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2" name="직사각형 661"/>
              <p:cNvSpPr/>
              <p:nvPr/>
            </p:nvSpPr>
            <p:spPr>
              <a:xfrm>
                <a:off x="574032" y="64807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3" name="직사각형 662"/>
              <p:cNvSpPr/>
              <p:nvPr/>
            </p:nvSpPr>
            <p:spPr>
              <a:xfrm>
                <a:off x="765376" y="647970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4" name="직사각형 663"/>
              <p:cNvSpPr/>
              <p:nvPr/>
            </p:nvSpPr>
            <p:spPr>
              <a:xfrm>
                <a:off x="765376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26" name="그룹 625"/>
            <p:cNvGrpSpPr/>
            <p:nvPr/>
          </p:nvGrpSpPr>
          <p:grpSpPr>
            <a:xfrm>
              <a:off x="11440255" y="6669776"/>
              <a:ext cx="765376" cy="192720"/>
              <a:chOff x="1530752" y="6665280"/>
              <a:chExt cx="765376" cy="192720"/>
            </a:xfrm>
            <a:grpFill/>
          </p:grpSpPr>
          <p:sp>
            <p:nvSpPr>
              <p:cNvPr id="657" name="직사각형 656"/>
              <p:cNvSpPr/>
              <p:nvPr/>
            </p:nvSpPr>
            <p:spPr>
              <a:xfrm>
                <a:off x="1530752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8" name="직사각형 657"/>
              <p:cNvSpPr/>
              <p:nvPr/>
            </p:nvSpPr>
            <p:spPr>
              <a:xfrm>
                <a:off x="1722096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9" name="직사각형 658"/>
              <p:cNvSpPr/>
              <p:nvPr/>
            </p:nvSpPr>
            <p:spPr>
              <a:xfrm>
                <a:off x="1913440" y="666528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0" name="직사각형 659"/>
              <p:cNvSpPr/>
              <p:nvPr/>
            </p:nvSpPr>
            <p:spPr>
              <a:xfrm>
                <a:off x="2104784" y="666528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27" name="그룹 626"/>
            <p:cNvGrpSpPr/>
            <p:nvPr/>
          </p:nvGrpSpPr>
          <p:grpSpPr>
            <a:xfrm rot="5400000">
              <a:off x="11544611" y="6196058"/>
              <a:ext cx="574032" cy="378300"/>
              <a:chOff x="382688" y="6479700"/>
              <a:chExt cx="574032" cy="378300"/>
            </a:xfrm>
            <a:grpFill/>
          </p:grpSpPr>
          <p:sp>
            <p:nvSpPr>
              <p:cNvPr id="653" name="직사각형 652"/>
              <p:cNvSpPr/>
              <p:nvPr/>
            </p:nvSpPr>
            <p:spPr>
              <a:xfrm>
                <a:off x="382688" y="64807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4" name="직사각형 653"/>
              <p:cNvSpPr/>
              <p:nvPr/>
            </p:nvSpPr>
            <p:spPr>
              <a:xfrm>
                <a:off x="574032" y="64807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5" name="직사각형 654"/>
              <p:cNvSpPr/>
              <p:nvPr/>
            </p:nvSpPr>
            <p:spPr>
              <a:xfrm>
                <a:off x="765376" y="647970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6" name="직사각형 655"/>
              <p:cNvSpPr/>
              <p:nvPr/>
            </p:nvSpPr>
            <p:spPr>
              <a:xfrm>
                <a:off x="765376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28" name="그룹 627"/>
            <p:cNvGrpSpPr/>
            <p:nvPr/>
          </p:nvGrpSpPr>
          <p:grpSpPr>
            <a:xfrm flipH="1">
              <a:off x="9938002" y="6102647"/>
              <a:ext cx="382688" cy="563880"/>
              <a:chOff x="1339408" y="6101400"/>
              <a:chExt cx="382688" cy="563880"/>
            </a:xfrm>
            <a:grpFill/>
          </p:grpSpPr>
          <p:sp>
            <p:nvSpPr>
              <p:cNvPr id="649" name="직사각형 648"/>
              <p:cNvSpPr/>
              <p:nvPr/>
            </p:nvSpPr>
            <p:spPr>
              <a:xfrm>
                <a:off x="1339408" y="610140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0" name="직사각형 649"/>
              <p:cNvSpPr/>
              <p:nvPr/>
            </p:nvSpPr>
            <p:spPr>
              <a:xfrm>
                <a:off x="1339408" y="62890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1" name="직사각형 650"/>
              <p:cNvSpPr/>
              <p:nvPr/>
            </p:nvSpPr>
            <p:spPr>
              <a:xfrm>
                <a:off x="1530752" y="629208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2" name="직사각형 651"/>
              <p:cNvSpPr/>
              <p:nvPr/>
            </p:nvSpPr>
            <p:spPr>
              <a:xfrm>
                <a:off x="1530752" y="647664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29" name="그룹 628"/>
            <p:cNvGrpSpPr/>
            <p:nvPr/>
          </p:nvGrpSpPr>
          <p:grpSpPr>
            <a:xfrm>
              <a:off x="10313292" y="6094565"/>
              <a:ext cx="574032" cy="377280"/>
              <a:chOff x="0" y="6480720"/>
              <a:chExt cx="574032" cy="377280"/>
            </a:xfrm>
            <a:grpFill/>
          </p:grpSpPr>
          <p:sp>
            <p:nvSpPr>
              <p:cNvPr id="645" name="직사각형 644"/>
              <p:cNvSpPr/>
              <p:nvPr/>
            </p:nvSpPr>
            <p:spPr>
              <a:xfrm>
                <a:off x="0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6" name="직사각형 645"/>
              <p:cNvSpPr/>
              <p:nvPr/>
            </p:nvSpPr>
            <p:spPr>
              <a:xfrm>
                <a:off x="191344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7" name="직사각형 646"/>
              <p:cNvSpPr/>
              <p:nvPr/>
            </p:nvSpPr>
            <p:spPr>
              <a:xfrm>
                <a:off x="382688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8" name="직사각형 647"/>
              <p:cNvSpPr/>
              <p:nvPr/>
            </p:nvSpPr>
            <p:spPr>
              <a:xfrm>
                <a:off x="191344" y="64807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0" name="그룹 629"/>
            <p:cNvGrpSpPr/>
            <p:nvPr/>
          </p:nvGrpSpPr>
          <p:grpSpPr>
            <a:xfrm>
              <a:off x="12019757" y="5716189"/>
              <a:ext cx="191344" cy="756600"/>
              <a:chOff x="956720" y="6101400"/>
              <a:chExt cx="191344" cy="756600"/>
            </a:xfrm>
            <a:grpFill/>
          </p:grpSpPr>
          <p:sp>
            <p:nvSpPr>
              <p:cNvPr id="641" name="직사각형 640"/>
              <p:cNvSpPr/>
              <p:nvPr/>
            </p:nvSpPr>
            <p:spPr>
              <a:xfrm>
                <a:off x="956720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2" name="직사각형 641"/>
              <p:cNvSpPr/>
              <p:nvPr/>
            </p:nvSpPr>
            <p:spPr>
              <a:xfrm>
                <a:off x="956720" y="647970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3" name="직사각형 642"/>
              <p:cNvSpPr/>
              <p:nvPr/>
            </p:nvSpPr>
            <p:spPr>
              <a:xfrm>
                <a:off x="956720" y="629004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4" name="직사각형 643"/>
              <p:cNvSpPr/>
              <p:nvPr/>
            </p:nvSpPr>
            <p:spPr>
              <a:xfrm>
                <a:off x="956720" y="610140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1" name="그룹 630"/>
            <p:cNvGrpSpPr/>
            <p:nvPr/>
          </p:nvGrpSpPr>
          <p:grpSpPr>
            <a:xfrm rot="16200000">
              <a:off x="2961841" y="5602922"/>
              <a:ext cx="382688" cy="563880"/>
              <a:chOff x="1339408" y="6101400"/>
              <a:chExt cx="382688" cy="563880"/>
            </a:xfrm>
            <a:grpFill/>
          </p:grpSpPr>
          <p:sp>
            <p:nvSpPr>
              <p:cNvPr id="637" name="직사각형 636"/>
              <p:cNvSpPr/>
              <p:nvPr/>
            </p:nvSpPr>
            <p:spPr>
              <a:xfrm>
                <a:off x="1339408" y="610140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8" name="직사각형 637"/>
              <p:cNvSpPr/>
              <p:nvPr/>
            </p:nvSpPr>
            <p:spPr>
              <a:xfrm>
                <a:off x="1339408" y="62890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9" name="직사각형 638"/>
              <p:cNvSpPr/>
              <p:nvPr/>
            </p:nvSpPr>
            <p:spPr>
              <a:xfrm>
                <a:off x="1530752" y="629208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0" name="직사각형 639"/>
              <p:cNvSpPr/>
              <p:nvPr/>
            </p:nvSpPr>
            <p:spPr>
              <a:xfrm>
                <a:off x="1530752" y="647664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2" name="그룹 631"/>
            <p:cNvGrpSpPr/>
            <p:nvPr/>
          </p:nvGrpSpPr>
          <p:grpSpPr>
            <a:xfrm flipH="1" flipV="1">
              <a:off x="8614225" y="5914629"/>
              <a:ext cx="574032" cy="378300"/>
              <a:chOff x="382688" y="6479700"/>
              <a:chExt cx="574032" cy="378300"/>
            </a:xfrm>
            <a:grpFill/>
          </p:grpSpPr>
          <p:sp>
            <p:nvSpPr>
              <p:cNvPr id="633" name="직사각형 632"/>
              <p:cNvSpPr/>
              <p:nvPr/>
            </p:nvSpPr>
            <p:spPr>
              <a:xfrm>
                <a:off x="382688" y="64807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4" name="직사각형 633"/>
              <p:cNvSpPr/>
              <p:nvPr/>
            </p:nvSpPr>
            <p:spPr>
              <a:xfrm>
                <a:off x="574032" y="648072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5" name="직사각형 634"/>
              <p:cNvSpPr/>
              <p:nvPr/>
            </p:nvSpPr>
            <p:spPr>
              <a:xfrm>
                <a:off x="765376" y="647970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6" name="직사각형 635"/>
              <p:cNvSpPr/>
              <p:nvPr/>
            </p:nvSpPr>
            <p:spPr>
              <a:xfrm>
                <a:off x="765376" y="6669360"/>
                <a:ext cx="191344" cy="188640"/>
              </a:xfrm>
              <a:prstGeom prst="rect">
                <a:avLst/>
              </a:prstGeom>
              <a:grpFill/>
              <a:ln>
                <a:solidFill>
                  <a:srgbClr val="EEEEEE">
                    <a:alpha val="51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1427609" y="1075690"/>
            <a:ext cx="4524375" cy="56959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 fontScale="90000"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dirty="0" smtClean="0">
                <a:solidFill>
                  <a:schemeClr val="tx1"/>
                </a:solidFill>
                <a:latin typeface="Pix_서울남산 장체EB" panose="02020603020101020101" pitchFamily="18" charset="-128"/>
                <a:ea typeface="Pix_서울남산 장체EB" panose="02020603020101020101" pitchFamily="18" charset="-128"/>
              </a:rPr>
              <a:t>License </a:t>
            </a:r>
            <a:r>
              <a:rPr lang="ko-KR" altLang="en-US" sz="3600" dirty="0" smtClean="0">
                <a:solidFill>
                  <a:schemeClr val="tx1"/>
                </a:solidFill>
                <a:latin typeface="Pix_서울남산 장체EB" panose="02020603020101020101" pitchFamily="18" charset="-128"/>
                <a:ea typeface="Pix_서울남산 장체EB" panose="02020603020101020101" pitchFamily="18" charset="-128"/>
              </a:rPr>
              <a:t>선정 이유</a:t>
            </a:r>
            <a:endParaRPr lang="ko-KR" altLang="en-US" sz="3600" b="0" cap="none" dirty="0" smtClean="0">
              <a:solidFill>
                <a:schemeClr val="tx1"/>
              </a:solidFill>
              <a:latin typeface="Pix_서울남산 장체EB" panose="02020603020101020101" pitchFamily="18" charset="-128"/>
              <a:ea typeface="Pix_서울남산 장체EB" panose="02020603020101020101" pitchFamily="18" charset="-128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>
            <a:off x="1158113" y="2068844"/>
            <a:ext cx="9779818" cy="4502492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algn="l"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ix_서울남산 장체EB" panose="02020603020101020101" pitchFamily="18" charset="-128"/>
                <a:ea typeface="Pix_서울남산 장체EB" panose="02020603020101020101" pitchFamily="18" charset="-128"/>
              </a:rPr>
              <a:t>License : MIT</a:t>
            </a:r>
          </a:p>
          <a:p>
            <a:pPr algn="just"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08서울남산체 B"/>
              <a:ea typeface="Arial" charset="0"/>
            </a:endParaRPr>
          </a:p>
          <a:p>
            <a:pPr algn="just"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ix_서울남산 장체EB" panose="02020603020101020101" pitchFamily="18" charset="-128"/>
                <a:ea typeface="Pix_서울남산 장체EB" panose="02020603020101020101" pitchFamily="18" charset="-128"/>
              </a:rPr>
              <a:t>선정 이유 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ix_서울남산 장체EB" panose="02020603020101020101" pitchFamily="18" charset="-128"/>
                <a:ea typeface="Pix_서울남산 장체EB" panose="02020603020101020101" pitchFamily="18" charset="-128"/>
              </a:rPr>
              <a:t>:</a:t>
            </a:r>
          </a:p>
          <a:p>
            <a:pPr marL="342900" indent="-342900" algn="just"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ix_서울남산 장체B" panose="02020603020101020101" pitchFamily="18" charset="-128"/>
                <a:ea typeface="Pix_서울남산 장체B" panose="02020603020101020101" pitchFamily="18" charset="-128"/>
              </a:rPr>
              <a:t>사용하려는 프로젝트인 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ix_서울남산 장체B" panose="02020603020101020101" pitchFamily="18" charset="-128"/>
                <a:ea typeface="Pix_서울남산 장체B" panose="02020603020101020101" pitchFamily="18" charset="-128"/>
              </a:rPr>
              <a:t>‘</a:t>
            </a:r>
            <a:r>
              <a:rPr lang="ko-KR" alt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Pix_서울남산 장체B" panose="02020603020101020101" pitchFamily="18" charset="-128"/>
                <a:ea typeface="Pix_서울남산 장체B" panose="02020603020101020101" pitchFamily="18" charset="-128"/>
              </a:rPr>
              <a:t>잘해보조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ix_서울남산 장체B" panose="02020603020101020101" pitchFamily="18" charset="-128"/>
                <a:ea typeface="Pix_서울남산 장체B" panose="02020603020101020101" pitchFamily="18" charset="-128"/>
              </a:rPr>
              <a:t>’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ix_서울남산 장체B" panose="02020603020101020101" pitchFamily="18" charset="-128"/>
                <a:ea typeface="Pix_서울남산 장체B" panose="02020603020101020101" pitchFamily="18" charset="-128"/>
              </a:rPr>
              <a:t>팀과 더불어 본래의 오픈소스도 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ix_서울남산 장체B" panose="02020603020101020101" pitchFamily="18" charset="-128"/>
                <a:ea typeface="Pix_서울남산 장체B" panose="02020603020101020101" pitchFamily="18" charset="-128"/>
              </a:rPr>
              <a:t>MIT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ix_서울남산 장체B" panose="02020603020101020101" pitchFamily="18" charset="-128"/>
                <a:ea typeface="Pix_서울남산 장체B" panose="02020603020101020101" pitchFamily="18" charset="-128"/>
              </a:rPr>
              <a:t>라이센스를 채택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ix_서울남산 장체B" panose="02020603020101020101" pitchFamily="18" charset="-128"/>
                <a:ea typeface="Pix_서울남산 장체B" panose="02020603020101020101" pitchFamily="18" charset="-128"/>
              </a:rPr>
              <a:t>.</a:t>
            </a:r>
          </a:p>
          <a:p>
            <a:pPr marL="342900" indent="-342900" algn="just"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altLang="ko-KR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Pix_서울남산 장체B" panose="02020603020101020101" pitchFamily="18" charset="-128"/>
              <a:ea typeface="Pix_서울남산 장체B" panose="02020603020101020101" pitchFamily="18" charset="-128"/>
            </a:endParaRPr>
          </a:p>
          <a:p>
            <a:pPr marL="342900" indent="-342900" algn="just"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ix_서울남산 장체B" panose="02020603020101020101" pitchFamily="18" charset="-128"/>
                <a:ea typeface="Pix_서울남산 장체B" panose="02020603020101020101" pitchFamily="18" charset="-128"/>
              </a:rPr>
              <a:t>본 조는 학업적 목적으로 오픈소스에 참여하여 우리들의 소스에 대한 보증과 책임을 지지 않는다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ix_서울남산 장체B" panose="02020603020101020101" pitchFamily="18" charset="-128"/>
                <a:ea typeface="Pix_서울남산 장체B" panose="02020603020101020101" pitchFamily="18" charset="-128"/>
              </a:rPr>
              <a:t>.</a:t>
            </a:r>
          </a:p>
          <a:p>
            <a:pPr algn="just"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ix_서울남산 장체B" panose="02020603020101020101" pitchFamily="18" charset="-128"/>
                <a:ea typeface="Pix_서울남산 장체B" panose="02020603020101020101" pitchFamily="18" charset="-128"/>
              </a:rPr>
              <a:t> </a:t>
            </a:r>
          </a:p>
          <a:p>
            <a:pPr marL="342900" indent="-342900" algn="just"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ko-KR" altLang="en-US" sz="2000" b="0" cap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ix_서울남산 장체B" panose="02020603020101020101" pitchFamily="18" charset="-128"/>
                <a:ea typeface="Pix_서울남산 장체B" panose="02020603020101020101" pitchFamily="18" charset="-128"/>
              </a:rPr>
              <a:t>아울러 다른 사람들에게 우리들의 프로젝트로 자유롭게 공부할 수 있도록 할 의무가 있다고 생각</a:t>
            </a:r>
            <a:r>
              <a:rPr lang="en-US" altLang="ko-KR" sz="2000" b="0" cap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ix_서울남산 장체B" panose="02020603020101020101" pitchFamily="18" charset="-128"/>
                <a:ea typeface="Pix_서울남산 장체B" panose="02020603020101020101" pitchFamily="18" charset="-128"/>
              </a:rPr>
              <a:t>.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633514" y="842024"/>
            <a:ext cx="693636" cy="930792"/>
            <a:chOff x="5939758" y="4945065"/>
            <a:chExt cx="377280" cy="574032"/>
          </a:xfrm>
        </p:grpSpPr>
        <p:sp>
          <p:nvSpPr>
            <p:cNvPr id="12" name="직사각형 11"/>
            <p:cNvSpPr/>
            <p:nvPr/>
          </p:nvSpPr>
          <p:spPr>
            <a:xfrm rot="16200000">
              <a:off x="6127046" y="5329105"/>
              <a:ext cx="191344" cy="188640"/>
            </a:xfrm>
            <a:prstGeom prst="rect">
              <a:avLst/>
            </a:prstGeom>
            <a:solidFill>
              <a:schemeClr val="accent4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 rot="16200000">
              <a:off x="6127046" y="5137761"/>
              <a:ext cx="191344" cy="188640"/>
            </a:xfrm>
            <a:prstGeom prst="rect">
              <a:avLst/>
            </a:prstGeom>
            <a:solidFill>
              <a:schemeClr val="accent4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 rot="16200000">
              <a:off x="6127046" y="4946417"/>
              <a:ext cx="191344" cy="188640"/>
            </a:xfrm>
            <a:prstGeom prst="rect">
              <a:avLst/>
            </a:prstGeom>
            <a:solidFill>
              <a:schemeClr val="accent4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 rot="16200000">
              <a:off x="5938406" y="5137761"/>
              <a:ext cx="191344" cy="188640"/>
            </a:xfrm>
            <a:prstGeom prst="rect">
              <a:avLst/>
            </a:prstGeom>
            <a:solidFill>
              <a:schemeClr val="accent4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523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5010150" y="2701925"/>
            <a:ext cx="2058035" cy="6356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dirty="0" smtClean="0">
                <a:solidFill>
                  <a:schemeClr val="tx1"/>
                </a:solidFill>
                <a:latin typeface="Pix_서울남산 장체EB" panose="02020603020101020101" pitchFamily="18" charset="-128"/>
                <a:ea typeface="Pix_서울남산 장체EB" panose="02020603020101020101" pitchFamily="18" charset="-128"/>
              </a:rPr>
              <a:t>QnA</a:t>
            </a:r>
            <a:endParaRPr lang="ko-KR" altLang="en-US" sz="6000" b="0" cap="none" dirty="0" smtClean="0">
              <a:solidFill>
                <a:schemeClr val="tx1"/>
              </a:solidFill>
              <a:latin typeface="Pix_서울남산 장체EB" panose="02020603020101020101" pitchFamily="18" charset="-128"/>
              <a:ea typeface="Pix_서울남산 장체EB" panose="02020603020101020101" pitchFamily="18" charset="-128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>
            <a:off x="4535805" y="2617981"/>
            <a:ext cx="76835" cy="594995"/>
          </a:xfrm>
          <a:prstGeom prst="rect">
            <a:avLst/>
          </a:prstGeom>
          <a:solidFill>
            <a:srgbClr val="F04A4A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Arial" charset="0"/>
              <a:ea typeface="Arial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>
            <a:off x="7448550" y="2617981"/>
            <a:ext cx="76835" cy="594995"/>
          </a:xfrm>
          <a:prstGeom prst="rect">
            <a:avLst/>
          </a:prstGeom>
          <a:solidFill>
            <a:srgbClr val="F04A4A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Arial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1327150" y="148620"/>
            <a:ext cx="6501130" cy="112014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cap="none" dirty="0" smtClean="0">
                <a:solidFill>
                  <a:schemeClr val="tx1"/>
                </a:solidFill>
                <a:latin typeface="Pix_서울남산 장체EB" panose="02020603020101020101" pitchFamily="18" charset="-128"/>
                <a:ea typeface="Pix_서울남산 장체EB" panose="02020603020101020101" pitchFamily="18" charset="-128"/>
              </a:rPr>
              <a:t>목차</a:t>
            </a:r>
            <a:endParaRPr lang="ko-KR" altLang="en-US" sz="5865" b="0" cap="none" dirty="0" smtClean="0">
              <a:solidFill>
                <a:schemeClr val="tx1"/>
              </a:solidFill>
              <a:latin typeface="Pix_서울남산 장체EB" panose="02020603020101020101" pitchFamily="18" charset="-128"/>
              <a:ea typeface="Pix_서울남산 장체EB" panose="02020603020101020101" pitchFamily="18" charset="-128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958850" y="404664"/>
            <a:ext cx="101600" cy="756285"/>
          </a:xfrm>
          <a:prstGeom prst="rect">
            <a:avLst/>
          </a:prstGeom>
          <a:solidFill>
            <a:srgbClr val="F04A4A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Arial" charset="0"/>
              <a:ea typeface="Arial" charset="0"/>
            </a:endParaRPr>
          </a:p>
        </p:txBody>
      </p:sp>
      <p:sp>
        <p:nvSpPr>
          <p:cNvPr id="10" name="부제목 9"/>
          <p:cNvSpPr txBox="1">
            <a:spLocks noGrp="1"/>
          </p:cNvSpPr>
          <p:nvPr>
            <p:ph type="subTitle" idx="7"/>
          </p:nvPr>
        </p:nvSpPr>
        <p:spPr>
          <a:xfrm>
            <a:off x="2715772" y="2088859"/>
            <a:ext cx="2607945" cy="6438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08서울남산체 L" charset="0"/>
                <a:ea typeface="08서울남산체 L" charset="0"/>
              </a:rPr>
              <a:t>하나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08서울남산체 L" charset="0"/>
                <a:ea typeface="08서울남산체 L" charset="0"/>
              </a:rPr>
              <a:t>.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08서울남산체 L" charset="0"/>
                <a:ea typeface="08서울남산체 L" charset="0"/>
              </a:rPr>
              <a:t>프로젝트 목표</a:t>
            </a:r>
            <a:endParaRPr lang="ko-KR" altLang="en-US" sz="2000" b="1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08서울남산체 L" charset="0"/>
              <a:ea typeface="08서울남산체 L" charset="0"/>
            </a:endParaRPr>
          </a:p>
        </p:txBody>
      </p:sp>
      <p:sp>
        <p:nvSpPr>
          <p:cNvPr id="11" name="부제목 10"/>
          <p:cNvSpPr txBox="1">
            <a:spLocks noGrp="1"/>
          </p:cNvSpPr>
          <p:nvPr>
            <p:ph type="subTitle" idx="8"/>
          </p:nvPr>
        </p:nvSpPr>
        <p:spPr>
          <a:xfrm>
            <a:off x="2722491" y="3255648"/>
            <a:ext cx="2607945" cy="6438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08서울남산체 L" charset="0"/>
                <a:ea typeface="08서울남산체 L" charset="0"/>
              </a:rPr>
              <a:t>둘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08서울남산체 L" charset="0"/>
                <a:ea typeface="08서울남산체 L" charset="0"/>
              </a:rPr>
              <a:t>.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08서울남산체 L" charset="0"/>
                <a:ea typeface="08서울남산체 L" charset="0"/>
              </a:rPr>
              <a:t>주제와 선정 이유</a:t>
            </a:r>
            <a:endParaRPr lang="ko-KR" altLang="en-US" sz="2000" b="1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08서울남산체 L" charset="0"/>
              <a:ea typeface="08서울남산체 L" charset="0"/>
            </a:endParaRPr>
          </a:p>
        </p:txBody>
      </p:sp>
      <p:sp>
        <p:nvSpPr>
          <p:cNvPr id="12" name="부제목 11"/>
          <p:cNvSpPr txBox="1">
            <a:spLocks noGrp="1"/>
          </p:cNvSpPr>
          <p:nvPr>
            <p:ph type="subTitle" idx="9"/>
          </p:nvPr>
        </p:nvSpPr>
        <p:spPr>
          <a:xfrm>
            <a:off x="2722491" y="4415448"/>
            <a:ext cx="5749773" cy="6438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08서울남산체 L" charset="0"/>
                <a:ea typeface="08서울남산체 L" charset="0"/>
              </a:rPr>
              <a:t>셋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08서울남산체 L" charset="0"/>
                <a:ea typeface="08서울남산체 L" charset="0"/>
              </a:rPr>
              <a:t>. </a:t>
            </a: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08서울남산체 L" charset="0"/>
                <a:ea typeface="08서울남산체 L" charset="0"/>
              </a:rPr>
              <a:t>기존 소스의 문제점과 보완 방법</a:t>
            </a:r>
            <a:endParaRPr lang="ko-KR" altLang="en-US" sz="2000" b="1" cap="none" dirty="0" smtClean="0">
              <a:solidFill>
                <a:schemeClr val="tx1">
                  <a:lumMod val="75000"/>
                  <a:lumOff val="25000"/>
                </a:schemeClr>
              </a:solidFill>
              <a:latin typeface="08서울남산체 L" charset="0"/>
              <a:ea typeface="08서울남산체 L" charset="0"/>
            </a:endParaRPr>
          </a:p>
        </p:txBody>
      </p:sp>
      <p:sp>
        <p:nvSpPr>
          <p:cNvPr id="13" name="부제목 12"/>
          <p:cNvSpPr txBox="1">
            <a:spLocks noGrp="1"/>
          </p:cNvSpPr>
          <p:nvPr>
            <p:ph type="subTitle" idx="10"/>
          </p:nvPr>
        </p:nvSpPr>
        <p:spPr>
          <a:xfrm>
            <a:off x="2722491" y="5571781"/>
            <a:ext cx="2607945" cy="6438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08서울남산체 L" charset="0"/>
                <a:ea typeface="08서울남산체 L" charset="0"/>
              </a:rPr>
              <a:t>넷. </a:t>
            </a:r>
            <a:r>
              <a:rPr lang="ko-KR" altLang="en-US" sz="2000" b="1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08서울남산체 L" charset="0"/>
                <a:ea typeface="08서울남산체 L" charset="0"/>
              </a:rPr>
              <a:t>라이센스 선정</a:t>
            </a:r>
          </a:p>
        </p:txBody>
      </p:sp>
      <p:grpSp>
        <p:nvGrpSpPr>
          <p:cNvPr id="43" name="그룹 42"/>
          <p:cNvGrpSpPr/>
          <p:nvPr/>
        </p:nvGrpSpPr>
        <p:grpSpPr>
          <a:xfrm>
            <a:off x="1362561" y="1917350"/>
            <a:ext cx="1019520" cy="744310"/>
            <a:chOff x="5905783" y="2674093"/>
            <a:chExt cx="563880" cy="382688"/>
          </a:xfrm>
        </p:grpSpPr>
        <p:sp>
          <p:nvSpPr>
            <p:cNvPr id="16" name="직사각형 15"/>
            <p:cNvSpPr/>
            <p:nvPr/>
          </p:nvSpPr>
          <p:spPr>
            <a:xfrm rot="16200000">
              <a:off x="5904431" y="2866789"/>
              <a:ext cx="191344" cy="188640"/>
            </a:xfrm>
            <a:prstGeom prst="rect">
              <a:avLst/>
            </a:prstGeom>
            <a:solidFill>
              <a:srgbClr val="EA509D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 rot="16200000">
              <a:off x="6092051" y="2866789"/>
              <a:ext cx="191344" cy="188640"/>
            </a:xfrm>
            <a:prstGeom prst="rect">
              <a:avLst/>
            </a:prstGeom>
            <a:solidFill>
              <a:srgbClr val="EA509D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 rot="16200000">
              <a:off x="6095111" y="2675445"/>
              <a:ext cx="191344" cy="188640"/>
            </a:xfrm>
            <a:prstGeom prst="rect">
              <a:avLst/>
            </a:prstGeom>
            <a:solidFill>
              <a:srgbClr val="EA509D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 rot="16200000">
              <a:off x="6279671" y="2675445"/>
              <a:ext cx="191344" cy="188640"/>
            </a:xfrm>
            <a:prstGeom prst="rect">
              <a:avLst/>
            </a:prstGeom>
            <a:solidFill>
              <a:srgbClr val="EA509D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1532481" y="3070527"/>
            <a:ext cx="699006" cy="766212"/>
            <a:chOff x="6030022" y="3434698"/>
            <a:chExt cx="382688" cy="378300"/>
          </a:xfrm>
        </p:grpSpPr>
        <p:sp>
          <p:nvSpPr>
            <p:cNvPr id="21" name="직사각형 20"/>
            <p:cNvSpPr/>
            <p:nvPr/>
          </p:nvSpPr>
          <p:spPr>
            <a:xfrm>
              <a:off x="6030022" y="3434698"/>
              <a:ext cx="191344" cy="18864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221366" y="3435718"/>
              <a:ext cx="191344" cy="18864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030022" y="3623338"/>
              <a:ext cx="191344" cy="18864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221366" y="3624358"/>
              <a:ext cx="191344" cy="18864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1362561" y="4212500"/>
            <a:ext cx="1019520" cy="720165"/>
            <a:chOff x="5900707" y="4193619"/>
            <a:chExt cx="574032" cy="378300"/>
          </a:xfrm>
        </p:grpSpPr>
        <p:sp>
          <p:nvSpPr>
            <p:cNvPr id="26" name="직사각형 25"/>
            <p:cNvSpPr/>
            <p:nvPr/>
          </p:nvSpPr>
          <p:spPr>
            <a:xfrm flipH="1" flipV="1">
              <a:off x="6283395" y="4382259"/>
              <a:ext cx="191344" cy="18864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 flipH="1" flipV="1">
              <a:off x="6092051" y="4382259"/>
              <a:ext cx="191344" cy="18864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 flipH="1" flipV="1">
              <a:off x="5900707" y="4383279"/>
              <a:ext cx="191344" cy="18864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 flipH="1" flipV="1">
              <a:off x="5900707" y="4193619"/>
              <a:ext cx="191344" cy="18864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451021" y="5306520"/>
            <a:ext cx="693636" cy="930792"/>
            <a:chOff x="5939758" y="4945065"/>
            <a:chExt cx="377280" cy="574032"/>
          </a:xfrm>
        </p:grpSpPr>
        <p:sp>
          <p:nvSpPr>
            <p:cNvPr id="31" name="직사각형 30"/>
            <p:cNvSpPr/>
            <p:nvPr/>
          </p:nvSpPr>
          <p:spPr>
            <a:xfrm rot="16200000">
              <a:off x="6127046" y="5329105"/>
              <a:ext cx="191344" cy="188640"/>
            </a:xfrm>
            <a:prstGeom prst="rect">
              <a:avLst/>
            </a:prstGeom>
            <a:solidFill>
              <a:schemeClr val="accent4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 rot="16200000">
              <a:off x="6127046" y="5137761"/>
              <a:ext cx="191344" cy="188640"/>
            </a:xfrm>
            <a:prstGeom prst="rect">
              <a:avLst/>
            </a:prstGeom>
            <a:solidFill>
              <a:schemeClr val="accent4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 rot="16200000">
              <a:off x="6127046" y="4946417"/>
              <a:ext cx="191344" cy="188640"/>
            </a:xfrm>
            <a:prstGeom prst="rect">
              <a:avLst/>
            </a:prstGeom>
            <a:solidFill>
              <a:schemeClr val="accent4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 rot="16200000">
              <a:off x="5938406" y="5137761"/>
              <a:ext cx="191344" cy="188640"/>
            </a:xfrm>
            <a:prstGeom prst="rect">
              <a:avLst/>
            </a:prstGeom>
            <a:solidFill>
              <a:schemeClr val="accent4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1327150" y="1075690"/>
            <a:ext cx="4524375" cy="56959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 fontScale="90000"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600" dirty="0" smtClean="0">
                <a:solidFill>
                  <a:schemeClr val="tx1"/>
                </a:solidFill>
                <a:latin typeface="Pix_서울남산 장체EB" panose="02020603020101020101" pitchFamily="18" charset="-128"/>
                <a:ea typeface="Pix_서울남산 장체EB" panose="02020603020101020101" pitchFamily="18" charset="-128"/>
              </a:rPr>
              <a:t>프로젝트 목표</a:t>
            </a:r>
            <a:endParaRPr lang="ko-KR" altLang="en-US" sz="3600" b="0" cap="none" dirty="0" smtClean="0">
              <a:solidFill>
                <a:schemeClr val="tx1"/>
              </a:solidFill>
              <a:latin typeface="Pix_서울남산 장체EB" panose="02020603020101020101" pitchFamily="18" charset="-128"/>
              <a:ea typeface="Pix_서울남산 장체EB" panose="02020603020101020101" pitchFamily="18" charset="-128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>
            <a:off x="1158113" y="2068844"/>
            <a:ext cx="9779818" cy="4502492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514350" indent="-514350" algn="l"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ix_서울남산 장체B" panose="02020603020101020101" pitchFamily="18" charset="-128"/>
                <a:ea typeface="Pix_서울남산 장체B" panose="02020603020101020101" pitchFamily="18" charset="-128"/>
              </a:rPr>
              <a:t>Git 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ix_서울남산 장체B" panose="02020603020101020101" pitchFamily="18" charset="-128"/>
                <a:ea typeface="Pix_서울남산 장체B" panose="02020603020101020101" pitchFamily="18" charset="-128"/>
              </a:rPr>
              <a:t>과 </a:t>
            </a: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ix_서울남산 장체B" panose="02020603020101020101" pitchFamily="18" charset="-128"/>
                <a:ea typeface="Pix_서울남산 장체B" panose="02020603020101020101" pitchFamily="18" charset="-128"/>
              </a:rPr>
              <a:t>Linux</a:t>
            </a:r>
            <a:r>
              <a:rPr lang="ko-KR" alt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Pix_서울남산 장체B" panose="02020603020101020101" pitchFamily="18" charset="-128"/>
                <a:ea typeface="Pix_서울남산 장체B" panose="02020603020101020101" pitchFamily="18" charset="-128"/>
              </a:rPr>
              <a:t>를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ix_서울남산 장체B" panose="02020603020101020101" pitchFamily="18" charset="-128"/>
                <a:ea typeface="Pix_서울남산 장체B" panose="02020603020101020101" pitchFamily="18" charset="-128"/>
              </a:rPr>
              <a:t> 배워 개발자로서의 몸값 높이기</a:t>
            </a: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ix_서울남산 장체B" panose="02020603020101020101" pitchFamily="18" charset="-128"/>
                <a:ea typeface="Pix_서울남산 장체B" panose="02020603020101020101" pitchFamily="18" charset="-128"/>
              </a:rPr>
              <a:t>!</a:t>
            </a:r>
          </a:p>
          <a:p>
            <a:pPr marL="514350" indent="-514350" algn="l"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endParaRPr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Pix_서울남산 장체B" panose="02020603020101020101" pitchFamily="18" charset="-128"/>
              <a:ea typeface="Pix_서울남산 장체B" panose="02020603020101020101" pitchFamily="18" charset="-128"/>
            </a:endParaRPr>
          </a:p>
          <a:p>
            <a:pPr marL="514350" indent="-514350" algn="l"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endParaRPr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Pix_서울남산 장체B" panose="02020603020101020101" pitchFamily="18" charset="-128"/>
              <a:ea typeface="Pix_서울남산 장체B" panose="02020603020101020101" pitchFamily="18" charset="-128"/>
            </a:endParaRPr>
          </a:p>
          <a:p>
            <a:pPr marL="0" indent="0" algn="l"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ix_서울남산 장체B" panose="02020603020101020101" pitchFamily="18" charset="-128"/>
                <a:ea typeface="Pix_서울남산 장체B" panose="02020603020101020101" pitchFamily="18" charset="-128"/>
              </a:rPr>
              <a:t>2. Github</a:t>
            </a:r>
            <a:r>
              <a:rPr lang="ko-KR" altLang="en-US" sz="2400" b="0" cap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ix_서울남산 장체B" panose="02020603020101020101" pitchFamily="18" charset="-128"/>
                <a:ea typeface="Pix_서울남산 장체B" panose="02020603020101020101" pitchFamily="18" charset="-128"/>
              </a:rPr>
              <a:t>을 이용해 협업프로젝트를 진행하여 경험을 쌓기</a:t>
            </a:r>
            <a:r>
              <a:rPr lang="en-US" altLang="ko-KR" sz="2400" b="0" cap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ix_서울남산 장체B" panose="02020603020101020101" pitchFamily="18" charset="-128"/>
                <a:ea typeface="Pix_서울남산 장체B" panose="02020603020101020101" pitchFamily="18" charset="-128"/>
              </a:rPr>
              <a:t>!</a:t>
            </a:r>
          </a:p>
          <a:p>
            <a:pPr marL="0" indent="0" algn="l"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2400" b="0" cap="none" dirty="0" smtClean="0">
              <a:solidFill>
                <a:schemeClr val="tx1">
                  <a:lumMod val="85000"/>
                  <a:lumOff val="15000"/>
                </a:schemeClr>
              </a:solidFill>
              <a:latin typeface="Pix_서울남산 장체B" panose="02020603020101020101" pitchFamily="18" charset="-128"/>
              <a:ea typeface="Pix_서울남산 장체B" panose="02020603020101020101" pitchFamily="18" charset="-128"/>
            </a:endParaRPr>
          </a:p>
          <a:p>
            <a:pPr marL="0" indent="0" algn="l"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2400" b="0" cap="none" dirty="0" smtClean="0">
              <a:solidFill>
                <a:schemeClr val="tx1">
                  <a:lumMod val="85000"/>
                  <a:lumOff val="15000"/>
                </a:schemeClr>
              </a:solidFill>
              <a:latin typeface="Pix_서울남산 장체B" panose="02020603020101020101" pitchFamily="18" charset="-128"/>
              <a:ea typeface="Pix_서울남산 장체B" panose="02020603020101020101" pitchFamily="18" charset="-128"/>
            </a:endParaRPr>
          </a:p>
          <a:p>
            <a:pPr marL="0" indent="0" algn="l"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ix_서울남산 장체B" panose="02020603020101020101" pitchFamily="18" charset="-128"/>
                <a:ea typeface="Pix_서울남산 장체B" panose="02020603020101020101" pitchFamily="18" charset="-128"/>
              </a:rPr>
              <a:t>3. 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ix_서울남산 장체B" panose="02020603020101020101" pitchFamily="18" charset="-128"/>
                <a:ea typeface="Pix_서울남산 장체B" panose="02020603020101020101" pitchFamily="18" charset="-128"/>
              </a:rPr>
              <a:t>어려운 목표를 설정하여 개발 능력의 한계를 극복하기</a:t>
            </a: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ix_서울남산 장체B" panose="02020603020101020101" pitchFamily="18" charset="-128"/>
                <a:ea typeface="Pix_서울남산 장체B" panose="02020603020101020101" pitchFamily="18" charset="-128"/>
              </a:rPr>
              <a:t>!</a:t>
            </a:r>
            <a:endParaRPr lang="ko-KR" altLang="en-US" sz="2400" b="0" cap="none" dirty="0" smtClean="0">
              <a:solidFill>
                <a:schemeClr val="tx1">
                  <a:lumMod val="85000"/>
                  <a:lumOff val="15000"/>
                </a:schemeClr>
              </a:solidFill>
              <a:latin typeface="Pix_서울남산 장체B" panose="02020603020101020101" pitchFamily="18" charset="-128"/>
              <a:ea typeface="Pix_서울남산 장체B" panose="02020603020101020101" pitchFamily="18" charset="-128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84282" y="726434"/>
            <a:ext cx="1019520" cy="744310"/>
            <a:chOff x="5905783" y="2674093"/>
            <a:chExt cx="563880" cy="382688"/>
          </a:xfrm>
        </p:grpSpPr>
        <p:sp>
          <p:nvSpPr>
            <p:cNvPr id="7" name="직사각형 6"/>
            <p:cNvSpPr/>
            <p:nvPr/>
          </p:nvSpPr>
          <p:spPr>
            <a:xfrm rot="16200000">
              <a:off x="5904431" y="2866789"/>
              <a:ext cx="191344" cy="188640"/>
            </a:xfrm>
            <a:prstGeom prst="rect">
              <a:avLst/>
            </a:prstGeom>
            <a:solidFill>
              <a:srgbClr val="EA509D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16200000">
              <a:off x="6092051" y="2866789"/>
              <a:ext cx="191344" cy="188640"/>
            </a:xfrm>
            <a:prstGeom prst="rect">
              <a:avLst/>
            </a:prstGeom>
            <a:solidFill>
              <a:srgbClr val="EA509D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rot="16200000">
              <a:off x="6095111" y="2675445"/>
              <a:ext cx="191344" cy="188640"/>
            </a:xfrm>
            <a:prstGeom prst="rect">
              <a:avLst/>
            </a:prstGeom>
            <a:solidFill>
              <a:srgbClr val="EA509D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6200000">
              <a:off x="6279671" y="2675445"/>
              <a:ext cx="191344" cy="188640"/>
            </a:xfrm>
            <a:prstGeom prst="rect">
              <a:avLst/>
            </a:prstGeom>
            <a:solidFill>
              <a:srgbClr val="EA509D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1327150" y="1075690"/>
            <a:ext cx="4524375" cy="56959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 fontScale="90000"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600" dirty="0" smtClean="0">
                <a:solidFill>
                  <a:schemeClr val="tx1"/>
                </a:solidFill>
                <a:latin typeface="Pix_서울남산 장체EB" panose="02020603020101020101" pitchFamily="18" charset="-128"/>
                <a:ea typeface="Pix_서울남산 장체EB" panose="02020603020101020101" pitchFamily="18" charset="-128"/>
              </a:rPr>
              <a:t>주제와 선정 이유</a:t>
            </a:r>
            <a:endParaRPr lang="ko-KR" altLang="en-US" sz="3600" b="0" cap="none" dirty="0" smtClean="0">
              <a:solidFill>
                <a:schemeClr val="tx1"/>
              </a:solidFill>
              <a:latin typeface="Pix_서울남산 장체EB" panose="02020603020101020101" pitchFamily="18" charset="-128"/>
              <a:ea typeface="Pix_서울남산 장체EB" panose="02020603020101020101" pitchFamily="18" charset="-128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>
            <a:off x="6261098" y="1402385"/>
            <a:ext cx="5086406" cy="5672147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algn="l"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cap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ix_서울남산 장체EB" panose="02020603020101020101" pitchFamily="18" charset="-128"/>
                <a:ea typeface="Pix_서울남산 장체EB" panose="02020603020101020101" pitchFamily="18" charset="-128"/>
              </a:rPr>
              <a:t>주제 </a:t>
            </a:r>
            <a:r>
              <a:rPr lang="en-US" altLang="ko-KR" cap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ix_서울남산 장체EB" panose="02020603020101020101" pitchFamily="18" charset="-128"/>
                <a:ea typeface="Pix_서울남산 장체EB" panose="02020603020101020101" pitchFamily="18" charset="-128"/>
              </a:rPr>
              <a:t>: </a:t>
            </a:r>
            <a:r>
              <a:rPr lang="ko-KR" altLang="en-US" cap="none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Pix_서울남산 장체EB" panose="02020603020101020101" pitchFamily="18" charset="-128"/>
                <a:ea typeface="Pix_서울남산 장체EB" panose="02020603020101020101" pitchFamily="18" charset="-128"/>
              </a:rPr>
              <a:t>테트리스</a:t>
            </a:r>
            <a:r>
              <a:rPr lang="ko-KR" altLang="en-US" cap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ix_서울남산 장체EB" panose="02020603020101020101" pitchFamily="18" charset="-128"/>
                <a:ea typeface="Pix_서울남산 장체EB" panose="02020603020101020101" pitchFamily="18" charset="-128"/>
              </a:rPr>
              <a:t> 게임</a:t>
            </a:r>
            <a:endParaRPr lang="en-US" altLang="ko-KR" cap="none" dirty="0" smtClean="0">
              <a:solidFill>
                <a:schemeClr val="tx1">
                  <a:lumMod val="85000"/>
                  <a:lumOff val="15000"/>
                </a:schemeClr>
              </a:solidFill>
              <a:latin typeface="Pix_서울남산 장체EB" panose="02020603020101020101" pitchFamily="18" charset="-128"/>
              <a:ea typeface="Pix_서울남산 장체EB" panose="02020603020101020101" pitchFamily="18" charset="-128"/>
            </a:endParaRPr>
          </a:p>
          <a:p>
            <a:pPr algn="l"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Pix_서울남산 장체B" panose="02020603020101020101" pitchFamily="18" charset="-128"/>
              <a:ea typeface="Pix_서울남산 장체B" panose="02020603020101020101" pitchFamily="18" charset="-128"/>
            </a:endParaRPr>
          </a:p>
          <a:p>
            <a:pPr algn="l"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b="0" cap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ix_서울남산 장체EB" panose="02020603020101020101" pitchFamily="18" charset="-128"/>
                <a:ea typeface="Pix_서울남산 장체EB" panose="02020603020101020101" pitchFamily="18" charset="-128"/>
              </a:rPr>
              <a:t>선정 이유 </a:t>
            </a:r>
            <a:r>
              <a:rPr lang="en-US" altLang="ko-KR" b="0" cap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ix_서울남산 장체B" panose="02020603020101020101" pitchFamily="18" charset="-128"/>
                <a:ea typeface="Pix_서울남산 장체B" panose="02020603020101020101" pitchFamily="18" charset="-128"/>
              </a:rPr>
              <a:t>: </a:t>
            </a:r>
          </a:p>
          <a:p>
            <a:pPr marL="342900" indent="-342900" algn="just"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altLang="ko-KR" b="0" cap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ix_서울남산 장체B" panose="02020603020101020101" pitchFamily="18" charset="-128"/>
                <a:ea typeface="Pix_서울남산 장체B" panose="02020603020101020101" pitchFamily="18" charset="-128"/>
              </a:rPr>
              <a:t>Git</a:t>
            </a:r>
            <a:r>
              <a:rPr lang="ko-KR" altLang="en-US" b="0" cap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ix_서울남산 장체B" panose="02020603020101020101" pitchFamily="18" charset="-128"/>
                <a:ea typeface="Pix_서울남산 장체B" panose="02020603020101020101" pitchFamily="18" charset="-128"/>
              </a:rPr>
              <a:t>과 </a:t>
            </a:r>
            <a:r>
              <a:rPr lang="en-US" altLang="ko-KR" b="0" cap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ix_서울남산 장체B" panose="02020603020101020101" pitchFamily="18" charset="-128"/>
                <a:ea typeface="Pix_서울남산 장체B" panose="02020603020101020101" pitchFamily="18" charset="-128"/>
              </a:rPr>
              <a:t>Linux</a:t>
            </a:r>
            <a:r>
              <a:rPr lang="ko-KR" altLang="en-US" b="0" cap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ix_서울남산 장체B" panose="02020603020101020101" pitchFamily="18" charset="-128"/>
                <a:ea typeface="Pix_서울남산 장체B" panose="02020603020101020101" pitchFamily="18" charset="-128"/>
              </a:rPr>
              <a:t>에 대해 낯설고 익숙하지 않음</a:t>
            </a:r>
            <a:r>
              <a:rPr lang="en-US" altLang="ko-KR" b="0" cap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ix_서울남산 장체B" panose="02020603020101020101" pitchFamily="18" charset="-128"/>
                <a:ea typeface="Pix_서울남산 장체B" panose="02020603020101020101" pitchFamily="18" charset="-128"/>
              </a:rPr>
              <a:t> </a:t>
            </a:r>
            <a:r>
              <a:rPr lang="ko-KR" altLang="en-US" b="0" cap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ix_서울남산 장체B" panose="02020603020101020101" pitchFamily="18" charset="-128"/>
                <a:ea typeface="Pix_서울남산 장체B" panose="02020603020101020101" pitchFamily="18" charset="-128"/>
              </a:rPr>
              <a:t>친숙한 </a:t>
            </a:r>
            <a:r>
              <a:rPr lang="ko-KR" altLang="en-US" b="0" cap="none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Pix_서울남산 장체B" panose="02020603020101020101" pitchFamily="18" charset="-128"/>
                <a:ea typeface="Pix_서울남산 장체B" panose="02020603020101020101" pitchFamily="18" charset="-128"/>
              </a:rPr>
              <a:t>테트리스</a:t>
            </a:r>
            <a:r>
              <a:rPr lang="ko-KR" altLang="en-US" b="0" cap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ix_서울남산 장체B" panose="02020603020101020101" pitchFamily="18" charset="-128"/>
                <a:ea typeface="Pix_서울남산 장체B" panose="02020603020101020101" pitchFamily="18" charset="-128"/>
              </a:rPr>
              <a:t> 게임을 주제로 선정하여 개발하는 과정에서 흥미를 느낄 수 있다고 판단하였다</a:t>
            </a:r>
            <a:r>
              <a:rPr lang="en-US" altLang="ko-KR" b="0" cap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ix_서울남산 장체B" panose="02020603020101020101" pitchFamily="18" charset="-128"/>
                <a:ea typeface="Pix_서울남산 장체B" panose="02020603020101020101" pitchFamily="18" charset="-128"/>
              </a:rPr>
              <a:t>. </a:t>
            </a:r>
          </a:p>
          <a:p>
            <a:pPr marL="342900" indent="-342900" algn="just"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ix_서울남산 장체B" panose="02020603020101020101" pitchFamily="18" charset="-128"/>
                <a:ea typeface="Pix_서울남산 장체B" panose="02020603020101020101" pitchFamily="18" charset="-128"/>
              </a:rPr>
              <a:t>Github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ix_서울남산 장체B" panose="02020603020101020101" pitchFamily="18" charset="-128"/>
                <a:ea typeface="Pix_서울남산 장체B" panose="02020603020101020101" pitchFamily="18" charset="-128"/>
              </a:rPr>
              <a:t>에 </a:t>
            </a: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Pix_서울남산 장체B" panose="02020603020101020101" pitchFamily="18" charset="-128"/>
                <a:ea typeface="Pix_서울남산 장체B" panose="02020603020101020101" pitchFamily="18" charset="-128"/>
              </a:rPr>
              <a:t>테트리스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ix_서울남산 장체B" panose="02020603020101020101" pitchFamily="18" charset="-128"/>
                <a:ea typeface="Pix_서울남산 장체B" panose="02020603020101020101" pitchFamily="18" charset="-128"/>
              </a:rPr>
              <a:t> 관련 자바 언어 오픈소스가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ix_서울남산 장체B" panose="02020603020101020101" pitchFamily="18" charset="-128"/>
                <a:ea typeface="Pix_서울남산 장체B" panose="02020603020101020101" pitchFamily="18" charset="-128"/>
              </a:rPr>
              <a:t>3984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ix_서울남산 장체B" panose="02020603020101020101" pitchFamily="18" charset="-128"/>
                <a:ea typeface="Pix_서울남산 장체B" panose="02020603020101020101" pitchFamily="18" charset="-128"/>
              </a:rPr>
              <a:t>개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ix_서울남산 장체B" panose="02020603020101020101" pitchFamily="18" charset="-128"/>
                <a:ea typeface="Pix_서울남산 장체B" panose="02020603020101020101" pitchFamily="18" charset="-128"/>
              </a:rPr>
              <a:t>→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Pix_서울남산 장체B" panose="02020603020101020101" pitchFamily="18" charset="-128"/>
                <a:ea typeface="Pix_서울남산 장체B" panose="02020603020101020101" pitchFamily="18" charset="-128"/>
              </a:rPr>
              <a:t>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ix_서울남산 장체B" panose="02020603020101020101" pitchFamily="18" charset="-128"/>
                <a:ea typeface="Pix_서울남산 장체B" panose="02020603020101020101" pitchFamily="18" charset="-128"/>
              </a:rPr>
              <a:t>다양한 소스코드를 활용할 수 있을 것이라 생각하였기 때문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Pix_서울남산 장체B" panose="02020603020101020101" pitchFamily="18" charset="-128"/>
              <a:ea typeface="Pix_서울남산 장체B" panose="02020603020101020101" pitchFamily="18" charset="-128"/>
            </a:endParaRPr>
          </a:p>
          <a:p>
            <a:pPr marL="342900" indent="-342900" algn="just"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altLang="ko-KR" b="0" cap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ix_서울남산 장체B" panose="02020603020101020101" pitchFamily="18" charset="-128"/>
                <a:ea typeface="Pix_서울남산 장체B" panose="02020603020101020101" pitchFamily="18" charset="-128"/>
              </a:rPr>
              <a:t>CISD </a:t>
            </a:r>
            <a:r>
              <a:rPr lang="ko-KR" altLang="en-US" b="0" cap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ix_서울남산 장체B" panose="02020603020101020101" pitchFamily="18" charset="-128"/>
                <a:ea typeface="Pix_서울남산 장체B" panose="02020603020101020101" pitchFamily="18" charset="-128"/>
              </a:rPr>
              <a:t>내의 </a:t>
            </a:r>
            <a:r>
              <a:rPr lang="ko-KR" altLang="en-US" b="0" cap="none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Pix_서울남산 장체B" panose="02020603020101020101" pitchFamily="18" charset="-128"/>
                <a:ea typeface="Pix_서울남산 장체B" panose="02020603020101020101" pitchFamily="18" charset="-128"/>
              </a:rPr>
              <a:t>테트리스</a:t>
            </a:r>
            <a:r>
              <a:rPr lang="ko-KR" altLang="en-US" b="0" cap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ix_서울남산 장체B" panose="02020603020101020101" pitchFamily="18" charset="-128"/>
                <a:ea typeface="Pix_서울남산 장체B" panose="02020603020101020101" pitchFamily="18" charset="-128"/>
              </a:rPr>
              <a:t> 오픈소스에서 버그를 발견하여 이를 해결하고 싶었고</a:t>
            </a:r>
            <a:r>
              <a:rPr lang="en-US" altLang="ko-KR" b="0" cap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ix_서울남산 장체B" panose="02020603020101020101" pitchFamily="18" charset="-128"/>
                <a:ea typeface="Pix_서울남산 장체B" panose="02020603020101020101" pitchFamily="18" charset="-128"/>
              </a:rPr>
              <a:t>, </a:t>
            </a:r>
            <a:r>
              <a:rPr lang="ko-KR" altLang="en-US" b="0" cap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ix_서울남산 장체B" panose="02020603020101020101" pitchFamily="18" charset="-128"/>
                <a:ea typeface="Pix_서울남산 장체B" panose="02020603020101020101" pitchFamily="18" charset="-128"/>
              </a:rPr>
              <a:t>게임을 더욱 재미있고 깊이 있게 만들고 싶었다</a:t>
            </a:r>
            <a:r>
              <a:rPr lang="en-US" altLang="ko-KR" b="0" cap="none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ix_서울남산 장체B" panose="02020603020101020101" pitchFamily="18" charset="-128"/>
                <a:ea typeface="Pix_서울남산 장체B" panose="02020603020101020101" pitchFamily="18" charset="-128"/>
              </a:rPr>
              <a:t>.</a:t>
            </a:r>
            <a:endParaRPr lang="ko-KR" altLang="en-US" b="0" cap="none" dirty="0" smtClean="0">
              <a:solidFill>
                <a:schemeClr val="tx1">
                  <a:lumMod val="85000"/>
                  <a:lumOff val="15000"/>
                </a:schemeClr>
              </a:solidFill>
              <a:latin typeface="Pix_서울남산 장체B" panose="02020603020101020101" pitchFamily="18" charset="-128"/>
              <a:ea typeface="Pix_서울남산 장체B" panose="02020603020101020101" pitchFamily="18" charset="-128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568074" y="977381"/>
            <a:ext cx="699006" cy="766212"/>
            <a:chOff x="6030022" y="3434698"/>
            <a:chExt cx="382688" cy="378300"/>
          </a:xfrm>
        </p:grpSpPr>
        <p:sp>
          <p:nvSpPr>
            <p:cNvPr id="12" name="직사각형 11"/>
            <p:cNvSpPr/>
            <p:nvPr/>
          </p:nvSpPr>
          <p:spPr>
            <a:xfrm>
              <a:off x="6030022" y="3434698"/>
              <a:ext cx="191344" cy="18864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221366" y="3435718"/>
              <a:ext cx="191344" cy="18864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030022" y="3623338"/>
              <a:ext cx="191344" cy="18864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221366" y="3624358"/>
              <a:ext cx="191344" cy="18864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5375920" y="3068960"/>
            <a:ext cx="475605" cy="1872208"/>
            <a:chOff x="956720" y="6101400"/>
            <a:chExt cx="191344" cy="756600"/>
          </a:xfrm>
        </p:grpSpPr>
        <p:sp>
          <p:nvSpPr>
            <p:cNvPr id="22" name="직사각형 21"/>
            <p:cNvSpPr/>
            <p:nvPr/>
          </p:nvSpPr>
          <p:spPr>
            <a:xfrm>
              <a:off x="956720" y="6669360"/>
              <a:ext cx="191344" cy="188640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956720" y="6479700"/>
              <a:ext cx="191344" cy="188640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956720" y="6290040"/>
              <a:ext cx="191344" cy="188640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956720" y="6101400"/>
              <a:ext cx="191344" cy="188640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71" y="1852527"/>
            <a:ext cx="3549440" cy="477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01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1643633" y="1075690"/>
            <a:ext cx="4524375" cy="56959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 fontScale="90000"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600" b="0" cap="none" dirty="0" smtClean="0">
                <a:solidFill>
                  <a:schemeClr val="tx1"/>
                </a:solidFill>
                <a:latin typeface="Pix_서울남산 장체EB" panose="02020603020101020101" pitchFamily="18" charset="-128"/>
                <a:ea typeface="Pix_서울남산 장체EB" panose="02020603020101020101" pitchFamily="18" charset="-128"/>
              </a:rPr>
              <a:t>추가할 기능</a:t>
            </a: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>
            <a:off x="817390" y="2068844"/>
            <a:ext cx="11039250" cy="4502492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514350" indent="-514350" algn="l"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ix_서울남산 장체EB" panose="02020603020101020101" pitchFamily="18" charset="-128"/>
                <a:ea typeface="Pix_서울남산 장체EB" panose="02020603020101020101" pitchFamily="18" charset="-128"/>
              </a:rPr>
              <a:t>배경음악</a:t>
            </a: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ix_서울남산 장체EB" panose="02020603020101020101" pitchFamily="18" charset="-128"/>
                <a:ea typeface="Pix_서울남산 장체EB" panose="02020603020101020101" pitchFamily="18" charset="-128"/>
              </a:rPr>
              <a:t>(BGM)</a:t>
            </a:r>
          </a:p>
          <a:p>
            <a:pPr algn="l"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08서울남산체 B"/>
              <a:ea typeface="Arial" charset="0"/>
            </a:endParaRPr>
          </a:p>
          <a:p>
            <a:pPr algn="ctr"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ix_서울남산 장체B" panose="02020603020101020101" pitchFamily="18" charset="-128"/>
                <a:ea typeface="Pix_서울남산 장체B" panose="02020603020101020101" pitchFamily="18" charset="-128"/>
              </a:rPr>
              <a:t>현재의 소스에는 음악 코드가 없어 게임을 하는데 있어 몰입도가 떨어짐</a:t>
            </a:r>
            <a:endParaRPr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Pix_서울남산 장체B" panose="02020603020101020101" pitchFamily="18" charset="-128"/>
              <a:ea typeface="Pix_서울남산 장체B" panose="02020603020101020101" pitchFamily="18" charset="-128"/>
            </a:endParaRPr>
          </a:p>
          <a:p>
            <a:pPr algn="ctr"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Pix_서울남산 장체B" panose="02020603020101020101" pitchFamily="18" charset="-128"/>
              <a:ea typeface="Pix_서울남산 장체B" panose="02020603020101020101" pitchFamily="18" charset="-128"/>
            </a:endParaRPr>
          </a:p>
          <a:p>
            <a:pPr algn="ctr"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Pix_서울남산 장체B" panose="02020603020101020101" pitchFamily="18" charset="-128"/>
              <a:ea typeface="Pix_서울남산 장체B" panose="02020603020101020101" pitchFamily="18" charset="-128"/>
            </a:endParaRPr>
          </a:p>
          <a:p>
            <a:pPr algn="ctr"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Pix_서울남산 장체B" panose="02020603020101020101" pitchFamily="18" charset="-128"/>
                <a:ea typeface="Pix_서울남산 장체B" panose="02020603020101020101" pitchFamily="18" charset="-128"/>
              </a:rPr>
              <a:t>테트리스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ix_서울남산 장체B" panose="02020603020101020101" pitchFamily="18" charset="-128"/>
                <a:ea typeface="Pix_서울남산 장체B" panose="02020603020101020101" pitchFamily="18" charset="-128"/>
              </a:rPr>
              <a:t> 게임에 맞는 경쾌하고 신나는 배경음악을 삽입하여 사용자의 흥미를 향상 시킬 예정이다</a:t>
            </a: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ix_서울남산 장체B" panose="02020603020101020101" pitchFamily="18" charset="-128"/>
                <a:ea typeface="Pix_서울남산 장체B" panose="02020603020101020101" pitchFamily="18" charset="-128"/>
              </a:rPr>
              <a:t>. 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477550" y="980643"/>
            <a:ext cx="1019520" cy="720165"/>
            <a:chOff x="5900707" y="4193619"/>
            <a:chExt cx="574032" cy="378300"/>
          </a:xfrm>
        </p:grpSpPr>
        <p:sp>
          <p:nvSpPr>
            <p:cNvPr id="12" name="직사각형 11"/>
            <p:cNvSpPr/>
            <p:nvPr/>
          </p:nvSpPr>
          <p:spPr>
            <a:xfrm flipH="1" flipV="1">
              <a:off x="6283395" y="4382259"/>
              <a:ext cx="191344" cy="18864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 flipH="1" flipV="1">
              <a:off x="6092051" y="4382259"/>
              <a:ext cx="191344" cy="18864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 flipH="1" flipV="1">
              <a:off x="5900707" y="4383279"/>
              <a:ext cx="191344" cy="18864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 flipH="1" flipV="1">
              <a:off x="5900707" y="4193619"/>
              <a:ext cx="191344" cy="18864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아래쪽 화살표 2"/>
          <p:cNvSpPr/>
          <p:nvPr/>
        </p:nvSpPr>
        <p:spPr>
          <a:xfrm>
            <a:off x="5781768" y="3924046"/>
            <a:ext cx="532507" cy="792088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90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1643633" y="1075690"/>
            <a:ext cx="4524375" cy="56959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 fontScale="90000"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600" b="0" cap="none" dirty="0" smtClean="0">
                <a:solidFill>
                  <a:schemeClr val="tx1"/>
                </a:solidFill>
                <a:latin typeface="Pix_서울남산 장체EB" panose="02020603020101020101" pitchFamily="18" charset="-128"/>
                <a:ea typeface="Pix_서울남산 장체EB" panose="02020603020101020101" pitchFamily="18" charset="-128"/>
              </a:rPr>
              <a:t>추가할 기능</a:t>
            </a: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>
            <a:off x="817390" y="2068844"/>
            <a:ext cx="10895234" cy="4502492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algn="l"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ix_서울남산 장체EB" panose="02020603020101020101" pitchFamily="18" charset="-128"/>
                <a:ea typeface="Pix_서울남산 장체EB" panose="02020603020101020101" pitchFamily="18" charset="-128"/>
              </a:rPr>
              <a:t>2.   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ix_서울남산 장체EB" panose="02020603020101020101" pitchFamily="18" charset="-128"/>
                <a:ea typeface="Pix_서울남산 장체EB" panose="02020603020101020101" pitchFamily="18" charset="-128"/>
              </a:rPr>
              <a:t>키 설정 기능</a:t>
            </a:r>
            <a:endParaRPr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Pix_서울남산 장체EB" panose="02020603020101020101" pitchFamily="18" charset="-128"/>
              <a:ea typeface="Pix_서울남산 장체EB" panose="02020603020101020101" pitchFamily="18" charset="-128"/>
            </a:endParaRPr>
          </a:p>
          <a:p>
            <a:pPr algn="l"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Pix_서울남산 장체B" panose="02020603020101020101" pitchFamily="18" charset="-128"/>
              <a:ea typeface="Pix_서울남산 장체B" panose="02020603020101020101" pitchFamily="18" charset="-128"/>
            </a:endParaRPr>
          </a:p>
          <a:p>
            <a:pPr algn="ctr"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ix_서울남산 장체B" panose="02020603020101020101" pitchFamily="18" charset="-128"/>
                <a:ea typeface="Pix_서울남산 장체B" panose="02020603020101020101" pitchFamily="18" charset="-128"/>
              </a:rPr>
              <a:t>현재의 소스에는 어떠한 버튼으로 플레이 되는지 알 수 없어 직접 눌러봐야 함</a:t>
            </a:r>
            <a:endParaRPr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Pix_서울남산 장체B" panose="02020603020101020101" pitchFamily="18" charset="-128"/>
              <a:ea typeface="Pix_서울남산 장체B" panose="02020603020101020101" pitchFamily="18" charset="-128"/>
            </a:endParaRPr>
          </a:p>
          <a:p>
            <a:pPr algn="ctr"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Pix_서울남산 장체B" panose="02020603020101020101" pitchFamily="18" charset="-128"/>
              <a:ea typeface="Pix_서울남산 장체B" panose="02020603020101020101" pitchFamily="18" charset="-128"/>
            </a:endParaRPr>
          </a:p>
          <a:p>
            <a:pPr algn="ctr"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Pix_서울남산 장체B" panose="02020603020101020101" pitchFamily="18" charset="-128"/>
              <a:ea typeface="Pix_서울남산 장체B" panose="02020603020101020101" pitchFamily="18" charset="-128"/>
            </a:endParaRPr>
          </a:p>
          <a:p>
            <a:pPr algn="ctr"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ix_서울남산 장체B" panose="02020603020101020101" pitchFamily="18" charset="-128"/>
                <a:ea typeface="Pix_서울남산 장체B" panose="02020603020101020101" pitchFamily="18" charset="-128"/>
              </a:rPr>
              <a:t>버튼 설정 기능을 추가하여 사용자가 원하는 키로 게임을 실행할 수 있도록 프로그래밍 한다</a:t>
            </a: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ix_서울남산 장체B" panose="02020603020101020101" pitchFamily="18" charset="-128"/>
                <a:ea typeface="Pix_서울남산 장체B" panose="02020603020101020101" pitchFamily="18" charset="-128"/>
              </a:rPr>
              <a:t>.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477550" y="980643"/>
            <a:ext cx="1019520" cy="720165"/>
            <a:chOff x="5900707" y="4193619"/>
            <a:chExt cx="574032" cy="378300"/>
          </a:xfrm>
        </p:grpSpPr>
        <p:sp>
          <p:nvSpPr>
            <p:cNvPr id="12" name="직사각형 11"/>
            <p:cNvSpPr/>
            <p:nvPr/>
          </p:nvSpPr>
          <p:spPr>
            <a:xfrm flipH="1" flipV="1">
              <a:off x="6283395" y="4382259"/>
              <a:ext cx="191344" cy="18864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 flipH="1" flipV="1">
              <a:off x="6092051" y="4382259"/>
              <a:ext cx="191344" cy="18864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 flipH="1" flipV="1">
              <a:off x="5900707" y="4383279"/>
              <a:ext cx="191344" cy="18864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 flipH="1" flipV="1">
              <a:off x="5900707" y="4193619"/>
              <a:ext cx="191344" cy="18864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아래쪽 화살표 2"/>
          <p:cNvSpPr/>
          <p:nvPr/>
        </p:nvSpPr>
        <p:spPr>
          <a:xfrm>
            <a:off x="5781768" y="3924046"/>
            <a:ext cx="532507" cy="792088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081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1643633" y="1075690"/>
            <a:ext cx="4524375" cy="56959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 fontScale="90000"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600" b="0" cap="none" dirty="0" smtClean="0">
                <a:solidFill>
                  <a:schemeClr val="tx1"/>
                </a:solidFill>
                <a:latin typeface="Pix_서울남산 장체EB" panose="02020603020101020101" pitchFamily="18" charset="-128"/>
                <a:ea typeface="Pix_서울남산 장체EB" panose="02020603020101020101" pitchFamily="18" charset="-128"/>
              </a:rPr>
              <a:t>추가할 기능</a:t>
            </a: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>
            <a:off x="5851525" y="1645284"/>
            <a:ext cx="5808618" cy="510306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algn="ctr"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ix_서울남산 장체EB" panose="02020603020101020101" pitchFamily="18" charset="-128"/>
                <a:ea typeface="Pix_서울남산 장체EB" panose="02020603020101020101" pitchFamily="18" charset="-128"/>
              </a:rPr>
              <a:t>3.  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ix_서울남산 장체EB" panose="02020603020101020101" pitchFamily="18" charset="-128"/>
                <a:ea typeface="Pix_서울남산 장체EB" panose="02020603020101020101" pitchFamily="18" charset="-128"/>
              </a:rPr>
              <a:t>게임이 종료되어도 큰 변화가 없는 화면</a:t>
            </a:r>
            <a:endParaRPr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Pix_서울남산 장체EB" panose="02020603020101020101" pitchFamily="18" charset="-128"/>
              <a:ea typeface="Pix_서울남산 장체EB" panose="02020603020101020101" pitchFamily="18" charset="-128"/>
            </a:endParaRPr>
          </a:p>
          <a:p>
            <a:pPr algn="l"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200" dirty="0">
              <a:solidFill>
                <a:schemeClr val="tx1">
                  <a:lumMod val="85000"/>
                  <a:lumOff val="15000"/>
                </a:schemeClr>
              </a:solidFill>
              <a:latin typeface="Pix_서울남산 장체B" panose="02020603020101020101" pitchFamily="18" charset="-128"/>
              <a:ea typeface="Pix_서울남산 장체B" panose="02020603020101020101" pitchFamily="18" charset="-128"/>
            </a:endParaRPr>
          </a:p>
          <a:p>
            <a:pPr algn="ctr"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ix_서울남산 장체B" panose="02020603020101020101" pitchFamily="18" charset="-128"/>
                <a:ea typeface="Pix_서울남산 장체B" panose="02020603020101020101" pitchFamily="18" charset="-128"/>
              </a:rPr>
              <a:t>게임이 종료되어도 끝났다는 느낌을 받기 어려움</a:t>
            </a:r>
            <a:endParaRPr lang="en-US" altLang="ko-KR" sz="2200" dirty="0">
              <a:solidFill>
                <a:schemeClr val="tx1">
                  <a:lumMod val="85000"/>
                  <a:lumOff val="15000"/>
                </a:schemeClr>
              </a:solidFill>
              <a:latin typeface="Pix_서울남산 장체B" panose="02020603020101020101" pitchFamily="18" charset="-128"/>
              <a:ea typeface="Pix_서울남산 장체B" panose="02020603020101020101" pitchFamily="18" charset="-128"/>
            </a:endParaRPr>
          </a:p>
          <a:p>
            <a:pPr algn="just"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200" dirty="0" smtClean="0">
              <a:solidFill>
                <a:schemeClr val="tx1">
                  <a:lumMod val="85000"/>
                  <a:lumOff val="15000"/>
                </a:schemeClr>
              </a:solidFill>
              <a:latin typeface="Pix_서울남산 장체B" panose="02020603020101020101" pitchFamily="18" charset="-128"/>
              <a:ea typeface="Pix_서울남산 장체B" panose="02020603020101020101" pitchFamily="18" charset="-128"/>
            </a:endParaRPr>
          </a:p>
          <a:p>
            <a:pPr algn="just"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200" dirty="0">
              <a:solidFill>
                <a:schemeClr val="tx1">
                  <a:lumMod val="85000"/>
                  <a:lumOff val="15000"/>
                </a:schemeClr>
              </a:solidFill>
              <a:latin typeface="Pix_서울남산 장체B" panose="02020603020101020101" pitchFamily="18" charset="-128"/>
              <a:ea typeface="Pix_서울남산 장체B" panose="02020603020101020101" pitchFamily="18" charset="-128"/>
            </a:endParaRPr>
          </a:p>
          <a:p>
            <a:pPr algn="just"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ix_서울남산 장체B" panose="02020603020101020101" pitchFamily="18" charset="-128"/>
                <a:ea typeface="Pix_서울남산 장체B" panose="02020603020101020101" pitchFamily="18" charset="-128"/>
              </a:rPr>
              <a:t>게임 종료 시 </a:t>
            </a:r>
            <a:r>
              <a:rPr lang="en-US" altLang="ko-KR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ix_서울남산 장체B" panose="02020603020101020101" pitchFamily="18" charset="-128"/>
                <a:ea typeface="Pix_서울남산 장체B" panose="02020603020101020101" pitchFamily="18" charset="-128"/>
              </a:rPr>
              <a:t>“Game Over”</a:t>
            </a:r>
            <a:r>
              <a:rPr lang="ko-KR" alt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ix_서울남산 장체B" panose="02020603020101020101" pitchFamily="18" charset="-128"/>
                <a:ea typeface="Pix_서울남산 장체B" panose="02020603020101020101" pitchFamily="18" charset="-128"/>
              </a:rPr>
              <a:t>라는 글자를 배치해 게임의 </a:t>
            </a:r>
            <a:r>
              <a:rPr lang="ko-KR" altLang="en-US" sz="2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Pix_서울남산 장체B" panose="02020603020101020101" pitchFamily="18" charset="-128"/>
                <a:ea typeface="Pix_서울남산 장체B" panose="02020603020101020101" pitchFamily="18" charset="-128"/>
              </a:rPr>
              <a:t>몰입도를</a:t>
            </a:r>
            <a:r>
              <a:rPr lang="ko-KR" alt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ix_서울남산 장체B" panose="02020603020101020101" pitchFamily="18" charset="-128"/>
                <a:ea typeface="Pix_서울남산 장체B" panose="02020603020101020101" pitchFamily="18" charset="-128"/>
              </a:rPr>
              <a:t> 극대화 시킨다</a:t>
            </a:r>
            <a:r>
              <a:rPr lang="en-US" altLang="ko-KR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ix_서울남산 장체B" panose="02020603020101020101" pitchFamily="18" charset="-128"/>
                <a:ea typeface="Pix_서울남산 장체B" panose="02020603020101020101" pitchFamily="18" charset="-128"/>
              </a:rPr>
              <a:t>. </a:t>
            </a:r>
            <a:r>
              <a:rPr lang="ko-KR" alt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ix_서울남산 장체B" panose="02020603020101020101" pitchFamily="18" charset="-128"/>
                <a:ea typeface="Pix_서울남산 장체B" panose="02020603020101020101" pitchFamily="18" charset="-128"/>
              </a:rPr>
              <a:t>또한 종료 상황과 맞는 효과음을 삽입하여 게임이 끝난 것이 사용자에게 더욱 잘 느껴지도록 한다</a:t>
            </a:r>
            <a:r>
              <a:rPr lang="en-US" altLang="ko-KR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ix_서울남산 장체B" panose="02020603020101020101" pitchFamily="18" charset="-128"/>
                <a:ea typeface="Pix_서울남산 장체B" panose="02020603020101020101" pitchFamily="18" charset="-128"/>
              </a:rPr>
              <a:t>.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477550" y="980643"/>
            <a:ext cx="1019520" cy="720165"/>
            <a:chOff x="5900707" y="4193619"/>
            <a:chExt cx="574032" cy="378300"/>
          </a:xfrm>
        </p:grpSpPr>
        <p:sp>
          <p:nvSpPr>
            <p:cNvPr id="12" name="직사각형 11"/>
            <p:cNvSpPr/>
            <p:nvPr/>
          </p:nvSpPr>
          <p:spPr>
            <a:xfrm flipH="1" flipV="1">
              <a:off x="6283395" y="4382259"/>
              <a:ext cx="191344" cy="18864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 flipH="1" flipV="1">
              <a:off x="6092051" y="4382259"/>
              <a:ext cx="191344" cy="18864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 flipH="1" flipV="1">
              <a:off x="5900707" y="4383279"/>
              <a:ext cx="191344" cy="18864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 flipH="1" flipV="1">
              <a:off x="5900707" y="4193619"/>
              <a:ext cx="191344" cy="18864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아래쪽 화살표 2"/>
          <p:cNvSpPr/>
          <p:nvPr/>
        </p:nvSpPr>
        <p:spPr>
          <a:xfrm>
            <a:off x="8489580" y="3333475"/>
            <a:ext cx="532507" cy="792088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4900315" y="3068960"/>
            <a:ext cx="475605" cy="1872208"/>
            <a:chOff x="956720" y="6101400"/>
            <a:chExt cx="191344" cy="756600"/>
          </a:xfrm>
        </p:grpSpPr>
        <p:sp>
          <p:nvSpPr>
            <p:cNvPr id="11" name="직사각형 10"/>
            <p:cNvSpPr/>
            <p:nvPr/>
          </p:nvSpPr>
          <p:spPr>
            <a:xfrm>
              <a:off x="956720" y="6669360"/>
              <a:ext cx="191344" cy="188640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956720" y="6479700"/>
              <a:ext cx="191344" cy="188640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956720" y="6290040"/>
              <a:ext cx="191344" cy="188640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956720" y="6101400"/>
              <a:ext cx="191344" cy="188640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978" y="1909350"/>
            <a:ext cx="4140732" cy="483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81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1643633" y="1075690"/>
            <a:ext cx="4524375" cy="56959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 fontScale="90000"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600" b="0" cap="none" dirty="0" smtClean="0">
                <a:solidFill>
                  <a:schemeClr val="tx1"/>
                </a:solidFill>
                <a:latin typeface="Pix_서울남산 장체EB" panose="02020603020101020101" pitchFamily="18" charset="-128"/>
                <a:ea typeface="Pix_서울남산 장체EB" panose="02020603020101020101" pitchFamily="18" charset="-128"/>
              </a:rPr>
              <a:t>추가할 기능</a:t>
            </a: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>
            <a:off x="5851525" y="1645284"/>
            <a:ext cx="5808618" cy="510306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algn="ctr"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Pix_서울남산 장체EB" panose="02020603020101020101" pitchFamily="18" charset="-128"/>
                <a:ea typeface="Pix_서울남산 장체EB" panose="02020603020101020101" pitchFamily="18" charset="-128"/>
              </a:rPr>
              <a:t>4</a:t>
            </a: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ix_서울남산 장체EB" panose="02020603020101020101" pitchFamily="18" charset="-128"/>
                <a:ea typeface="Pix_서울남산 장체EB" panose="02020603020101020101" pitchFamily="18" charset="-128"/>
              </a:rPr>
              <a:t>.  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ix_서울남산 장체EB" panose="02020603020101020101" pitchFamily="18" charset="-128"/>
                <a:ea typeface="Pix_서울남산 장체EB" panose="02020603020101020101" pitchFamily="18" charset="-128"/>
              </a:rPr>
              <a:t>상대방의 플레이도 내 화면에 함께 띄우기</a:t>
            </a:r>
            <a:endParaRPr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Pix_서울남산 장체EB" panose="02020603020101020101" pitchFamily="18" charset="-128"/>
              <a:ea typeface="Pix_서울남산 장체EB" panose="02020603020101020101" pitchFamily="18" charset="-128"/>
            </a:endParaRPr>
          </a:p>
          <a:p>
            <a:pPr algn="l"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200" dirty="0">
              <a:solidFill>
                <a:schemeClr val="tx1">
                  <a:lumMod val="85000"/>
                  <a:lumOff val="15000"/>
                </a:schemeClr>
              </a:solidFill>
              <a:latin typeface="08서울남산체 B"/>
              <a:ea typeface="Arial" charset="0"/>
            </a:endParaRPr>
          </a:p>
          <a:p>
            <a:pPr algn="ctr"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ix_서울남산 장체B" panose="02020603020101020101" pitchFamily="18" charset="-128"/>
                <a:ea typeface="Pix_서울남산 장체B" panose="02020603020101020101" pitchFamily="18" charset="-128"/>
              </a:rPr>
              <a:t>멀티 플레이 옵션이 있지만 </a:t>
            </a:r>
            <a:r>
              <a:rPr lang="ko-KR" alt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ix_서울남산 장체B" panose="02020603020101020101" pitchFamily="18" charset="-128"/>
                <a:ea typeface="Pix_서울남산 장체B" panose="02020603020101020101" pitchFamily="18" charset="-128"/>
              </a:rPr>
              <a:t>상대방의 플레이 모습을 볼 수 없어서 함께 게임을 하는 느낌을 받기 어려움</a:t>
            </a:r>
            <a:endParaRPr lang="en-US" altLang="ko-KR" sz="2200" dirty="0">
              <a:solidFill>
                <a:schemeClr val="tx1">
                  <a:lumMod val="85000"/>
                  <a:lumOff val="15000"/>
                </a:schemeClr>
              </a:solidFill>
              <a:latin typeface="Pix_서울남산 장체B" panose="02020603020101020101" pitchFamily="18" charset="-128"/>
              <a:ea typeface="Pix_서울남산 장체B" panose="02020603020101020101" pitchFamily="18" charset="-128"/>
            </a:endParaRPr>
          </a:p>
          <a:p>
            <a:pPr algn="ctr"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200" dirty="0" smtClean="0">
              <a:solidFill>
                <a:schemeClr val="tx1">
                  <a:lumMod val="85000"/>
                  <a:lumOff val="15000"/>
                </a:schemeClr>
              </a:solidFill>
              <a:latin typeface="Pix_서울남산 장체B" panose="02020603020101020101" pitchFamily="18" charset="-128"/>
              <a:ea typeface="Pix_서울남산 장체B" panose="02020603020101020101" pitchFamily="18" charset="-128"/>
            </a:endParaRPr>
          </a:p>
          <a:p>
            <a:pPr algn="ctr"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200" dirty="0" smtClean="0">
              <a:solidFill>
                <a:schemeClr val="tx1">
                  <a:lumMod val="85000"/>
                  <a:lumOff val="15000"/>
                </a:schemeClr>
              </a:solidFill>
              <a:latin typeface="Pix_서울남산 장체B" panose="02020603020101020101" pitchFamily="18" charset="-128"/>
              <a:ea typeface="Pix_서울남산 장체B" panose="02020603020101020101" pitchFamily="18" charset="-128"/>
            </a:endParaRPr>
          </a:p>
          <a:p>
            <a:pPr algn="ctr"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200" dirty="0" smtClean="0">
              <a:solidFill>
                <a:schemeClr val="tx1">
                  <a:lumMod val="85000"/>
                  <a:lumOff val="15000"/>
                </a:schemeClr>
              </a:solidFill>
              <a:latin typeface="Pix_서울남산 장체B" panose="02020603020101020101" pitchFamily="18" charset="-128"/>
              <a:ea typeface="Pix_서울남산 장체B" panose="02020603020101020101" pitchFamily="18" charset="-128"/>
            </a:endParaRPr>
          </a:p>
          <a:p>
            <a:pPr algn="ctr"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ix_서울남산 장체B" panose="02020603020101020101" pitchFamily="18" charset="-128"/>
                <a:ea typeface="Pix_서울남산 장체B" panose="02020603020101020101" pitchFamily="18" charset="-128"/>
              </a:rPr>
              <a:t>서로 다른 노트북으로 게임을 할 때</a:t>
            </a:r>
            <a:r>
              <a:rPr lang="en-US" altLang="ko-KR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ix_서울남산 장체B" panose="02020603020101020101" pitchFamily="18" charset="-128"/>
                <a:ea typeface="Pix_서울남산 장체B" panose="02020603020101020101" pitchFamily="18" charset="-128"/>
              </a:rPr>
              <a:t>, </a:t>
            </a:r>
            <a:r>
              <a:rPr lang="ko-KR" alt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ix_서울남산 장체B" panose="02020603020101020101" pitchFamily="18" charset="-128"/>
                <a:ea typeface="Pix_서울남산 장체B" panose="02020603020101020101" pitchFamily="18" charset="-128"/>
              </a:rPr>
              <a:t>상대방의 게임 화면도 함께 뜨도록 프로그래밍</a:t>
            </a:r>
            <a:endParaRPr lang="en-US" altLang="ko-KR" sz="2200" dirty="0">
              <a:solidFill>
                <a:schemeClr val="tx1">
                  <a:lumMod val="85000"/>
                  <a:lumOff val="15000"/>
                </a:schemeClr>
              </a:solidFill>
              <a:latin typeface="Pix_서울남산 장체B" panose="02020603020101020101" pitchFamily="18" charset="-128"/>
              <a:ea typeface="Pix_서울남산 장체B" panose="02020603020101020101" pitchFamily="18" charset="-128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477550" y="980643"/>
            <a:ext cx="1019520" cy="720165"/>
            <a:chOff x="5900707" y="4193619"/>
            <a:chExt cx="574032" cy="378300"/>
          </a:xfrm>
        </p:grpSpPr>
        <p:sp>
          <p:nvSpPr>
            <p:cNvPr id="12" name="직사각형 11"/>
            <p:cNvSpPr/>
            <p:nvPr/>
          </p:nvSpPr>
          <p:spPr>
            <a:xfrm flipH="1" flipV="1">
              <a:off x="6283395" y="4382259"/>
              <a:ext cx="191344" cy="18864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 flipH="1" flipV="1">
              <a:off x="6092051" y="4382259"/>
              <a:ext cx="191344" cy="18864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 flipH="1" flipV="1">
              <a:off x="5900707" y="4383279"/>
              <a:ext cx="191344" cy="18864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 flipH="1" flipV="1">
              <a:off x="5900707" y="4193619"/>
              <a:ext cx="191344" cy="18864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아래쪽 화살표 2"/>
          <p:cNvSpPr/>
          <p:nvPr/>
        </p:nvSpPr>
        <p:spPr>
          <a:xfrm>
            <a:off x="8489580" y="3932806"/>
            <a:ext cx="532507" cy="792088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4900315" y="3068960"/>
            <a:ext cx="475605" cy="1872208"/>
            <a:chOff x="956720" y="6101400"/>
            <a:chExt cx="191344" cy="756600"/>
          </a:xfrm>
        </p:grpSpPr>
        <p:sp>
          <p:nvSpPr>
            <p:cNvPr id="11" name="직사각형 10"/>
            <p:cNvSpPr/>
            <p:nvPr/>
          </p:nvSpPr>
          <p:spPr>
            <a:xfrm>
              <a:off x="956720" y="6669360"/>
              <a:ext cx="191344" cy="188640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956720" y="6479700"/>
              <a:ext cx="191344" cy="188640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956720" y="6290040"/>
              <a:ext cx="191344" cy="188640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956720" y="6101400"/>
              <a:ext cx="191344" cy="188640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19" y="1921390"/>
            <a:ext cx="4108491" cy="4747970"/>
          </a:xfrm>
          <a:prstGeom prst="rect">
            <a:avLst/>
          </a:prstGeom>
          <a:ln>
            <a:noFill/>
          </a:ln>
        </p:spPr>
      </p:pic>
      <p:sp>
        <p:nvSpPr>
          <p:cNvPr id="20" name="모서리가 둥근 직사각형 19"/>
          <p:cNvSpPr/>
          <p:nvPr/>
        </p:nvSpPr>
        <p:spPr>
          <a:xfrm>
            <a:off x="263352" y="5733256"/>
            <a:ext cx="2395405" cy="2160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400965" y="4366366"/>
            <a:ext cx="870500" cy="86283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86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1643633" y="1075690"/>
            <a:ext cx="4524375" cy="56959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 fontScale="90000"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600" b="0" cap="none" dirty="0" smtClean="0">
                <a:solidFill>
                  <a:schemeClr val="tx1"/>
                </a:solidFill>
                <a:latin typeface="Pix_서울남산 장체EB" panose="02020603020101020101" pitchFamily="18" charset="-128"/>
                <a:ea typeface="Pix_서울남산 장체EB" panose="02020603020101020101" pitchFamily="18" charset="-128"/>
              </a:rPr>
              <a:t>추가할 기능</a:t>
            </a: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>
            <a:off x="5851524" y="1628800"/>
            <a:ext cx="6149131" cy="510306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algn="ctr"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Pix_서울남산 장체EB" panose="02020603020101020101" pitchFamily="18" charset="-128"/>
                <a:ea typeface="Pix_서울남산 장체EB" panose="02020603020101020101" pitchFamily="18" charset="-128"/>
              </a:rPr>
              <a:t>5</a:t>
            </a: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ix_서울남산 장체EB" panose="02020603020101020101" pitchFamily="18" charset="-128"/>
                <a:ea typeface="Pix_서울남산 장체EB" panose="02020603020101020101" pitchFamily="18" charset="-128"/>
              </a:rPr>
              <a:t>.  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ix_서울남산 장체EB" panose="02020603020101020101" pitchFamily="18" charset="-128"/>
                <a:ea typeface="Pix_서울남산 장체EB" panose="02020603020101020101" pitchFamily="18" charset="-128"/>
              </a:rPr>
              <a:t>버그 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ix_서울남산 장체EB" panose="02020603020101020101" pitchFamily="18" charset="-128"/>
                <a:ea typeface="Pix_서울남산 장체EB" panose="02020603020101020101" pitchFamily="18" charset="-128"/>
              </a:rPr>
              <a:t>수정</a:t>
            </a:r>
            <a:endParaRPr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Pix_서울남산 장체EB" panose="02020603020101020101" pitchFamily="18" charset="-128"/>
              <a:ea typeface="Pix_서울남산 장체EB" panose="02020603020101020101" pitchFamily="18" charset="-128"/>
            </a:endParaRPr>
          </a:p>
          <a:p>
            <a:pPr algn="ctr"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200" dirty="0">
              <a:solidFill>
                <a:schemeClr val="tx1">
                  <a:lumMod val="85000"/>
                  <a:lumOff val="15000"/>
                </a:schemeClr>
              </a:solidFill>
              <a:latin typeface="Pix_서울남산 장체B" panose="02020603020101020101" pitchFamily="18" charset="-128"/>
              <a:ea typeface="Pix_서울남산 장체B" panose="02020603020101020101" pitchFamily="18" charset="-128"/>
            </a:endParaRPr>
          </a:p>
          <a:p>
            <a:pPr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ix_서울남산 장체B" panose="02020603020101020101" pitchFamily="18" charset="-128"/>
                <a:ea typeface="Pix_서울남산 장체B" panose="02020603020101020101" pitchFamily="18" charset="-128"/>
              </a:rPr>
              <a:t>(1)</a:t>
            </a:r>
            <a:r>
              <a:rPr lang="en-US" altLang="ko-KR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ix_서울남산 장체B" panose="02020603020101020101" pitchFamily="18" charset="-128"/>
                <a:ea typeface="Pix_서울남산 장체B" panose="02020603020101020101" pitchFamily="18" charset="-128"/>
              </a:rPr>
              <a:t> </a:t>
            </a:r>
            <a:r>
              <a:rPr lang="ko-KR" alt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ix_서울남산 장체B" panose="02020603020101020101" pitchFamily="18" charset="-128"/>
                <a:ea typeface="Pix_서울남산 장체B" panose="02020603020101020101" pitchFamily="18" charset="-128"/>
              </a:rPr>
              <a:t>블록이 </a:t>
            </a:r>
            <a:r>
              <a:rPr lang="ko-KR" alt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ix_서울남산 장체B" panose="02020603020101020101" pitchFamily="18" charset="-128"/>
                <a:ea typeface="Pix_서울남산 장체B" panose="02020603020101020101" pitchFamily="18" charset="-128"/>
              </a:rPr>
              <a:t>필드 밖으로 벗어나는 버그 </a:t>
            </a:r>
            <a:r>
              <a:rPr lang="ko-KR" alt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ix_서울남산 장체B" panose="02020603020101020101" pitchFamily="18" charset="-128"/>
                <a:ea typeface="Pix_서울남산 장체B" panose="02020603020101020101" pitchFamily="18" charset="-128"/>
              </a:rPr>
              <a:t>발견</a:t>
            </a:r>
            <a:endParaRPr lang="en-US" altLang="ko-KR" sz="2200" dirty="0" smtClean="0">
              <a:solidFill>
                <a:schemeClr val="tx1">
                  <a:lumMod val="85000"/>
                  <a:lumOff val="15000"/>
                </a:schemeClr>
              </a:solidFill>
              <a:latin typeface="Pix_서울남산 장체B" panose="02020603020101020101" pitchFamily="18" charset="-128"/>
              <a:ea typeface="Pix_서울남산 장체B" panose="02020603020101020101" pitchFamily="18" charset="-128"/>
            </a:endParaRPr>
          </a:p>
          <a:p>
            <a:pPr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ix_서울남산 장체B" panose="02020603020101020101" pitchFamily="18" charset="-128"/>
                <a:ea typeface="Pix_서울남산 장체B" panose="02020603020101020101" pitchFamily="18" charset="-128"/>
              </a:rPr>
              <a:t>(2) </a:t>
            </a:r>
            <a:r>
              <a:rPr lang="ko-KR" alt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ix_서울남산 장체B" panose="02020603020101020101" pitchFamily="18" charset="-128"/>
                <a:ea typeface="Pix_서울남산 장체B" panose="02020603020101020101" pitchFamily="18" charset="-128"/>
              </a:rPr>
              <a:t>일자 </a:t>
            </a:r>
            <a:r>
              <a:rPr lang="en-US" altLang="ko-KR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ix_서울남산 장체B" panose="02020603020101020101" pitchFamily="18" charset="-128"/>
                <a:ea typeface="Pix_서울남산 장체B" panose="02020603020101020101" pitchFamily="18" charset="-128"/>
              </a:rPr>
              <a:t>4</a:t>
            </a:r>
            <a:r>
              <a:rPr lang="ko-KR" alt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ix_서울남산 장체B" panose="02020603020101020101" pitchFamily="18" charset="-128"/>
                <a:ea typeface="Pix_서울남산 장체B" panose="02020603020101020101" pitchFamily="18" charset="-128"/>
              </a:rPr>
              <a:t>칸 블록 문제 발생</a:t>
            </a:r>
            <a:endParaRPr lang="en-US" altLang="ko-KR" sz="2200" dirty="0" smtClean="0">
              <a:solidFill>
                <a:schemeClr val="tx1">
                  <a:lumMod val="85000"/>
                  <a:lumOff val="15000"/>
                </a:schemeClr>
              </a:solidFill>
              <a:latin typeface="Pix_서울남산 장체B" panose="02020603020101020101" pitchFamily="18" charset="-128"/>
              <a:ea typeface="Pix_서울남산 장체B" panose="02020603020101020101" pitchFamily="18" charset="-128"/>
            </a:endParaRPr>
          </a:p>
          <a:p>
            <a:pPr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ix_서울남산 장체B" panose="02020603020101020101" pitchFamily="18" charset="-128"/>
                <a:ea typeface="Pix_서울남산 장체B" panose="02020603020101020101" pitchFamily="18" charset="-128"/>
              </a:rPr>
              <a:t>(3) </a:t>
            </a:r>
            <a:r>
              <a:rPr lang="ko-KR" alt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ix_서울남산 장체B" panose="02020603020101020101" pitchFamily="18" charset="-128"/>
                <a:ea typeface="Pix_서울남산 장체B" panose="02020603020101020101" pitchFamily="18" charset="-128"/>
              </a:rPr>
              <a:t>방향 전환 시 방향이 바뀌지 않고 고스트가 오른쪽으로     </a:t>
            </a:r>
            <a:endParaRPr lang="en-US" altLang="ko-KR" sz="2200" dirty="0" smtClean="0">
              <a:solidFill>
                <a:schemeClr val="tx1">
                  <a:lumMod val="85000"/>
                  <a:lumOff val="15000"/>
                </a:schemeClr>
              </a:solidFill>
              <a:latin typeface="Pix_서울남산 장체B" panose="02020603020101020101" pitchFamily="18" charset="-128"/>
              <a:ea typeface="Pix_서울남산 장체B" panose="02020603020101020101" pitchFamily="18" charset="-128"/>
            </a:endParaRPr>
          </a:p>
          <a:p>
            <a:pPr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ix_서울남산 장체B" panose="02020603020101020101" pitchFamily="18" charset="-128"/>
                <a:ea typeface="Pix_서울남산 장체B" panose="02020603020101020101" pitchFamily="18" charset="-128"/>
              </a:rPr>
              <a:t>    한 칸 이동하는 버그</a:t>
            </a:r>
            <a:endParaRPr lang="en-US" altLang="ko-KR" sz="2200" dirty="0">
              <a:solidFill>
                <a:schemeClr val="tx1">
                  <a:lumMod val="85000"/>
                  <a:lumOff val="15000"/>
                </a:schemeClr>
              </a:solidFill>
              <a:latin typeface="Pix_서울남산 장체B" panose="02020603020101020101" pitchFamily="18" charset="-128"/>
              <a:ea typeface="Pix_서울남산 장체B" panose="02020603020101020101" pitchFamily="18" charset="-128"/>
            </a:endParaRPr>
          </a:p>
          <a:p>
            <a:pPr algn="ctr"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200" dirty="0">
              <a:solidFill>
                <a:schemeClr val="tx1">
                  <a:lumMod val="85000"/>
                  <a:lumOff val="15000"/>
                </a:schemeClr>
              </a:solidFill>
              <a:latin typeface="Pix_서울남산 장체B" panose="02020603020101020101" pitchFamily="18" charset="-128"/>
              <a:ea typeface="Pix_서울남산 장체B" panose="02020603020101020101" pitchFamily="18" charset="-128"/>
            </a:endParaRPr>
          </a:p>
          <a:p>
            <a:pPr algn="ctr"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200" dirty="0">
              <a:solidFill>
                <a:schemeClr val="tx1">
                  <a:lumMod val="85000"/>
                  <a:lumOff val="15000"/>
                </a:schemeClr>
              </a:solidFill>
              <a:latin typeface="Pix_서울남산 장체B" panose="02020603020101020101" pitchFamily="18" charset="-128"/>
              <a:ea typeface="Pix_서울남산 장체B" panose="02020603020101020101" pitchFamily="18" charset="-128"/>
            </a:endParaRPr>
          </a:p>
          <a:p>
            <a:pPr algn="ctr"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ix_서울남산 장체B" panose="02020603020101020101" pitchFamily="18" charset="-128"/>
                <a:ea typeface="Pix_서울남산 장체B" panose="02020603020101020101" pitchFamily="18" charset="-128"/>
              </a:rPr>
              <a:t>버그의 </a:t>
            </a:r>
            <a:r>
              <a:rPr lang="ko-KR" alt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ix_서울남산 장체B" panose="02020603020101020101" pitchFamily="18" charset="-128"/>
                <a:ea typeface="Pix_서울남산 장체B" panose="02020603020101020101" pitchFamily="18" charset="-128"/>
              </a:rPr>
              <a:t>원인이 되는 코드를 찾고 수정해 더이상 버그가 발생하지 않도록 한다</a:t>
            </a:r>
            <a:r>
              <a:rPr lang="en-US" altLang="ko-KR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ix_서울남산 장체B" panose="02020603020101020101" pitchFamily="18" charset="-128"/>
                <a:ea typeface="Pix_서울남산 장체B" panose="02020603020101020101" pitchFamily="18" charset="-128"/>
              </a:rPr>
              <a:t>.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477550" y="980643"/>
            <a:ext cx="1019520" cy="720165"/>
            <a:chOff x="5900707" y="4193619"/>
            <a:chExt cx="574032" cy="378300"/>
          </a:xfrm>
        </p:grpSpPr>
        <p:sp>
          <p:nvSpPr>
            <p:cNvPr id="12" name="직사각형 11"/>
            <p:cNvSpPr/>
            <p:nvPr/>
          </p:nvSpPr>
          <p:spPr>
            <a:xfrm flipH="1" flipV="1">
              <a:off x="6283395" y="4382259"/>
              <a:ext cx="191344" cy="18864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 flipH="1" flipV="1">
              <a:off x="6092051" y="4382259"/>
              <a:ext cx="191344" cy="18864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 flipH="1" flipV="1">
              <a:off x="5900707" y="4383279"/>
              <a:ext cx="191344" cy="18864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 flipH="1" flipV="1">
              <a:off x="5900707" y="4193619"/>
              <a:ext cx="191344" cy="18864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아래쪽 화살표 2"/>
          <p:cNvSpPr/>
          <p:nvPr/>
        </p:nvSpPr>
        <p:spPr>
          <a:xfrm>
            <a:off x="8489580" y="4707773"/>
            <a:ext cx="532507" cy="792088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4900315" y="3068960"/>
            <a:ext cx="475605" cy="1872208"/>
            <a:chOff x="956720" y="6101400"/>
            <a:chExt cx="191344" cy="756600"/>
          </a:xfrm>
        </p:grpSpPr>
        <p:sp>
          <p:nvSpPr>
            <p:cNvPr id="11" name="직사각형 10"/>
            <p:cNvSpPr/>
            <p:nvPr/>
          </p:nvSpPr>
          <p:spPr>
            <a:xfrm>
              <a:off x="956720" y="6669360"/>
              <a:ext cx="191344" cy="188640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956720" y="6479700"/>
              <a:ext cx="191344" cy="188640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956720" y="6290040"/>
              <a:ext cx="191344" cy="188640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956720" y="6101400"/>
              <a:ext cx="191344" cy="188640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28819" t="15797" r="29143" b="18538"/>
          <a:stretch/>
        </p:blipFill>
        <p:spPr>
          <a:xfrm>
            <a:off x="2580755" y="2095775"/>
            <a:ext cx="2206501" cy="414153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l="29897" t="17205" r="20456" b="19107"/>
          <a:stretch/>
        </p:blipFill>
        <p:spPr>
          <a:xfrm>
            <a:off x="186602" y="2095775"/>
            <a:ext cx="2281095" cy="415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50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Pages>7</Pages>
  <Words>387</Words>
  <Characters>0</Characters>
  <Application>Microsoft Office PowerPoint</Application>
  <DocSecurity>0</DocSecurity>
  <PresentationFormat>와이드스크린</PresentationFormat>
  <Lines>0</Lines>
  <Paragraphs>77</Paragraphs>
  <Slides>11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Arial</vt:lpstr>
      <vt:lpstr>Pix_서울남산 장체EB</vt:lpstr>
      <vt:lpstr>±¼¸²</vt:lpstr>
      <vt:lpstr>Wingdings</vt:lpstr>
      <vt:lpstr>08서울남산체 L</vt:lpstr>
      <vt:lpstr>맑은 고딕</vt:lpstr>
      <vt:lpstr>Pix_서울남산 장체B</vt:lpstr>
      <vt:lpstr>08서울남산체 B</vt:lpstr>
      <vt:lpstr>오피스 테마</vt:lpstr>
      <vt:lpstr>‘테트리스 게임’  오픈소스 활용 프로젝트</vt:lpstr>
      <vt:lpstr>목차</vt:lpstr>
      <vt:lpstr>프로젝트 목표</vt:lpstr>
      <vt:lpstr>주제와 선정 이유</vt:lpstr>
      <vt:lpstr>추가할 기능</vt:lpstr>
      <vt:lpstr>추가할 기능</vt:lpstr>
      <vt:lpstr>추가할 기능</vt:lpstr>
      <vt:lpstr>추가할 기능</vt:lpstr>
      <vt:lpstr>추가할 기능</vt:lpstr>
      <vt:lpstr>License 선정 이유</vt:lpstr>
      <vt:lpstr>QnA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무료 피피티 템플릿</dc:title>
  <dc:creator>김도경</dc:creator>
  <cp:lastModifiedBy>길효진</cp:lastModifiedBy>
  <cp:revision>30</cp:revision>
  <dcterms:modified xsi:type="dcterms:W3CDTF">2019-03-31T13:59:10Z</dcterms:modified>
</cp:coreProperties>
</file>