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08" r:id="rId1"/>
  </p:sldMasterIdLst>
  <p:notesMasterIdLst>
    <p:notesMasterId r:id="rId12"/>
  </p:notesMasterIdLst>
  <p:sldIdLst>
    <p:sldId id="256" r:id="rId2"/>
    <p:sldId id="264" r:id="rId3"/>
    <p:sldId id="261" r:id="rId4"/>
    <p:sldId id="276" r:id="rId5"/>
    <p:sldId id="278" r:id="rId6"/>
    <p:sldId id="280" r:id="rId7"/>
    <p:sldId id="281" r:id="rId8"/>
    <p:sldId id="282" r:id="rId9"/>
    <p:sldId id="283" r:id="rId10"/>
    <p:sldId id="265" r:id="rId11"/>
  </p:sldIdLst>
  <p:sldSz cx="12192000" cy="6858000"/>
  <p:notesSz cx="6858000" cy="9144000"/>
  <p:embeddedFontLst>
    <p:embeddedFont>
      <p:font typeface="나눔스퀘어라운드 Bold" panose="020B0600000101010101" charset="-127"/>
      <p:bold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Pix_나눔바른펜 Bold" panose="020B0803000000000000" pitchFamily="34" charset="-128"/>
      <p:bold r:id="rId16"/>
    </p:embeddedFont>
  </p:embeddedFontLst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09D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333" autoAdjust="0"/>
  </p:normalViewPr>
  <p:slideViewPr>
    <p:cSldViewPr snapToObjects="1">
      <p:cViewPr varScale="1">
        <p:scale>
          <a:sx n="36" d="100"/>
          <a:sy n="36" d="100"/>
        </p:scale>
        <p:origin x="90" y="31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E1794-CFE6-48EE-ADD6-B267B196E7E1}" type="datetimeFigureOut">
              <a:rPr lang="ko-KR" altLang="en-US" smtClean="0"/>
              <a:t>2019-05-19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0A8B0-4452-464C-A5ED-27A705CF5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35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5865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2019-05-19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5865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2019-05-19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5865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2019-05-19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5865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2019-05-19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533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2665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2019-05-19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5865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2019-05-19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5865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내용 개체 틀 4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2019-05-19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5865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2019-05-19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2019-05-19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2665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1865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2019-05-19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2665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1865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그림 개체 틀 3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그림</a:t>
            </a:r>
            <a:endParaRPr lang="ko-KR" altLang="en-US" sz="20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2019-05-19</a:t>
            </a:fld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5865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Arial" charset="0"/>
                <a:ea typeface="Arial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2019-05-19</a:t>
            </a:fld>
            <a:endParaRPr lang="ko-KR" altLang="en-US" sz="1800" b="0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824654" y="3656319"/>
            <a:ext cx="2167890" cy="6438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Millions’ </a:t>
            </a:r>
            <a:r>
              <a:rPr lang="en-US" altLang="ko-KR" sz="2000" b="1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</a:t>
            </a:r>
            <a:endParaRPr lang="ko-KR" altLang="en-US" sz="2000" b="1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726650" y="1412776"/>
            <a:ext cx="8856468" cy="1453169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800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</a:t>
            </a:r>
            <a:r>
              <a:rPr lang="ko-KR" altLang="en-US" sz="3800" dirty="0" err="1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테트리스</a:t>
            </a:r>
            <a:r>
              <a:rPr lang="ko-KR" altLang="en-US" sz="3800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게임</a:t>
            </a:r>
            <a:r>
              <a:rPr lang="en-US" altLang="ko-KR" sz="3800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’</a:t>
            </a:r>
            <a:r>
              <a:rPr lang="ko-KR" altLang="en-US" sz="3800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3800" dirty="0">
                <a:ln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sz="3800" dirty="0">
                <a:ln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3800" dirty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오픈소스 활용 프로젝트</a:t>
            </a:r>
            <a:endParaRPr lang="ko-KR" altLang="en-US" sz="3800" b="0" cap="none" dirty="0">
              <a:ln>
                <a:solidFill>
                  <a:schemeClr val="tx1"/>
                </a:solidFill>
              </a:ln>
              <a:solidFill>
                <a:schemeClr val="accent4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부제목 6"/>
          <p:cNvSpPr txBox="1">
            <a:spLocks noGrp="1"/>
          </p:cNvSpPr>
          <p:nvPr>
            <p:ph type="subTitle" idx="4"/>
          </p:nvPr>
        </p:nvSpPr>
        <p:spPr>
          <a:xfrm>
            <a:off x="8013982" y="4944012"/>
            <a:ext cx="2942842" cy="3702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2016110453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화학과</a:t>
            </a:r>
            <a:r>
              <a:rPr lang="en-US" altLang="ko-KR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길효진</a:t>
            </a:r>
            <a:endParaRPr lang="ko-KR" altLang="en-US" sz="1600" b="0" cap="none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부제목 7"/>
          <p:cNvSpPr txBox="1">
            <a:spLocks noGrp="1"/>
          </p:cNvSpPr>
          <p:nvPr>
            <p:ph type="subTitle" idx="5"/>
          </p:nvPr>
        </p:nvSpPr>
        <p:spPr>
          <a:xfrm>
            <a:off x="8003067" y="4607146"/>
            <a:ext cx="2955693" cy="32131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2015110871 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경제학과</a:t>
            </a:r>
            <a:r>
              <a:rPr lang="en-US" altLang="ko-KR" sz="1600" b="0" cap="none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김주영</a:t>
            </a:r>
            <a:endParaRPr lang="ko-KR" altLang="en-US" sz="1600" b="0" cap="none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부제목 8"/>
          <p:cNvSpPr txBox="1">
            <a:spLocks noGrp="1"/>
          </p:cNvSpPr>
          <p:nvPr>
            <p:ph type="subTitle" idx="6"/>
          </p:nvPr>
        </p:nvSpPr>
        <p:spPr>
          <a:xfrm>
            <a:off x="8009822" y="4265881"/>
            <a:ext cx="2943474" cy="30988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2015110433 </a:t>
            </a:r>
            <a:r>
              <a:rPr lang="ko-KR" altLang="en-US" sz="1600" b="0" cap="none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수학과</a:t>
            </a:r>
            <a:r>
              <a:rPr lang="en-US" altLang="ko-KR" sz="1600" b="0" cap="none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  <a:r>
              <a:rPr lang="ko-KR" altLang="en-US" sz="1600" dirty="0" err="1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배정수</a:t>
            </a:r>
            <a:endParaRPr lang="ko-KR" altLang="en-US" sz="1600" b="0" cap="none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0" y="5693518"/>
            <a:ext cx="12211101" cy="1174820"/>
            <a:chOff x="0" y="5693518"/>
            <a:chExt cx="12211101" cy="1174820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6480720"/>
              <a:ext cx="574032" cy="377280"/>
              <a:chOff x="0" y="6480720"/>
              <a:chExt cx="574032" cy="37728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382688" y="6479700"/>
              <a:ext cx="574032" cy="378300"/>
              <a:chOff x="382688" y="6479700"/>
              <a:chExt cx="574032" cy="378300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956720" y="6101400"/>
              <a:ext cx="191344" cy="756600"/>
              <a:chOff x="956720" y="6101400"/>
              <a:chExt cx="191344" cy="756600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148064" y="6479700"/>
              <a:ext cx="382688" cy="378300"/>
              <a:chOff x="1148064" y="6479700"/>
              <a:chExt cx="382688" cy="378300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1339408" y="6098696"/>
              <a:ext cx="382688" cy="563880"/>
              <a:chOff x="1339408" y="6101400"/>
              <a:chExt cx="382688" cy="563880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530752" y="6665280"/>
              <a:ext cx="765376" cy="192720"/>
              <a:chOff x="1530752" y="6665280"/>
              <a:chExt cx="765376" cy="19272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 rot="16200000">
              <a:off x="2006408" y="6378264"/>
              <a:ext cx="574032" cy="377280"/>
              <a:chOff x="0" y="6480720"/>
              <a:chExt cx="574032" cy="377280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5400000" flipH="1">
              <a:off x="2580108" y="6380636"/>
              <a:ext cx="382688" cy="563880"/>
              <a:chOff x="1339408" y="6101400"/>
              <a:chExt cx="382688" cy="563880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5400000">
              <a:off x="2963499" y="6374895"/>
              <a:ext cx="574032" cy="378300"/>
              <a:chOff x="382688" y="6479700"/>
              <a:chExt cx="574032" cy="378300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2862914" y="6280032"/>
              <a:ext cx="382688" cy="378300"/>
              <a:chOff x="1148064" y="6479700"/>
              <a:chExt cx="382688" cy="3783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434088" y="6470567"/>
              <a:ext cx="382688" cy="378300"/>
              <a:chOff x="1148064" y="6479700"/>
              <a:chExt cx="382688" cy="37830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 rot="10800000">
              <a:off x="3636255" y="6277029"/>
              <a:ext cx="574032" cy="377280"/>
              <a:chOff x="0" y="6480720"/>
              <a:chExt cx="574032" cy="37728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3830926" y="6656147"/>
              <a:ext cx="765376" cy="192720"/>
              <a:chOff x="1530752" y="6665280"/>
              <a:chExt cx="765376" cy="192720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205730" y="6473936"/>
              <a:ext cx="574032" cy="378300"/>
              <a:chOff x="382688" y="6479700"/>
              <a:chExt cx="574032" cy="378300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4771878" y="6087369"/>
              <a:ext cx="191344" cy="756600"/>
              <a:chOff x="956720" y="6101400"/>
              <a:chExt cx="191344" cy="756600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4963222" y="6480720"/>
              <a:ext cx="574032" cy="377280"/>
              <a:chOff x="0" y="6480720"/>
              <a:chExt cx="574032" cy="377280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5345910" y="6479700"/>
              <a:ext cx="574032" cy="378300"/>
              <a:chOff x="382688" y="6479700"/>
              <a:chExt cx="574032" cy="37830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5919942" y="6101400"/>
              <a:ext cx="191344" cy="756600"/>
              <a:chOff x="956720" y="6101400"/>
              <a:chExt cx="191344" cy="756600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11286" y="6479700"/>
              <a:ext cx="382688" cy="378300"/>
              <a:chOff x="1148064" y="6479700"/>
              <a:chExt cx="382688" cy="378300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6302630" y="6098696"/>
              <a:ext cx="382688" cy="563880"/>
              <a:chOff x="1339408" y="6101400"/>
              <a:chExt cx="382688" cy="563880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6493974" y="6665280"/>
              <a:ext cx="765376" cy="192720"/>
              <a:chOff x="1530752" y="6665280"/>
              <a:chExt cx="765376" cy="192720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 rot="16200000">
              <a:off x="6969630" y="6378264"/>
              <a:ext cx="574032" cy="377280"/>
              <a:chOff x="0" y="6480720"/>
              <a:chExt cx="574032" cy="377280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5400000" flipH="1">
              <a:off x="7535713" y="6380636"/>
              <a:ext cx="382688" cy="563880"/>
              <a:chOff x="1339408" y="6101400"/>
              <a:chExt cx="382688" cy="563880"/>
            </a:xfrm>
          </p:grpSpPr>
          <p:sp>
            <p:nvSpPr>
              <p:cNvPr id="121" name="직사각형 120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 rot="5400000">
              <a:off x="7926721" y="6374895"/>
              <a:ext cx="574032" cy="378300"/>
              <a:chOff x="382688" y="6479700"/>
              <a:chExt cx="574032" cy="378300"/>
            </a:xfrm>
          </p:grpSpPr>
          <p:sp>
            <p:nvSpPr>
              <p:cNvPr id="126" name="직사각형 125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7826136" y="6280032"/>
              <a:ext cx="382688" cy="378300"/>
              <a:chOff x="1148064" y="6479700"/>
              <a:chExt cx="382688" cy="378300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8397310" y="6470567"/>
              <a:ext cx="382688" cy="378300"/>
              <a:chOff x="1148064" y="6479700"/>
              <a:chExt cx="382688" cy="378300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 rot="10800000">
              <a:off x="8599477" y="6277029"/>
              <a:ext cx="574032" cy="377280"/>
              <a:chOff x="0" y="6480720"/>
              <a:chExt cx="574032" cy="377280"/>
            </a:xfrm>
          </p:grpSpPr>
          <p:sp>
            <p:nvSpPr>
              <p:cNvPr id="141" name="직사각형 140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8794148" y="6656147"/>
              <a:ext cx="765376" cy="192720"/>
              <a:chOff x="1530752" y="6665280"/>
              <a:chExt cx="765376" cy="192720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9168952" y="6473936"/>
              <a:ext cx="574032" cy="378300"/>
              <a:chOff x="382688" y="6479700"/>
              <a:chExt cx="574032" cy="378300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9735772" y="6094565"/>
              <a:ext cx="191344" cy="756600"/>
              <a:chOff x="956720" y="6101400"/>
              <a:chExt cx="191344" cy="756600"/>
            </a:xfrm>
          </p:grpSpPr>
          <p:sp>
            <p:nvSpPr>
              <p:cNvPr id="156" name="직사각형 155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9927066" y="6482589"/>
              <a:ext cx="574032" cy="377280"/>
              <a:chOff x="0" y="6480720"/>
              <a:chExt cx="574032" cy="377280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5" name="그룹 164"/>
            <p:cNvGrpSpPr/>
            <p:nvPr/>
          </p:nvGrpSpPr>
          <p:grpSpPr>
            <a:xfrm>
              <a:off x="10306827" y="6489018"/>
              <a:ext cx="574032" cy="378300"/>
              <a:chOff x="382688" y="6479700"/>
              <a:chExt cx="574032" cy="378300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10880859" y="6111738"/>
              <a:ext cx="191344" cy="756600"/>
              <a:chOff x="956720" y="6101400"/>
              <a:chExt cx="191344" cy="756600"/>
            </a:xfrm>
          </p:grpSpPr>
          <p:sp>
            <p:nvSpPr>
              <p:cNvPr id="171" name="직사각형 170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직사각형 173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5" name="그룹 174"/>
            <p:cNvGrpSpPr/>
            <p:nvPr/>
          </p:nvGrpSpPr>
          <p:grpSpPr>
            <a:xfrm>
              <a:off x="11062067" y="6489018"/>
              <a:ext cx="382688" cy="378300"/>
              <a:chOff x="1148064" y="6479700"/>
              <a:chExt cx="382688" cy="378300"/>
            </a:xfrm>
          </p:grpSpPr>
          <p:sp>
            <p:nvSpPr>
              <p:cNvPr id="176" name="직사각형 175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0" name="그룹 179"/>
            <p:cNvGrpSpPr/>
            <p:nvPr/>
          </p:nvGrpSpPr>
          <p:grpSpPr>
            <a:xfrm>
              <a:off x="11253411" y="6108716"/>
              <a:ext cx="382688" cy="563880"/>
              <a:chOff x="1339408" y="6101400"/>
              <a:chExt cx="382688" cy="563880"/>
            </a:xfrm>
          </p:grpSpPr>
          <p:sp>
            <p:nvSpPr>
              <p:cNvPr id="181" name="직사각형 180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4" name="직사각형 193"/>
            <p:cNvSpPr/>
            <p:nvPr/>
          </p:nvSpPr>
          <p:spPr>
            <a:xfrm rot="16200000">
              <a:off x="12017435" y="6490388"/>
              <a:ext cx="191344" cy="188640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EEEEEE">
                  <a:alpha val="5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5" name="그룹 194"/>
            <p:cNvGrpSpPr/>
            <p:nvPr/>
          </p:nvGrpSpPr>
          <p:grpSpPr>
            <a:xfrm rot="5400000" flipH="1">
              <a:off x="4115641" y="5999505"/>
              <a:ext cx="382688" cy="563880"/>
              <a:chOff x="1339408" y="6101400"/>
              <a:chExt cx="382688" cy="563880"/>
            </a:xfrm>
          </p:grpSpPr>
          <p:sp>
            <p:nvSpPr>
              <p:cNvPr id="196" name="직사각형 195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직사각형 197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직사각형 198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0" name="그룹 199"/>
            <p:cNvGrpSpPr/>
            <p:nvPr/>
          </p:nvGrpSpPr>
          <p:grpSpPr>
            <a:xfrm rot="5400000">
              <a:off x="6584765" y="6193610"/>
              <a:ext cx="574032" cy="378300"/>
              <a:chOff x="382688" y="6479700"/>
              <a:chExt cx="574032" cy="378300"/>
            </a:xfrm>
          </p:grpSpPr>
          <p:sp>
            <p:nvSpPr>
              <p:cNvPr id="201" name="직사각형 20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5" name="그룹 204"/>
            <p:cNvGrpSpPr/>
            <p:nvPr/>
          </p:nvGrpSpPr>
          <p:grpSpPr>
            <a:xfrm>
              <a:off x="9353084" y="6101400"/>
              <a:ext cx="382688" cy="378300"/>
              <a:chOff x="1148064" y="6479700"/>
              <a:chExt cx="382688" cy="378300"/>
            </a:xfrm>
          </p:grpSpPr>
          <p:sp>
            <p:nvSpPr>
              <p:cNvPr id="206" name="직사각형 205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0" name="그룹 209"/>
            <p:cNvGrpSpPr/>
            <p:nvPr/>
          </p:nvGrpSpPr>
          <p:grpSpPr>
            <a:xfrm>
              <a:off x="5151078" y="6104289"/>
              <a:ext cx="382688" cy="378300"/>
              <a:chOff x="1148064" y="6479700"/>
              <a:chExt cx="382688" cy="378300"/>
            </a:xfrm>
          </p:grpSpPr>
          <p:sp>
            <p:nvSpPr>
              <p:cNvPr id="211" name="직사각형 210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5" name="그룹 214"/>
            <p:cNvGrpSpPr/>
            <p:nvPr/>
          </p:nvGrpSpPr>
          <p:grpSpPr>
            <a:xfrm rot="10800000">
              <a:off x="1342440" y="5908858"/>
              <a:ext cx="574032" cy="377280"/>
              <a:chOff x="0" y="6480720"/>
              <a:chExt cx="574032" cy="377280"/>
            </a:xfrm>
          </p:grpSpPr>
          <p:sp>
            <p:nvSpPr>
              <p:cNvPr id="216" name="직사각형 215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0" name="그룹 219"/>
            <p:cNvGrpSpPr/>
            <p:nvPr/>
          </p:nvGrpSpPr>
          <p:grpSpPr>
            <a:xfrm>
              <a:off x="2865772" y="6084309"/>
              <a:ext cx="765376" cy="192720"/>
              <a:chOff x="1530752" y="6665280"/>
              <a:chExt cx="765376" cy="192720"/>
            </a:xfrm>
          </p:grpSpPr>
          <p:sp>
            <p:nvSpPr>
              <p:cNvPr id="221" name="직사각형 220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직사각형 223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5" name="그룹 224"/>
            <p:cNvGrpSpPr/>
            <p:nvPr/>
          </p:nvGrpSpPr>
          <p:grpSpPr>
            <a:xfrm>
              <a:off x="3238324" y="5892201"/>
              <a:ext cx="574032" cy="378300"/>
              <a:chOff x="382688" y="6479700"/>
              <a:chExt cx="574032" cy="378300"/>
            </a:xfrm>
          </p:grpSpPr>
          <p:sp>
            <p:nvSpPr>
              <p:cNvPr id="226" name="직사각형 225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직사각형 228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>
              <a:off x="7059911" y="5716189"/>
              <a:ext cx="191344" cy="756600"/>
              <a:chOff x="956720" y="6101400"/>
              <a:chExt cx="191344" cy="756600"/>
            </a:xfrm>
          </p:grpSpPr>
          <p:sp>
            <p:nvSpPr>
              <p:cNvPr id="231" name="직사각형 230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직사각형 233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5" name="그룹 234"/>
            <p:cNvGrpSpPr/>
            <p:nvPr/>
          </p:nvGrpSpPr>
          <p:grpSpPr>
            <a:xfrm flipH="1">
              <a:off x="5408" y="6104460"/>
              <a:ext cx="382688" cy="563880"/>
              <a:chOff x="1339408" y="6101400"/>
              <a:chExt cx="382688" cy="563880"/>
            </a:xfrm>
          </p:grpSpPr>
          <p:sp>
            <p:nvSpPr>
              <p:cNvPr id="236" name="직사각형 235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직사각형 237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직사각형 238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0" name="그룹 239"/>
            <p:cNvGrpSpPr/>
            <p:nvPr/>
          </p:nvGrpSpPr>
          <p:grpSpPr>
            <a:xfrm>
              <a:off x="377392" y="6105990"/>
              <a:ext cx="382688" cy="378300"/>
              <a:chOff x="1148064" y="6479700"/>
              <a:chExt cx="382688" cy="378300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사각형 242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5" name="그룹 244"/>
            <p:cNvGrpSpPr/>
            <p:nvPr/>
          </p:nvGrpSpPr>
          <p:grpSpPr>
            <a:xfrm>
              <a:off x="1720258" y="6289530"/>
              <a:ext cx="382688" cy="378300"/>
              <a:chOff x="1148064" y="6479700"/>
              <a:chExt cx="382688" cy="378300"/>
            </a:xfrm>
          </p:grpSpPr>
          <p:sp>
            <p:nvSpPr>
              <p:cNvPr id="246" name="직사각형 245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0" name="그룹 249"/>
            <p:cNvGrpSpPr/>
            <p:nvPr/>
          </p:nvGrpSpPr>
          <p:grpSpPr>
            <a:xfrm>
              <a:off x="1723776" y="6089081"/>
              <a:ext cx="574032" cy="378300"/>
              <a:chOff x="382688" y="6479700"/>
              <a:chExt cx="574032" cy="378300"/>
            </a:xfrm>
          </p:grpSpPr>
          <p:sp>
            <p:nvSpPr>
              <p:cNvPr id="251" name="직사각형 25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직사각형 25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5" name="그룹 254"/>
            <p:cNvGrpSpPr/>
            <p:nvPr/>
          </p:nvGrpSpPr>
          <p:grpSpPr>
            <a:xfrm>
              <a:off x="11440255" y="6669776"/>
              <a:ext cx="765376" cy="192720"/>
              <a:chOff x="1530752" y="6665280"/>
              <a:chExt cx="765376" cy="192720"/>
            </a:xfrm>
          </p:grpSpPr>
          <p:sp>
            <p:nvSpPr>
              <p:cNvPr id="256" name="직사각형 255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0" name="그룹 259"/>
            <p:cNvGrpSpPr/>
            <p:nvPr/>
          </p:nvGrpSpPr>
          <p:grpSpPr>
            <a:xfrm rot="5400000">
              <a:off x="11544611" y="6196058"/>
              <a:ext cx="574032" cy="378300"/>
              <a:chOff x="382688" y="6479700"/>
              <a:chExt cx="574032" cy="378300"/>
            </a:xfrm>
          </p:grpSpPr>
          <p:sp>
            <p:nvSpPr>
              <p:cNvPr id="261" name="직사각형 26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직사각형 26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0" name="그룹 269"/>
            <p:cNvGrpSpPr/>
            <p:nvPr/>
          </p:nvGrpSpPr>
          <p:grpSpPr>
            <a:xfrm flipH="1">
              <a:off x="9938002" y="6102647"/>
              <a:ext cx="382688" cy="563880"/>
              <a:chOff x="1339408" y="6101400"/>
              <a:chExt cx="382688" cy="563880"/>
            </a:xfrm>
          </p:grpSpPr>
          <p:sp>
            <p:nvSpPr>
              <p:cNvPr id="271" name="직사각형 270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직사각형 273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5" name="그룹 274"/>
            <p:cNvGrpSpPr/>
            <p:nvPr/>
          </p:nvGrpSpPr>
          <p:grpSpPr>
            <a:xfrm>
              <a:off x="10313292" y="6094565"/>
              <a:ext cx="574032" cy="377280"/>
              <a:chOff x="0" y="6480720"/>
              <a:chExt cx="574032" cy="377280"/>
            </a:xfrm>
          </p:grpSpPr>
          <p:sp>
            <p:nvSpPr>
              <p:cNvPr id="276" name="직사각형 275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직사각형 277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직사각형 278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0" name="그룹 279"/>
            <p:cNvGrpSpPr/>
            <p:nvPr/>
          </p:nvGrpSpPr>
          <p:grpSpPr>
            <a:xfrm>
              <a:off x="12019757" y="5716189"/>
              <a:ext cx="191344" cy="756600"/>
              <a:chOff x="956720" y="6101400"/>
              <a:chExt cx="191344" cy="756600"/>
            </a:xfrm>
          </p:grpSpPr>
          <p:sp>
            <p:nvSpPr>
              <p:cNvPr id="281" name="직사각형 280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직사각형 282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직사각형 283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5" name="그룹 284"/>
            <p:cNvGrpSpPr/>
            <p:nvPr/>
          </p:nvGrpSpPr>
          <p:grpSpPr>
            <a:xfrm rot="16200000">
              <a:off x="2961841" y="5602922"/>
              <a:ext cx="382688" cy="563880"/>
              <a:chOff x="1339408" y="6101400"/>
              <a:chExt cx="382688" cy="563880"/>
            </a:xfrm>
          </p:grpSpPr>
          <p:sp>
            <p:nvSpPr>
              <p:cNvPr id="286" name="직사각형 285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직사각형 288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0" name="그룹 289"/>
            <p:cNvGrpSpPr/>
            <p:nvPr/>
          </p:nvGrpSpPr>
          <p:grpSpPr>
            <a:xfrm flipH="1" flipV="1">
              <a:off x="8614225" y="5914629"/>
              <a:ext cx="574032" cy="378300"/>
              <a:chOff x="382688" y="6479700"/>
              <a:chExt cx="574032" cy="378300"/>
            </a:xfrm>
          </p:grpSpPr>
          <p:sp>
            <p:nvSpPr>
              <p:cNvPr id="291" name="직사각형 29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직사각형 29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직사각형 29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직사각형 29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77" name="그룹 576"/>
          <p:cNvGrpSpPr/>
          <p:nvPr/>
        </p:nvGrpSpPr>
        <p:grpSpPr>
          <a:xfrm>
            <a:off x="4134" y="5696155"/>
            <a:ext cx="12211101" cy="1174820"/>
            <a:chOff x="0" y="5693518"/>
            <a:chExt cx="12211101" cy="1174820"/>
          </a:xfrm>
          <a:solidFill>
            <a:schemeClr val="bg1">
              <a:alpha val="29000"/>
            </a:schemeClr>
          </a:solidFill>
        </p:grpSpPr>
        <p:grpSp>
          <p:nvGrpSpPr>
            <p:cNvPr id="578" name="그룹 577"/>
            <p:cNvGrpSpPr/>
            <p:nvPr/>
          </p:nvGrpSpPr>
          <p:grpSpPr>
            <a:xfrm>
              <a:off x="0" y="6480720"/>
              <a:ext cx="574032" cy="377280"/>
              <a:chOff x="0" y="6480720"/>
              <a:chExt cx="574032" cy="377280"/>
            </a:xfrm>
            <a:grpFill/>
          </p:grpSpPr>
          <p:sp>
            <p:nvSpPr>
              <p:cNvPr id="845" name="직사각형 844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6" name="직사각형 845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7" name="직사각형 846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8" name="직사각형 847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9" name="그룹 578"/>
            <p:cNvGrpSpPr/>
            <p:nvPr/>
          </p:nvGrpSpPr>
          <p:grpSpPr>
            <a:xfrm>
              <a:off x="382688" y="6479700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841" name="직사각형 84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2" name="직사각형 84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3" name="직사각형 84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4" name="직사각형 84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0" name="그룹 579"/>
            <p:cNvGrpSpPr/>
            <p:nvPr/>
          </p:nvGrpSpPr>
          <p:grpSpPr>
            <a:xfrm>
              <a:off x="956720" y="6101400"/>
              <a:ext cx="191344" cy="756600"/>
              <a:chOff x="956720" y="6101400"/>
              <a:chExt cx="191344" cy="756600"/>
            </a:xfrm>
            <a:grpFill/>
          </p:grpSpPr>
          <p:sp>
            <p:nvSpPr>
              <p:cNvPr id="837" name="직사각형 836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8" name="직사각형 837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9" name="직사각형 838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0" name="직사각형 839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1" name="그룹 580"/>
            <p:cNvGrpSpPr/>
            <p:nvPr/>
          </p:nvGrpSpPr>
          <p:grpSpPr>
            <a:xfrm>
              <a:off x="1148064" y="6479700"/>
              <a:ext cx="382688" cy="378300"/>
              <a:chOff x="1148064" y="6479700"/>
              <a:chExt cx="382688" cy="378300"/>
            </a:xfrm>
            <a:grpFill/>
          </p:grpSpPr>
          <p:sp>
            <p:nvSpPr>
              <p:cNvPr id="833" name="직사각형 832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4" name="직사각형 833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5" name="직사각형 834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6" name="직사각형 835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2" name="그룹 581"/>
            <p:cNvGrpSpPr/>
            <p:nvPr/>
          </p:nvGrpSpPr>
          <p:grpSpPr>
            <a:xfrm>
              <a:off x="1339408" y="6098696"/>
              <a:ext cx="382688" cy="563880"/>
              <a:chOff x="1339408" y="6101400"/>
              <a:chExt cx="382688" cy="563880"/>
            </a:xfrm>
            <a:grpFill/>
          </p:grpSpPr>
          <p:sp>
            <p:nvSpPr>
              <p:cNvPr id="829" name="직사각형 828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0" name="직사각형 829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1" name="직사각형 830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2" name="직사각형 831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3" name="그룹 582"/>
            <p:cNvGrpSpPr/>
            <p:nvPr/>
          </p:nvGrpSpPr>
          <p:grpSpPr>
            <a:xfrm>
              <a:off x="1530752" y="6665280"/>
              <a:ext cx="765376" cy="192720"/>
              <a:chOff x="1530752" y="6665280"/>
              <a:chExt cx="765376" cy="192720"/>
            </a:xfrm>
            <a:grpFill/>
          </p:grpSpPr>
          <p:sp>
            <p:nvSpPr>
              <p:cNvPr id="825" name="직사각형 824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6" name="직사각형 825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7" name="직사각형 826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8" name="직사각형 827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4" name="그룹 583"/>
            <p:cNvGrpSpPr/>
            <p:nvPr/>
          </p:nvGrpSpPr>
          <p:grpSpPr>
            <a:xfrm rot="16200000">
              <a:off x="2006408" y="6378264"/>
              <a:ext cx="574032" cy="377280"/>
              <a:chOff x="0" y="6480720"/>
              <a:chExt cx="574032" cy="377280"/>
            </a:xfrm>
            <a:grpFill/>
          </p:grpSpPr>
          <p:sp>
            <p:nvSpPr>
              <p:cNvPr id="821" name="직사각형 820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2" name="직사각형 821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3" name="직사각형 822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4" name="직사각형 823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5" name="그룹 584"/>
            <p:cNvGrpSpPr/>
            <p:nvPr/>
          </p:nvGrpSpPr>
          <p:grpSpPr>
            <a:xfrm rot="5400000" flipH="1">
              <a:off x="2580108" y="6380636"/>
              <a:ext cx="382688" cy="563880"/>
              <a:chOff x="1339408" y="6101400"/>
              <a:chExt cx="382688" cy="563880"/>
            </a:xfrm>
            <a:grpFill/>
          </p:grpSpPr>
          <p:sp>
            <p:nvSpPr>
              <p:cNvPr id="817" name="직사각형 816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8" name="직사각형 817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9" name="직사각형 818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0" name="직사각형 819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6" name="그룹 585"/>
            <p:cNvGrpSpPr/>
            <p:nvPr/>
          </p:nvGrpSpPr>
          <p:grpSpPr>
            <a:xfrm rot="5400000">
              <a:off x="2963499" y="6374895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813" name="직사각형 812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4" name="직사각형 813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5" name="직사각형 814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6" name="직사각형 815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7" name="그룹 586"/>
            <p:cNvGrpSpPr/>
            <p:nvPr/>
          </p:nvGrpSpPr>
          <p:grpSpPr>
            <a:xfrm>
              <a:off x="2862914" y="6280032"/>
              <a:ext cx="382688" cy="378300"/>
              <a:chOff x="1148064" y="6479700"/>
              <a:chExt cx="382688" cy="378300"/>
            </a:xfrm>
            <a:grpFill/>
          </p:grpSpPr>
          <p:sp>
            <p:nvSpPr>
              <p:cNvPr id="809" name="직사각형 808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0" name="직사각형 809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1" name="직사각형 810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2" name="직사각형 811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8" name="그룹 587"/>
            <p:cNvGrpSpPr/>
            <p:nvPr/>
          </p:nvGrpSpPr>
          <p:grpSpPr>
            <a:xfrm>
              <a:off x="3434088" y="6470567"/>
              <a:ext cx="382688" cy="378300"/>
              <a:chOff x="1148064" y="6479700"/>
              <a:chExt cx="382688" cy="378300"/>
            </a:xfrm>
            <a:grpFill/>
          </p:grpSpPr>
          <p:sp>
            <p:nvSpPr>
              <p:cNvPr id="805" name="직사각형 804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6" name="직사각형 805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7" name="직사각형 806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8" name="직사각형 807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9" name="그룹 588"/>
            <p:cNvGrpSpPr/>
            <p:nvPr/>
          </p:nvGrpSpPr>
          <p:grpSpPr>
            <a:xfrm rot="10800000">
              <a:off x="3636255" y="6277029"/>
              <a:ext cx="574032" cy="377280"/>
              <a:chOff x="0" y="6480720"/>
              <a:chExt cx="574032" cy="377280"/>
            </a:xfrm>
            <a:grpFill/>
          </p:grpSpPr>
          <p:sp>
            <p:nvSpPr>
              <p:cNvPr id="801" name="직사각형 800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2" name="직사각형 801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3" name="직사각형 802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4" name="직사각형 803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0" name="그룹 589"/>
            <p:cNvGrpSpPr/>
            <p:nvPr/>
          </p:nvGrpSpPr>
          <p:grpSpPr>
            <a:xfrm>
              <a:off x="3830926" y="6656147"/>
              <a:ext cx="765376" cy="192720"/>
              <a:chOff x="1530752" y="6665280"/>
              <a:chExt cx="765376" cy="192720"/>
            </a:xfrm>
            <a:grpFill/>
          </p:grpSpPr>
          <p:sp>
            <p:nvSpPr>
              <p:cNvPr id="797" name="직사각형 796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8" name="직사각형 797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9" name="직사각형 798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0" name="직사각형 799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1" name="그룹 590"/>
            <p:cNvGrpSpPr/>
            <p:nvPr/>
          </p:nvGrpSpPr>
          <p:grpSpPr>
            <a:xfrm>
              <a:off x="4205730" y="6473936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793" name="직사각형 792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4" name="직사각형 793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5" name="직사각형 794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6" name="직사각형 795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2" name="그룹 591"/>
            <p:cNvGrpSpPr/>
            <p:nvPr/>
          </p:nvGrpSpPr>
          <p:grpSpPr>
            <a:xfrm>
              <a:off x="4771878" y="6087369"/>
              <a:ext cx="191344" cy="756600"/>
              <a:chOff x="956720" y="6101400"/>
              <a:chExt cx="191344" cy="756600"/>
            </a:xfrm>
            <a:grpFill/>
          </p:grpSpPr>
          <p:sp>
            <p:nvSpPr>
              <p:cNvPr id="789" name="직사각형 788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0" name="직사각형 789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1" name="직사각형 790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2" name="직사각형 791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3" name="그룹 592"/>
            <p:cNvGrpSpPr/>
            <p:nvPr/>
          </p:nvGrpSpPr>
          <p:grpSpPr>
            <a:xfrm>
              <a:off x="4963222" y="6480720"/>
              <a:ext cx="574032" cy="377280"/>
              <a:chOff x="0" y="6480720"/>
              <a:chExt cx="574032" cy="377280"/>
            </a:xfrm>
            <a:grpFill/>
          </p:grpSpPr>
          <p:sp>
            <p:nvSpPr>
              <p:cNvPr id="785" name="직사각형 784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6" name="직사각형 785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7" name="직사각형 786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8" name="직사각형 787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345910" y="6479700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781" name="직사각형 78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2" name="직사각형 78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3" name="직사각형 78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4" name="직사각형 78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5" name="그룹 594"/>
            <p:cNvGrpSpPr/>
            <p:nvPr/>
          </p:nvGrpSpPr>
          <p:grpSpPr>
            <a:xfrm>
              <a:off x="5919942" y="6101400"/>
              <a:ext cx="191344" cy="756600"/>
              <a:chOff x="956720" y="6101400"/>
              <a:chExt cx="191344" cy="756600"/>
            </a:xfrm>
            <a:grpFill/>
          </p:grpSpPr>
          <p:sp>
            <p:nvSpPr>
              <p:cNvPr id="777" name="직사각형 776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8" name="직사각형 777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9" name="직사각형 778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0" name="직사각형 779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6" name="그룹 595"/>
            <p:cNvGrpSpPr/>
            <p:nvPr/>
          </p:nvGrpSpPr>
          <p:grpSpPr>
            <a:xfrm>
              <a:off x="6111286" y="6479700"/>
              <a:ext cx="382688" cy="378300"/>
              <a:chOff x="1148064" y="6479700"/>
              <a:chExt cx="382688" cy="378300"/>
            </a:xfrm>
            <a:grpFill/>
          </p:grpSpPr>
          <p:sp>
            <p:nvSpPr>
              <p:cNvPr id="773" name="직사각형 772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4" name="직사각형 773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5" name="직사각형 774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6" name="직사각형 775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7" name="그룹 596"/>
            <p:cNvGrpSpPr/>
            <p:nvPr/>
          </p:nvGrpSpPr>
          <p:grpSpPr>
            <a:xfrm>
              <a:off x="6302630" y="6098696"/>
              <a:ext cx="382688" cy="563880"/>
              <a:chOff x="1339408" y="6101400"/>
              <a:chExt cx="382688" cy="563880"/>
            </a:xfrm>
            <a:grpFill/>
          </p:grpSpPr>
          <p:sp>
            <p:nvSpPr>
              <p:cNvPr id="769" name="직사각형 768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0" name="직사각형 769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1" name="직사각형 770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2" name="직사각형 771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8" name="그룹 597"/>
            <p:cNvGrpSpPr/>
            <p:nvPr/>
          </p:nvGrpSpPr>
          <p:grpSpPr>
            <a:xfrm>
              <a:off x="6493974" y="6665280"/>
              <a:ext cx="765376" cy="192720"/>
              <a:chOff x="1530752" y="6665280"/>
              <a:chExt cx="765376" cy="192720"/>
            </a:xfrm>
            <a:grpFill/>
          </p:grpSpPr>
          <p:sp>
            <p:nvSpPr>
              <p:cNvPr id="765" name="직사각형 764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6" name="직사각형 765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7" name="직사각형 766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8" name="직사각형 767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 rot="16200000">
              <a:off x="6969630" y="6378264"/>
              <a:ext cx="574032" cy="377280"/>
              <a:chOff x="0" y="6480720"/>
              <a:chExt cx="574032" cy="377280"/>
            </a:xfrm>
            <a:grpFill/>
          </p:grpSpPr>
          <p:sp>
            <p:nvSpPr>
              <p:cNvPr id="761" name="직사각형 760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2" name="직사각형 761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3" name="직사각형 762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4" name="직사각형 763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0" name="그룹 599"/>
            <p:cNvGrpSpPr/>
            <p:nvPr/>
          </p:nvGrpSpPr>
          <p:grpSpPr>
            <a:xfrm rot="5400000" flipH="1">
              <a:off x="7535713" y="6380636"/>
              <a:ext cx="382688" cy="563880"/>
              <a:chOff x="1339408" y="6101400"/>
              <a:chExt cx="382688" cy="563880"/>
            </a:xfrm>
            <a:grpFill/>
          </p:grpSpPr>
          <p:sp>
            <p:nvSpPr>
              <p:cNvPr id="757" name="직사각형 756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8" name="직사각형 757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9" name="직사각형 758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0" name="직사각형 759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1" name="그룹 600"/>
            <p:cNvGrpSpPr/>
            <p:nvPr/>
          </p:nvGrpSpPr>
          <p:grpSpPr>
            <a:xfrm rot="5400000">
              <a:off x="7926721" y="6374895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753" name="직사각형 752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4" name="직사각형 753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5" name="직사각형 754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직사각형 755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2" name="그룹 601"/>
            <p:cNvGrpSpPr/>
            <p:nvPr/>
          </p:nvGrpSpPr>
          <p:grpSpPr>
            <a:xfrm>
              <a:off x="7826136" y="6280032"/>
              <a:ext cx="382688" cy="378300"/>
              <a:chOff x="1148064" y="6479700"/>
              <a:chExt cx="382688" cy="378300"/>
            </a:xfrm>
            <a:grpFill/>
          </p:grpSpPr>
          <p:sp>
            <p:nvSpPr>
              <p:cNvPr id="749" name="직사각형 748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직사각형 749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1" name="직사각형 750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2" name="직사각형 751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3" name="그룹 602"/>
            <p:cNvGrpSpPr/>
            <p:nvPr/>
          </p:nvGrpSpPr>
          <p:grpSpPr>
            <a:xfrm>
              <a:off x="8397310" y="6470567"/>
              <a:ext cx="382688" cy="378300"/>
              <a:chOff x="1148064" y="6479700"/>
              <a:chExt cx="382688" cy="378300"/>
            </a:xfrm>
            <a:grpFill/>
          </p:grpSpPr>
          <p:sp>
            <p:nvSpPr>
              <p:cNvPr id="745" name="직사각형 744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6" name="직사각형 745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7" name="직사각형 746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8" name="직사각형 747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4" name="그룹 603"/>
            <p:cNvGrpSpPr/>
            <p:nvPr/>
          </p:nvGrpSpPr>
          <p:grpSpPr>
            <a:xfrm rot="10800000">
              <a:off x="8599477" y="6277029"/>
              <a:ext cx="574032" cy="377280"/>
              <a:chOff x="0" y="6480720"/>
              <a:chExt cx="574032" cy="377280"/>
            </a:xfrm>
            <a:grpFill/>
          </p:grpSpPr>
          <p:sp>
            <p:nvSpPr>
              <p:cNvPr id="741" name="직사각형 740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2" name="직사각형 741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3" name="직사각형 742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4" name="직사각형 743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5" name="그룹 604"/>
            <p:cNvGrpSpPr/>
            <p:nvPr/>
          </p:nvGrpSpPr>
          <p:grpSpPr>
            <a:xfrm>
              <a:off x="8794148" y="6656147"/>
              <a:ext cx="765376" cy="192720"/>
              <a:chOff x="1530752" y="6665280"/>
              <a:chExt cx="765376" cy="192720"/>
            </a:xfrm>
            <a:grpFill/>
          </p:grpSpPr>
          <p:sp>
            <p:nvSpPr>
              <p:cNvPr id="737" name="직사각형 736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8" name="직사각형 737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9" name="직사각형 738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0" name="직사각형 739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6" name="그룹 605"/>
            <p:cNvGrpSpPr/>
            <p:nvPr/>
          </p:nvGrpSpPr>
          <p:grpSpPr>
            <a:xfrm>
              <a:off x="9168952" y="6473936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733" name="직사각형 732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4" name="직사각형 733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5" name="직사각형 734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6" name="직사각형 735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7" name="그룹 606"/>
            <p:cNvGrpSpPr/>
            <p:nvPr/>
          </p:nvGrpSpPr>
          <p:grpSpPr>
            <a:xfrm>
              <a:off x="9735772" y="6094565"/>
              <a:ext cx="191344" cy="756600"/>
              <a:chOff x="956720" y="6101400"/>
              <a:chExt cx="191344" cy="756600"/>
            </a:xfrm>
            <a:grpFill/>
          </p:grpSpPr>
          <p:sp>
            <p:nvSpPr>
              <p:cNvPr id="729" name="직사각형 728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0" name="직사각형 729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8" name="그룹 607"/>
            <p:cNvGrpSpPr/>
            <p:nvPr/>
          </p:nvGrpSpPr>
          <p:grpSpPr>
            <a:xfrm>
              <a:off x="9927066" y="6482589"/>
              <a:ext cx="574032" cy="377280"/>
              <a:chOff x="0" y="6480720"/>
              <a:chExt cx="574032" cy="377280"/>
            </a:xfrm>
            <a:grpFill/>
          </p:grpSpPr>
          <p:sp>
            <p:nvSpPr>
              <p:cNvPr id="725" name="직사각형 724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10306827" y="6489018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721" name="직사각형 72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4" name="직사각형 72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0" name="그룹 609"/>
            <p:cNvGrpSpPr/>
            <p:nvPr/>
          </p:nvGrpSpPr>
          <p:grpSpPr>
            <a:xfrm>
              <a:off x="10880859" y="6111738"/>
              <a:ext cx="191344" cy="756600"/>
              <a:chOff x="956720" y="6101400"/>
              <a:chExt cx="191344" cy="756600"/>
            </a:xfrm>
            <a:grpFill/>
          </p:grpSpPr>
          <p:sp>
            <p:nvSpPr>
              <p:cNvPr id="717" name="직사각형 716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9" name="직사각형 718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0" name="직사각형 719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1" name="그룹 610"/>
            <p:cNvGrpSpPr/>
            <p:nvPr/>
          </p:nvGrpSpPr>
          <p:grpSpPr>
            <a:xfrm>
              <a:off x="11062067" y="6489018"/>
              <a:ext cx="382688" cy="378300"/>
              <a:chOff x="1148064" y="6479700"/>
              <a:chExt cx="382688" cy="378300"/>
            </a:xfrm>
            <a:grpFill/>
          </p:grpSpPr>
          <p:sp>
            <p:nvSpPr>
              <p:cNvPr id="713" name="직사각형 712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4" name="직사각형 713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5" name="직사각형 714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2" name="그룹 611"/>
            <p:cNvGrpSpPr/>
            <p:nvPr/>
          </p:nvGrpSpPr>
          <p:grpSpPr>
            <a:xfrm>
              <a:off x="11253411" y="6108716"/>
              <a:ext cx="382688" cy="563880"/>
              <a:chOff x="1339408" y="6101400"/>
              <a:chExt cx="382688" cy="563880"/>
            </a:xfrm>
            <a:grpFill/>
          </p:grpSpPr>
          <p:sp>
            <p:nvSpPr>
              <p:cNvPr id="709" name="직사각형 708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0" name="직사각형 709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1" name="직사각형 710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2" name="직사각형 711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3" name="직사각형 612"/>
            <p:cNvSpPr/>
            <p:nvPr/>
          </p:nvSpPr>
          <p:spPr>
            <a:xfrm rot="16200000">
              <a:off x="12017435" y="6490388"/>
              <a:ext cx="191344" cy="188640"/>
            </a:xfrm>
            <a:prstGeom prst="rect">
              <a:avLst/>
            </a:prstGeom>
            <a:grpFill/>
            <a:ln>
              <a:solidFill>
                <a:srgbClr val="EEEEEE">
                  <a:alpha val="5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4" name="그룹 613"/>
            <p:cNvGrpSpPr/>
            <p:nvPr/>
          </p:nvGrpSpPr>
          <p:grpSpPr>
            <a:xfrm rot="5400000" flipH="1">
              <a:off x="4115641" y="5999505"/>
              <a:ext cx="382688" cy="563880"/>
              <a:chOff x="1339408" y="6101400"/>
              <a:chExt cx="382688" cy="563880"/>
            </a:xfrm>
            <a:grpFill/>
          </p:grpSpPr>
          <p:sp>
            <p:nvSpPr>
              <p:cNvPr id="705" name="직사각형 704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6" name="직사각형 705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7" name="직사각형 706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8" name="직사각형 707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5" name="그룹 614"/>
            <p:cNvGrpSpPr/>
            <p:nvPr/>
          </p:nvGrpSpPr>
          <p:grpSpPr>
            <a:xfrm rot="5400000">
              <a:off x="6584765" y="6193610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701" name="직사각형 70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2" name="직사각형 70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3" name="직사각형 70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4" name="직사각형 70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6" name="그룹 615"/>
            <p:cNvGrpSpPr/>
            <p:nvPr/>
          </p:nvGrpSpPr>
          <p:grpSpPr>
            <a:xfrm>
              <a:off x="9353084" y="6101400"/>
              <a:ext cx="382688" cy="378300"/>
              <a:chOff x="1148064" y="6479700"/>
              <a:chExt cx="382688" cy="378300"/>
            </a:xfrm>
            <a:grpFill/>
          </p:grpSpPr>
          <p:sp>
            <p:nvSpPr>
              <p:cNvPr id="697" name="직사각형 696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8" name="직사각형 697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9" name="직사각형 698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0" name="직사각형 699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7" name="그룹 616"/>
            <p:cNvGrpSpPr/>
            <p:nvPr/>
          </p:nvGrpSpPr>
          <p:grpSpPr>
            <a:xfrm>
              <a:off x="5151078" y="6104289"/>
              <a:ext cx="382688" cy="378300"/>
              <a:chOff x="1148064" y="6479700"/>
              <a:chExt cx="382688" cy="378300"/>
            </a:xfrm>
            <a:grpFill/>
          </p:grpSpPr>
          <p:sp>
            <p:nvSpPr>
              <p:cNvPr id="693" name="직사각형 692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4" name="직사각형 693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5" name="직사각형 694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6" name="직사각형 695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8" name="그룹 617"/>
            <p:cNvGrpSpPr/>
            <p:nvPr/>
          </p:nvGrpSpPr>
          <p:grpSpPr>
            <a:xfrm rot="10800000">
              <a:off x="1342440" y="5908858"/>
              <a:ext cx="574032" cy="377280"/>
              <a:chOff x="0" y="6480720"/>
              <a:chExt cx="574032" cy="377280"/>
            </a:xfrm>
            <a:grpFill/>
          </p:grpSpPr>
          <p:sp>
            <p:nvSpPr>
              <p:cNvPr id="689" name="직사각형 688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0" name="직사각형 689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9" name="그룹 618"/>
            <p:cNvGrpSpPr/>
            <p:nvPr/>
          </p:nvGrpSpPr>
          <p:grpSpPr>
            <a:xfrm>
              <a:off x="2865772" y="6084309"/>
              <a:ext cx="765376" cy="192720"/>
              <a:chOff x="1530752" y="6665280"/>
              <a:chExt cx="765376" cy="192720"/>
            </a:xfrm>
            <a:grpFill/>
          </p:grpSpPr>
          <p:sp>
            <p:nvSpPr>
              <p:cNvPr id="685" name="직사각형 684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6" name="직사각형 685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7" name="직사각형 686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8" name="직사각형 687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0" name="그룹 619"/>
            <p:cNvGrpSpPr/>
            <p:nvPr/>
          </p:nvGrpSpPr>
          <p:grpSpPr>
            <a:xfrm>
              <a:off x="3238324" y="5892201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681" name="직사각형 68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4" name="직사각형 68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1" name="그룹 620"/>
            <p:cNvGrpSpPr/>
            <p:nvPr/>
          </p:nvGrpSpPr>
          <p:grpSpPr>
            <a:xfrm>
              <a:off x="7059911" y="5716189"/>
              <a:ext cx="191344" cy="756600"/>
              <a:chOff x="956720" y="6101400"/>
              <a:chExt cx="191344" cy="756600"/>
            </a:xfrm>
            <a:grpFill/>
          </p:grpSpPr>
          <p:sp>
            <p:nvSpPr>
              <p:cNvPr id="677" name="직사각형 676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9" name="직사각형 678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0" name="직사각형 679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2" name="그룹 621"/>
            <p:cNvGrpSpPr/>
            <p:nvPr/>
          </p:nvGrpSpPr>
          <p:grpSpPr>
            <a:xfrm flipH="1">
              <a:off x="5408" y="6104460"/>
              <a:ext cx="382688" cy="563880"/>
              <a:chOff x="1339408" y="6101400"/>
              <a:chExt cx="382688" cy="563880"/>
            </a:xfrm>
            <a:grpFill/>
          </p:grpSpPr>
          <p:sp>
            <p:nvSpPr>
              <p:cNvPr id="673" name="직사각형 672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4" name="직사각형 673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5" name="직사각형 674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3" name="그룹 622"/>
            <p:cNvGrpSpPr/>
            <p:nvPr/>
          </p:nvGrpSpPr>
          <p:grpSpPr>
            <a:xfrm>
              <a:off x="377392" y="6105990"/>
              <a:ext cx="382688" cy="378300"/>
              <a:chOff x="1148064" y="6479700"/>
              <a:chExt cx="382688" cy="378300"/>
            </a:xfrm>
            <a:grpFill/>
          </p:grpSpPr>
          <p:sp>
            <p:nvSpPr>
              <p:cNvPr id="669" name="직사각형 668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0" name="직사각형 669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1" name="직사각형 670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직사각형 671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4" name="그룹 623"/>
            <p:cNvGrpSpPr/>
            <p:nvPr/>
          </p:nvGrpSpPr>
          <p:grpSpPr>
            <a:xfrm>
              <a:off x="1720258" y="6289530"/>
              <a:ext cx="382688" cy="378300"/>
              <a:chOff x="1148064" y="6479700"/>
              <a:chExt cx="382688" cy="378300"/>
            </a:xfrm>
            <a:grpFill/>
          </p:grpSpPr>
          <p:sp>
            <p:nvSpPr>
              <p:cNvPr id="665" name="직사각형 664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6" name="직사각형 665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7" name="직사각형 666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8" name="직사각형 667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5" name="그룹 624"/>
            <p:cNvGrpSpPr/>
            <p:nvPr/>
          </p:nvGrpSpPr>
          <p:grpSpPr>
            <a:xfrm>
              <a:off x="1723776" y="6089081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661" name="직사각형 66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2" name="직사각형 66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3" name="직사각형 66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4" name="직사각형 66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6" name="그룹 625"/>
            <p:cNvGrpSpPr/>
            <p:nvPr/>
          </p:nvGrpSpPr>
          <p:grpSpPr>
            <a:xfrm>
              <a:off x="11440255" y="6669776"/>
              <a:ext cx="765376" cy="192720"/>
              <a:chOff x="1530752" y="6665280"/>
              <a:chExt cx="765376" cy="192720"/>
            </a:xfrm>
            <a:grpFill/>
          </p:grpSpPr>
          <p:sp>
            <p:nvSpPr>
              <p:cNvPr id="657" name="직사각형 656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8" name="직사각형 657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9" name="직사각형 658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0" name="직사각형 659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7" name="그룹 626"/>
            <p:cNvGrpSpPr/>
            <p:nvPr/>
          </p:nvGrpSpPr>
          <p:grpSpPr>
            <a:xfrm rot="5400000">
              <a:off x="11544611" y="6196058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653" name="직사각형 652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4" name="직사각형 653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5" name="직사각형 654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6" name="직사각형 655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8" name="그룹 627"/>
            <p:cNvGrpSpPr/>
            <p:nvPr/>
          </p:nvGrpSpPr>
          <p:grpSpPr>
            <a:xfrm flipH="1">
              <a:off x="9938002" y="6102647"/>
              <a:ext cx="382688" cy="563880"/>
              <a:chOff x="1339408" y="6101400"/>
              <a:chExt cx="382688" cy="563880"/>
            </a:xfrm>
            <a:grpFill/>
          </p:grpSpPr>
          <p:sp>
            <p:nvSpPr>
              <p:cNvPr id="649" name="직사각형 648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0" name="직사각형 649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9" name="그룹 628"/>
            <p:cNvGrpSpPr/>
            <p:nvPr/>
          </p:nvGrpSpPr>
          <p:grpSpPr>
            <a:xfrm>
              <a:off x="10313292" y="6094565"/>
              <a:ext cx="574032" cy="377280"/>
              <a:chOff x="0" y="6480720"/>
              <a:chExt cx="574032" cy="377280"/>
            </a:xfrm>
            <a:grpFill/>
          </p:grpSpPr>
          <p:sp>
            <p:nvSpPr>
              <p:cNvPr id="645" name="직사각형 644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0" name="그룹 629"/>
            <p:cNvGrpSpPr/>
            <p:nvPr/>
          </p:nvGrpSpPr>
          <p:grpSpPr>
            <a:xfrm>
              <a:off x="12019757" y="5716189"/>
              <a:ext cx="191344" cy="756600"/>
              <a:chOff x="956720" y="6101400"/>
              <a:chExt cx="191344" cy="756600"/>
            </a:xfrm>
            <a:grpFill/>
          </p:grpSpPr>
          <p:sp>
            <p:nvSpPr>
              <p:cNvPr id="641" name="직사각형 640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4" name="직사각형 643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1" name="그룹 630"/>
            <p:cNvGrpSpPr/>
            <p:nvPr/>
          </p:nvGrpSpPr>
          <p:grpSpPr>
            <a:xfrm rot="16200000">
              <a:off x="2961841" y="5602922"/>
              <a:ext cx="382688" cy="563880"/>
              <a:chOff x="1339408" y="6101400"/>
              <a:chExt cx="382688" cy="563880"/>
            </a:xfrm>
            <a:grpFill/>
          </p:grpSpPr>
          <p:sp>
            <p:nvSpPr>
              <p:cNvPr id="637" name="직사각형 636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9" name="직사각형 638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0" name="직사각형 639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2" name="그룹 631"/>
            <p:cNvGrpSpPr/>
            <p:nvPr/>
          </p:nvGrpSpPr>
          <p:grpSpPr>
            <a:xfrm flipH="1" flipV="1">
              <a:off x="8614225" y="5914629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633" name="직사각형 632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4" name="직사각형 633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5" name="직사각형 634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5001577" y="2418424"/>
            <a:ext cx="2058035" cy="98868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QnA</a:t>
            </a:r>
            <a:endParaRPr lang="ko-KR" altLang="en-US" sz="6000" b="0" cap="none" dirty="0">
              <a:solidFill>
                <a:schemeClr val="tx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4535805" y="2615267"/>
            <a:ext cx="76835" cy="594995"/>
          </a:xfrm>
          <a:prstGeom prst="rect">
            <a:avLst/>
          </a:prstGeom>
          <a:solidFill>
            <a:srgbClr val="F04A4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7448550" y="2617981"/>
            <a:ext cx="76835" cy="594995"/>
          </a:xfrm>
          <a:prstGeom prst="rect">
            <a:avLst/>
          </a:prstGeom>
          <a:solidFill>
            <a:srgbClr val="F04A4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327150" y="148620"/>
            <a:ext cx="6501130" cy="112014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chemeClr val="tx1"/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목차</a:t>
            </a:r>
            <a:endParaRPr lang="ko-KR" altLang="en-US" sz="5865" b="0" cap="none" dirty="0">
              <a:solidFill>
                <a:schemeClr val="tx1"/>
              </a:solidFill>
              <a:latin typeface="Pix_나눔바른펜 Bold" panose="020B0803000000000000" pitchFamily="34" charset="-128"/>
              <a:ea typeface="Pix_나눔바른펜 Bold" panose="020B0803000000000000" pitchFamily="34" charset="-128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958850" y="404664"/>
            <a:ext cx="101600" cy="756285"/>
          </a:xfrm>
          <a:prstGeom prst="rect">
            <a:avLst/>
          </a:prstGeom>
          <a:solidFill>
            <a:srgbClr val="F04A4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Arial" charset="0"/>
              <a:ea typeface="Arial" charset="0"/>
            </a:endParaRPr>
          </a:p>
        </p:txBody>
      </p:sp>
      <p:sp>
        <p:nvSpPr>
          <p:cNvPr id="10" name="부제목 9"/>
          <p:cNvSpPr txBox="1">
            <a:spLocks noGrp="1"/>
          </p:cNvSpPr>
          <p:nvPr>
            <p:ph type="subTitle" idx="7"/>
          </p:nvPr>
        </p:nvSpPr>
        <p:spPr>
          <a:xfrm>
            <a:off x="2715772" y="2088859"/>
            <a:ext cx="3668260" cy="6438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하나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.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프로젝트 진행 상황 보고</a:t>
            </a:r>
            <a:endParaRPr lang="ko-KR" altLang="en-US" sz="2000" b="1" cap="none" dirty="0">
              <a:solidFill>
                <a:schemeClr val="tx1">
                  <a:lumMod val="75000"/>
                  <a:lumOff val="25000"/>
                </a:schemeClr>
              </a:solidFill>
              <a:latin typeface="Pix_나눔바른펜 Bold" panose="020B0803000000000000" pitchFamily="34" charset="-128"/>
              <a:ea typeface="Pix_나눔바른펜 Bold" panose="020B0803000000000000" pitchFamily="34" charset="-128"/>
            </a:endParaRPr>
          </a:p>
        </p:txBody>
      </p:sp>
      <p:sp>
        <p:nvSpPr>
          <p:cNvPr id="11" name="부제목 10"/>
          <p:cNvSpPr txBox="1">
            <a:spLocks noGrp="1"/>
          </p:cNvSpPr>
          <p:nvPr>
            <p:ph type="subTitle" idx="8"/>
          </p:nvPr>
        </p:nvSpPr>
        <p:spPr>
          <a:xfrm>
            <a:off x="2722491" y="4657318"/>
            <a:ext cx="4381621" cy="6438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둘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.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차후 개선 할 사항</a:t>
            </a:r>
            <a:endParaRPr lang="ko-KR" altLang="en-US" sz="2000" b="1" cap="none" dirty="0">
              <a:solidFill>
                <a:schemeClr val="tx1">
                  <a:lumMod val="75000"/>
                  <a:lumOff val="25000"/>
                </a:schemeClr>
              </a:solidFill>
              <a:latin typeface="Pix_나눔바른펜 Bold" panose="020B0803000000000000" pitchFamily="34" charset="-128"/>
              <a:ea typeface="Pix_나눔바른펜 Bold" panose="020B0803000000000000" pitchFamily="34" charset="-128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362561" y="1917350"/>
            <a:ext cx="1019520" cy="744310"/>
            <a:chOff x="5905783" y="2674093"/>
            <a:chExt cx="563880" cy="382688"/>
          </a:xfrm>
        </p:grpSpPr>
        <p:sp>
          <p:nvSpPr>
            <p:cNvPr id="16" name="직사각형 15"/>
            <p:cNvSpPr/>
            <p:nvPr/>
          </p:nvSpPr>
          <p:spPr>
            <a:xfrm rot="16200000">
              <a:off x="5904431" y="2866789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rot="16200000">
              <a:off x="6092051" y="2866789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6200000">
              <a:off x="6095111" y="2675445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 rot="16200000">
              <a:off x="6279671" y="2675445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532481" y="4462988"/>
            <a:ext cx="699006" cy="766212"/>
            <a:chOff x="6030022" y="3434698"/>
            <a:chExt cx="382688" cy="378300"/>
          </a:xfrm>
        </p:grpSpPr>
        <p:sp>
          <p:nvSpPr>
            <p:cNvPr id="21" name="직사각형 20"/>
            <p:cNvSpPr/>
            <p:nvPr/>
          </p:nvSpPr>
          <p:spPr>
            <a:xfrm>
              <a:off x="6030022" y="3434698"/>
              <a:ext cx="191344" cy="1886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221366" y="3435718"/>
              <a:ext cx="191344" cy="1886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030022" y="3623338"/>
              <a:ext cx="191344" cy="1886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221366" y="3624358"/>
              <a:ext cx="191344" cy="1886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327150" y="1075690"/>
            <a:ext cx="4524375" cy="569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dirty="0">
                <a:solidFill>
                  <a:schemeClr val="tx1"/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프로젝트 </a:t>
            </a:r>
            <a:r>
              <a:rPr lang="ko-KR" altLang="en-US" sz="3600" dirty="0" smtClean="0">
                <a:solidFill>
                  <a:schemeClr val="tx1"/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진행 상황</a:t>
            </a:r>
            <a:endParaRPr lang="ko-KR" altLang="en-US" sz="3600" b="0" cap="none" dirty="0">
              <a:solidFill>
                <a:schemeClr val="tx1"/>
              </a:solidFill>
              <a:latin typeface="Pix_나눔바른펜 Bold" panose="020B0803000000000000" pitchFamily="34" charset="-128"/>
              <a:ea typeface="Pix_나눔바른펜 Bold" panose="020B0803000000000000" pitchFamily="34" charset="-128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1158113" y="2068844"/>
            <a:ext cx="9779818" cy="784092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457200" indent="-45720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키 설정 기능 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Pix_나눔바른펜 Bold" panose="020B0803000000000000" pitchFamily="34" charset="-128"/>
              <a:ea typeface="Pix_나눔바른펜 Bold" panose="020B0803000000000000" pitchFamily="34" charset="-128"/>
            </a:endParaRPr>
          </a:p>
          <a:p>
            <a:pPr marL="514350" indent="-51435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400" b="0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400" b="0" cap="none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84282" y="726434"/>
            <a:ext cx="1019520" cy="744310"/>
            <a:chOff x="5905783" y="2674093"/>
            <a:chExt cx="563880" cy="382688"/>
          </a:xfrm>
        </p:grpSpPr>
        <p:sp>
          <p:nvSpPr>
            <p:cNvPr id="7" name="직사각형 6"/>
            <p:cNvSpPr/>
            <p:nvPr/>
          </p:nvSpPr>
          <p:spPr>
            <a:xfrm rot="16200000">
              <a:off x="5904431" y="2866789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6092051" y="2866789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6200000">
              <a:off x="6095111" y="2675445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6200000">
              <a:off x="6279671" y="2675445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64000"/>
          <a:stretch/>
        </p:blipFill>
        <p:spPr>
          <a:xfrm>
            <a:off x="3071664" y="3259173"/>
            <a:ext cx="6397590" cy="3096344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863752" y="3573016"/>
            <a:ext cx="864096" cy="5040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327150" y="1075690"/>
            <a:ext cx="4524375" cy="569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dirty="0">
                <a:solidFill>
                  <a:schemeClr val="tx1"/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프로젝트 </a:t>
            </a:r>
            <a:r>
              <a:rPr lang="ko-KR" altLang="en-US" sz="3600" dirty="0" smtClean="0">
                <a:solidFill>
                  <a:schemeClr val="tx1"/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진행 상황</a:t>
            </a:r>
            <a:endParaRPr lang="ko-KR" altLang="en-US" sz="3600" b="0" cap="none" dirty="0">
              <a:solidFill>
                <a:schemeClr val="tx1"/>
              </a:solidFill>
              <a:latin typeface="Pix_나눔바른펜 Bold" panose="020B0803000000000000" pitchFamily="34" charset="-128"/>
              <a:ea typeface="Pix_나눔바른펜 Bold" panose="020B0803000000000000" pitchFamily="34" charset="-128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1158113" y="2068844"/>
            <a:ext cx="9779818" cy="784092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457200" marR="0" lvl="0" indent="-45720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키 설정 기능 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Pix_나눔바른펜 Bold" panose="020B0803000000000000" pitchFamily="34" charset="-128"/>
              <a:ea typeface="Pix_나눔바른펜 Bold" panose="020B0803000000000000" pitchFamily="34" charset="-128"/>
            </a:endParaRPr>
          </a:p>
          <a:p>
            <a:pPr marL="514350" marR="0" lvl="0" indent="-51435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84282" y="726434"/>
            <a:ext cx="1019520" cy="744310"/>
            <a:chOff x="5905783" y="2674093"/>
            <a:chExt cx="563880" cy="382688"/>
          </a:xfrm>
        </p:grpSpPr>
        <p:sp>
          <p:nvSpPr>
            <p:cNvPr id="7" name="직사각형 6"/>
            <p:cNvSpPr/>
            <p:nvPr/>
          </p:nvSpPr>
          <p:spPr>
            <a:xfrm rot="16200000">
              <a:off x="5904431" y="2866789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6092051" y="2866789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6200000">
              <a:off x="6095111" y="2675445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16200000">
              <a:off x="6279671" y="2675445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3818282"/>
            <a:ext cx="4464496" cy="16509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2996554"/>
            <a:ext cx="4994020" cy="361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1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327150" y="1075690"/>
            <a:ext cx="4524375" cy="569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fontScale="90000"/>
          </a:bodyPr>
          <a:lstStyle/>
          <a:p>
            <a:pPr algn="l" defTabSz="508000"/>
            <a:r>
              <a:rPr lang="ko-KR" altLang="en-US" sz="3600" dirty="0">
                <a:solidFill>
                  <a:schemeClr val="tx1"/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프로젝트 진행 상황</a:t>
            </a:r>
            <a:endParaRPr lang="ko-KR" altLang="en-US" sz="3600" b="0" cap="none" dirty="0">
              <a:solidFill>
                <a:schemeClr val="tx1"/>
              </a:solidFill>
              <a:latin typeface="Pix_나눔바른펜 Bold" panose="020B0803000000000000" pitchFamily="34" charset="-128"/>
              <a:ea typeface="Pix_나눔바른펜 Bold" panose="020B0803000000000000" pitchFamily="34" charset="-128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1158113" y="2068844"/>
            <a:ext cx="9779818" cy="784092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R="0" lvl="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2. </a:t>
            </a:r>
            <a:r>
              <a:rPr lang="ko-KR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게임오버 </a:t>
            </a:r>
            <a:r>
              <a:rPr lang="ko-KR" altLang="en-US" sz="24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팝업창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 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Pix_나눔바른펜 Bold" panose="020B0803000000000000" pitchFamily="34" charset="-128"/>
              <a:ea typeface="Pix_나눔바른펜 Bold" panose="020B0803000000000000" pitchFamily="34" charset="-128"/>
            </a:endParaRPr>
          </a:p>
          <a:p>
            <a:pPr marL="514350" marR="0" lvl="0" indent="-51435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84282" y="726434"/>
            <a:ext cx="1019520" cy="744310"/>
            <a:chOff x="5905783" y="2674093"/>
            <a:chExt cx="563880" cy="382688"/>
          </a:xfrm>
        </p:grpSpPr>
        <p:sp>
          <p:nvSpPr>
            <p:cNvPr id="7" name="직사각형 6"/>
            <p:cNvSpPr/>
            <p:nvPr/>
          </p:nvSpPr>
          <p:spPr>
            <a:xfrm rot="16200000">
              <a:off x="5904431" y="2866789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6092051" y="2866789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6200000">
              <a:off x="6095111" y="2675445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16200000">
              <a:off x="6279671" y="2675445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982" y="2637082"/>
            <a:ext cx="4354079" cy="384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3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327150" y="1075690"/>
            <a:ext cx="4524375" cy="569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fontScale="90000"/>
          </a:bodyPr>
          <a:lstStyle/>
          <a:p>
            <a:pPr algn="l" defTabSz="508000"/>
            <a:r>
              <a:rPr lang="ko-KR" altLang="en-US" sz="3600" dirty="0">
                <a:solidFill>
                  <a:schemeClr val="tx1"/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프로젝트 진행 상황</a:t>
            </a:r>
            <a:endParaRPr lang="ko-KR" altLang="en-US" sz="3600" b="0" cap="none" dirty="0">
              <a:solidFill>
                <a:schemeClr val="tx1"/>
              </a:solidFill>
              <a:latin typeface="Pix_나눔바른펜 Bold" panose="020B0803000000000000" pitchFamily="34" charset="-128"/>
              <a:ea typeface="Pix_나눔바른펜 Bold" panose="020B0803000000000000" pitchFamily="34" charset="-128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1158113" y="2068844"/>
            <a:ext cx="9779818" cy="3592404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R="0" lvl="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3. </a:t>
            </a:r>
            <a:r>
              <a: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BGM, </a:t>
            </a:r>
            <a:r>
              <a:rPr lang="ko-KR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효과음 삽입</a:t>
            </a:r>
            <a:endParaRPr lang="en-US" altLang="ko-KR" sz="2400" dirty="0" smtClean="0">
              <a:solidFill>
                <a:prstClr val="black">
                  <a:lumMod val="85000"/>
                  <a:lumOff val="15000"/>
                </a:prstClr>
              </a:solidFill>
              <a:latin typeface="Pix_나눔바른펜 Bold" panose="020B0803000000000000" pitchFamily="34" charset="-128"/>
              <a:ea typeface="Pix_나눔바른펜 Bold" panose="020B0803000000000000" pitchFamily="34" charset="-128"/>
            </a:endParaRPr>
          </a:p>
          <a:p>
            <a:pPr marR="0" lvl="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Pix_나눔바른펜 Bold" panose="020B0803000000000000" pitchFamily="34" charset="-128"/>
              <a:ea typeface="Pix_나눔바른펜 Bold" panose="020B0803000000000000" pitchFamily="34" charset="-128"/>
            </a:endParaRPr>
          </a:p>
          <a:p>
            <a:pPr marR="0" lvl="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- </a:t>
            </a:r>
            <a:r>
              <a:rPr lang="ko-KR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저작권이 없는 무료 </a:t>
            </a:r>
            <a:r>
              <a: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BGM </a:t>
            </a:r>
            <a:r>
              <a:rPr lang="ko-KR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사용</a:t>
            </a:r>
            <a:endParaRPr lang="en-US" altLang="ko-KR" sz="2400" dirty="0" smtClean="0">
              <a:solidFill>
                <a:prstClr val="black">
                  <a:lumMod val="85000"/>
                  <a:lumOff val="15000"/>
                </a:prstClr>
              </a:solidFill>
              <a:latin typeface="Pix_나눔바른펜 Bold" panose="020B0803000000000000" pitchFamily="34" charset="-128"/>
              <a:ea typeface="Pix_나눔바른펜 Bold" panose="020B0803000000000000" pitchFamily="34" charset="-128"/>
            </a:endParaRPr>
          </a:p>
          <a:p>
            <a:pPr marR="0" lvl="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Pix_나눔바른펜 Bold" panose="020B0803000000000000" pitchFamily="34" charset="-128"/>
              <a:ea typeface="Pix_나눔바른펜 Bold" panose="020B0803000000000000" pitchFamily="34" charset="-128"/>
            </a:endParaRPr>
          </a:p>
          <a:p>
            <a:pPr marR="0" lvl="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- </a:t>
            </a:r>
            <a:r>
              <a:rPr lang="ko-KR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직접 녹음한 음원 파일을 이용하여 효과음 삽입 </a:t>
            </a:r>
            <a:endParaRPr lang="en-US" altLang="ko-KR" sz="2400" dirty="0" smtClean="0">
              <a:solidFill>
                <a:prstClr val="black">
                  <a:lumMod val="85000"/>
                  <a:lumOff val="15000"/>
                </a:prstClr>
              </a:solidFill>
              <a:latin typeface="Pix_나눔바른펜 Bold" panose="020B0803000000000000" pitchFamily="34" charset="-128"/>
              <a:ea typeface="Pix_나눔바른펜 Bold" panose="020B0803000000000000" pitchFamily="34" charset="-128"/>
            </a:endParaRPr>
          </a:p>
          <a:p>
            <a:pPr marR="0" lvl="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514350" marR="0" lvl="0" indent="-51435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84282" y="726434"/>
            <a:ext cx="1019520" cy="744310"/>
            <a:chOff x="5905783" y="2674093"/>
            <a:chExt cx="563880" cy="382688"/>
          </a:xfrm>
        </p:grpSpPr>
        <p:sp>
          <p:nvSpPr>
            <p:cNvPr id="7" name="직사각형 6"/>
            <p:cNvSpPr/>
            <p:nvPr/>
          </p:nvSpPr>
          <p:spPr>
            <a:xfrm rot="16200000">
              <a:off x="5904431" y="2866789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6092051" y="2866789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6200000">
              <a:off x="6095111" y="2675445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16200000">
              <a:off x="6279671" y="2675445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803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327150" y="1075690"/>
            <a:ext cx="4524375" cy="569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fontScale="90000"/>
          </a:bodyPr>
          <a:lstStyle/>
          <a:p>
            <a:pPr algn="l" defTabSz="508000"/>
            <a:r>
              <a:rPr lang="ko-KR" altLang="en-US" sz="3600" dirty="0">
                <a:solidFill>
                  <a:schemeClr val="tx1"/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프로젝트 진행 상황</a:t>
            </a:r>
            <a:endParaRPr lang="ko-KR" altLang="en-US" sz="3600" b="0" cap="none" dirty="0">
              <a:solidFill>
                <a:schemeClr val="tx1"/>
              </a:solidFill>
              <a:latin typeface="Pix_나눔바른펜 Bold" panose="020B0803000000000000" pitchFamily="34" charset="-128"/>
              <a:ea typeface="Pix_나눔바른펜 Bold" panose="020B0803000000000000" pitchFamily="34" charset="-128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484282" y="1816139"/>
            <a:ext cx="9779818" cy="3962067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marR="0" lvl="0" indent="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4. </a:t>
            </a:r>
            <a:r>
              <a:rPr lang="ko-KR" altLang="en-US" sz="24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시작화면</a:t>
            </a:r>
            <a:r>
              <a:rPr lang="ko-KR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 추가</a:t>
            </a:r>
            <a:endParaRPr lang="en-US" altLang="ko-KR" sz="2400" dirty="0" smtClean="0">
              <a:solidFill>
                <a:prstClr val="black">
                  <a:lumMod val="85000"/>
                  <a:lumOff val="15000"/>
                </a:prstClr>
              </a:solidFill>
              <a:latin typeface="Pix_나눔바른펜 Bold" panose="020B0803000000000000" pitchFamily="34" charset="-128"/>
              <a:ea typeface="Pix_나눔바른펜 Bold" panose="020B0803000000000000" pitchFamily="34" charset="-128"/>
            </a:endParaRPr>
          </a:p>
          <a:p>
            <a:pPr marL="0" marR="0" lvl="0" indent="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Pix_나눔바른펜 Bold" panose="020B0803000000000000" pitchFamily="34" charset="-128"/>
              <a:ea typeface="Pix_나눔바른펜 Bold" panose="020B0803000000000000" pitchFamily="34" charset="-128"/>
            </a:endParaRPr>
          </a:p>
          <a:p>
            <a:pPr marL="342900" marR="0" lvl="0" indent="-34290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현재 디자인 작업</a:t>
            </a:r>
            <a:endParaRPr lang="en-US" altLang="ko-KR" sz="2400" dirty="0" smtClean="0">
              <a:solidFill>
                <a:prstClr val="black">
                  <a:lumMod val="85000"/>
                  <a:lumOff val="15000"/>
                </a:prstClr>
              </a:solidFill>
              <a:latin typeface="Pix_나눔바른펜 Bold" panose="020B0803000000000000" pitchFamily="34" charset="-128"/>
              <a:ea typeface="Pix_나눔바른펜 Bold" panose="020B0803000000000000" pitchFamily="34" charset="-128"/>
            </a:endParaRPr>
          </a:p>
          <a:p>
            <a:pPr marR="0" lvl="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 </a:t>
            </a:r>
            <a:r>
              <a: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(</a:t>
            </a:r>
            <a:r>
              <a:rPr lang="ko-KR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우측 사진은 코드 실행을 위해 임시로 사용한 디자인</a:t>
            </a:r>
            <a:r>
              <a: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)</a:t>
            </a:r>
            <a:r>
              <a:rPr lang="ko-KR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 </a:t>
            </a:r>
            <a:endParaRPr lang="en-US" altLang="ko-KR" sz="2400" dirty="0" smtClean="0">
              <a:solidFill>
                <a:prstClr val="black">
                  <a:lumMod val="85000"/>
                  <a:lumOff val="15000"/>
                </a:prstClr>
              </a:solidFill>
              <a:latin typeface="Pix_나눔바른펜 Bold" panose="020B0803000000000000" pitchFamily="34" charset="-128"/>
              <a:ea typeface="Pix_나눔바른펜 Bold" panose="020B0803000000000000" pitchFamily="34" charset="-128"/>
            </a:endParaRPr>
          </a:p>
          <a:p>
            <a:pPr marL="342900" marR="0" lvl="0" indent="-34290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커서를 올리면 버튼 색상 변화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Pix_나눔바른펜 Bold" panose="020B0803000000000000" pitchFamily="34" charset="-128"/>
              <a:ea typeface="Pix_나눔바른펜 Bold" panose="020B0803000000000000" pitchFamily="34" charset="-128"/>
            </a:endParaRPr>
          </a:p>
          <a:p>
            <a:pPr marL="342900" marR="0" lvl="0" indent="-34290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‘</a:t>
            </a:r>
            <a:r>
              <a:rPr lang="ko-KR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시작하기</a:t>
            </a:r>
            <a:r>
              <a: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’ </a:t>
            </a:r>
            <a:r>
              <a:rPr lang="ko-KR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누르면 게임화면으로 전환</a:t>
            </a:r>
            <a:endParaRPr lang="en-US" altLang="ko-KR" sz="2400" dirty="0" smtClean="0">
              <a:solidFill>
                <a:prstClr val="black">
                  <a:lumMod val="85000"/>
                  <a:lumOff val="15000"/>
                </a:prstClr>
              </a:solidFill>
              <a:latin typeface="Pix_나눔바른펜 Bold" panose="020B0803000000000000" pitchFamily="34" charset="-128"/>
              <a:ea typeface="Pix_나눔바른펜 Bold" panose="020B0803000000000000" pitchFamily="34" charset="-128"/>
            </a:endParaRPr>
          </a:p>
          <a:p>
            <a:pPr marL="342900" marR="0" lvl="0" indent="-34290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상단바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 생성하여 드래그해서 옮길 수 있도록 함 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Pix_나눔바른펜 Bold" panose="020B0803000000000000" pitchFamily="34" charset="-128"/>
              <a:ea typeface="Pix_나눔바른펜 Bold" panose="020B0803000000000000" pitchFamily="34" charset="-128"/>
            </a:endParaRPr>
          </a:p>
          <a:p>
            <a:pPr marL="0" marR="0" lvl="0" indent="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514350" marR="0" lvl="0" indent="-51435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84282" y="726434"/>
            <a:ext cx="1019520" cy="744310"/>
            <a:chOff x="5905783" y="2674093"/>
            <a:chExt cx="563880" cy="382688"/>
          </a:xfrm>
        </p:grpSpPr>
        <p:sp>
          <p:nvSpPr>
            <p:cNvPr id="7" name="직사각형 6"/>
            <p:cNvSpPr/>
            <p:nvPr/>
          </p:nvSpPr>
          <p:spPr>
            <a:xfrm rot="16200000">
              <a:off x="5904431" y="2866789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6092051" y="2866789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6200000">
              <a:off x="6095111" y="2675445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16200000">
              <a:off x="6279671" y="2675445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6164" t="11609" r="28969" b="12596"/>
          <a:stretch/>
        </p:blipFill>
        <p:spPr>
          <a:xfrm>
            <a:off x="7320136" y="726433"/>
            <a:ext cx="4536504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2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327150" y="1075690"/>
            <a:ext cx="4524375" cy="569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fontScale="90000"/>
          </a:bodyPr>
          <a:lstStyle/>
          <a:p>
            <a:pPr algn="l" defTabSz="508000"/>
            <a:r>
              <a:rPr lang="ko-KR" altLang="en-US" sz="3600" dirty="0">
                <a:solidFill>
                  <a:schemeClr val="tx1"/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프로젝트 진행 상황</a:t>
            </a:r>
            <a:endParaRPr lang="ko-KR" altLang="en-US" sz="3600" b="0" cap="none" dirty="0">
              <a:solidFill>
                <a:schemeClr val="tx1"/>
              </a:solidFill>
              <a:latin typeface="Pix_나눔바른펜 Bold" panose="020B0803000000000000" pitchFamily="34" charset="-128"/>
              <a:ea typeface="Pix_나눔바른펜 Bold" panose="020B0803000000000000" pitchFamily="34" charset="-128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961616" y="1870979"/>
            <a:ext cx="9779818" cy="640076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marR="0" lvl="0" indent="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5. </a:t>
            </a:r>
            <a:r>
              <a:rPr lang="ko-KR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게임화면</a:t>
            </a:r>
            <a:r>
              <a:rPr lang="en-US" altLang="ko-K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 </a:t>
            </a:r>
            <a:r>
              <a: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/ </a:t>
            </a:r>
            <a:r>
              <a:rPr lang="ko-KR" altLang="en-US" sz="24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테트리스</a:t>
            </a:r>
            <a:r>
              <a:rPr lang="ko-KR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 블록 색상 변경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 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Pix_나눔바른펜 Bold" panose="020B0803000000000000" pitchFamily="34" charset="-128"/>
              <a:ea typeface="Pix_나눔바른펜 Bold" panose="020B0803000000000000" pitchFamily="34" charset="-128"/>
            </a:endParaRPr>
          </a:p>
          <a:p>
            <a:pPr marL="0" marR="0" lvl="0" indent="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514350" marR="0" lvl="0" indent="-51435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84282" y="726434"/>
            <a:ext cx="1019520" cy="744310"/>
            <a:chOff x="5905783" y="2674093"/>
            <a:chExt cx="563880" cy="382688"/>
          </a:xfrm>
        </p:grpSpPr>
        <p:sp>
          <p:nvSpPr>
            <p:cNvPr id="7" name="직사각형 6"/>
            <p:cNvSpPr/>
            <p:nvPr/>
          </p:nvSpPr>
          <p:spPr>
            <a:xfrm rot="16200000">
              <a:off x="5904431" y="2866789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6092051" y="2866789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6200000">
              <a:off x="6095111" y="2675445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16200000">
              <a:off x="6279671" y="2675445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31183" t="6688" r="33951" b="10625"/>
          <a:stretch/>
        </p:blipFill>
        <p:spPr>
          <a:xfrm>
            <a:off x="6726669" y="548680"/>
            <a:ext cx="4536504" cy="604867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071" y="2911290"/>
            <a:ext cx="2415625" cy="3247562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4367808" y="4005064"/>
            <a:ext cx="1800200" cy="2880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99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327150" y="1075690"/>
            <a:ext cx="4524375" cy="569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dirty="0" smtClean="0">
                <a:solidFill>
                  <a:schemeClr val="tx1"/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차후 개선 사항</a:t>
            </a:r>
            <a:endParaRPr lang="ko-KR" altLang="en-US" sz="3600" b="0" cap="none" dirty="0">
              <a:solidFill>
                <a:schemeClr val="tx1"/>
              </a:solidFill>
              <a:latin typeface="Pix_나눔바른펜 Bold" panose="020B0803000000000000" pitchFamily="34" charset="-128"/>
              <a:ea typeface="Pix_나눔바른펜 Bold" panose="020B0803000000000000" pitchFamily="34" charset="-128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961616" y="1870978"/>
            <a:ext cx="9779818" cy="465436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457200" marR="0" lvl="0" indent="-45720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상대방의 화면을 볼 수 있는 기능</a:t>
            </a:r>
            <a:endParaRPr lang="en-US" altLang="ko-KR" sz="2400" dirty="0" smtClean="0">
              <a:solidFill>
                <a:prstClr val="black">
                  <a:lumMod val="85000"/>
                  <a:lumOff val="15000"/>
                </a:prstClr>
              </a:solidFill>
              <a:latin typeface="Pix_나눔바른펜 Bold" panose="020B0803000000000000" pitchFamily="34" charset="-128"/>
              <a:ea typeface="Pix_나눔바른펜 Bold" panose="020B0803000000000000" pitchFamily="34" charset="-128"/>
            </a:endParaRPr>
          </a:p>
          <a:p>
            <a:pPr marL="457200" marR="0" lvl="0" indent="-45720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디자인을 좀 더 현대적으로 개선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Pix_나눔바른펜 Bold" panose="020B0803000000000000" pitchFamily="34" charset="-128"/>
              <a:ea typeface="Pix_나눔바른펜 Bold" panose="020B0803000000000000" pitchFamily="34" charset="-128"/>
            </a:endParaRPr>
          </a:p>
          <a:p>
            <a:pPr marL="457200" marR="0" lvl="0" indent="-45720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 </a:t>
            </a:r>
            <a:r>
              <a:rPr lang="ko-KR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효과음 </a:t>
            </a:r>
            <a:r>
              <a: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On/Off, </a:t>
            </a:r>
            <a:r>
              <a:rPr lang="ko-KR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배경음악 </a:t>
            </a:r>
            <a:r>
              <a:rPr lang="en-US" altLang="ko-KR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On/Off </a:t>
            </a:r>
            <a:r>
              <a:rPr lang="ko-KR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라디오 버튼 추가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Pix_나눔바른펜 Bold" panose="020B0803000000000000" pitchFamily="34" charset="-128"/>
              <a:ea typeface="Pix_나눔바른펜 Bold" panose="020B0803000000000000" pitchFamily="34" charset="-128"/>
            </a:endParaRPr>
          </a:p>
          <a:p>
            <a:pPr marL="0" marR="0" lvl="0" indent="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514350" marR="0" lvl="0" indent="-51435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marR="0" lvl="0" indent="0" algn="l" defTabSz="5080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4951425" y="4869160"/>
            <a:ext cx="1800200" cy="2880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68074" y="977381"/>
            <a:ext cx="699006" cy="766212"/>
            <a:chOff x="6030022" y="3434698"/>
            <a:chExt cx="382688" cy="378300"/>
          </a:xfrm>
        </p:grpSpPr>
        <p:sp>
          <p:nvSpPr>
            <p:cNvPr id="15" name="직사각형 14"/>
            <p:cNvSpPr/>
            <p:nvPr/>
          </p:nvSpPr>
          <p:spPr>
            <a:xfrm>
              <a:off x="6030022" y="3434698"/>
              <a:ext cx="191344" cy="1886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221366" y="3435718"/>
              <a:ext cx="191344" cy="1886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030022" y="3623338"/>
              <a:ext cx="191344" cy="1886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221366" y="3624358"/>
              <a:ext cx="191344" cy="1886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l="55152" t="-537" b="72072"/>
          <a:stretch/>
        </p:blipFill>
        <p:spPr>
          <a:xfrm>
            <a:off x="1230113" y="3789040"/>
            <a:ext cx="2869198" cy="2448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64152" y="4665602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현재 버튼은 구현했지만 </a:t>
            </a:r>
            <a:endParaRPr lang="en-US" altLang="ko-KR" dirty="0" smtClean="0">
              <a:latin typeface="Pix_나눔바른펜 Bold" panose="020B0803000000000000" pitchFamily="34" charset="-128"/>
              <a:ea typeface="Pix_나눔바른펜 Bold" panose="020B0803000000000000" pitchFamily="34" charset="-128"/>
            </a:endParaRPr>
          </a:p>
          <a:p>
            <a:r>
              <a:rPr lang="ko-KR" altLang="en-US" dirty="0" smtClean="0"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기능은 추가하지 못 한 상태</a:t>
            </a:r>
            <a:r>
              <a:rPr lang="en-US" altLang="ko-KR" dirty="0" smtClean="0">
                <a:latin typeface="Pix_나눔바른펜 Bold" panose="020B0803000000000000" pitchFamily="34" charset="-128"/>
                <a:ea typeface="Pix_나눔바른펜 Bold" panose="020B0803000000000000" pitchFamily="34" charset="-128"/>
              </a:rPr>
              <a:t>!</a:t>
            </a:r>
            <a:endParaRPr lang="ko-KR" altLang="en-US" dirty="0">
              <a:latin typeface="Pix_나눔바른펜 Bold" panose="020B0803000000000000" pitchFamily="34" charset="-128"/>
              <a:ea typeface="Pix_나눔바른펜 Bold" panose="020B0803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8298296"/>
      </p:ext>
    </p:extLst>
  </p:cSld>
  <p:clrMapOvr>
    <a:masterClrMapping/>
  </p:clrMapOvr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Pages>7</Pages>
  <Words>155</Words>
  <Characters>0</Characters>
  <Application>Microsoft Office PowerPoint</Application>
  <DocSecurity>0</DocSecurity>
  <PresentationFormat>와이드스크린</PresentationFormat>
  <Lines>0</Lines>
  <Paragraphs>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나눔스퀘어라운드 Bold</vt:lpstr>
      <vt:lpstr>맑은 고딕</vt:lpstr>
      <vt:lpstr>Pix_나눔바른펜 Bold</vt:lpstr>
      <vt:lpstr>Arial</vt:lpstr>
      <vt:lpstr>±¼¸²</vt:lpstr>
      <vt:lpstr>오피스 테마</vt:lpstr>
      <vt:lpstr>‘테트리스 게임’  오픈소스 활용 프로젝트</vt:lpstr>
      <vt:lpstr>목차</vt:lpstr>
      <vt:lpstr>프로젝트 진행 상황</vt:lpstr>
      <vt:lpstr>프로젝트 진행 상황</vt:lpstr>
      <vt:lpstr>프로젝트 진행 상황</vt:lpstr>
      <vt:lpstr>프로젝트 진행 상황</vt:lpstr>
      <vt:lpstr>프로젝트 진행 상황</vt:lpstr>
      <vt:lpstr>프로젝트 진행 상황</vt:lpstr>
      <vt:lpstr>차후 개선 사항</vt:lpstr>
      <vt:lpstr>QnA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무료 피피티 템플릿</dc:title>
  <dc:creator>김도경</dc:creator>
  <cp:lastModifiedBy>길효진</cp:lastModifiedBy>
  <cp:revision>58</cp:revision>
  <dcterms:modified xsi:type="dcterms:W3CDTF">2019-05-19T12:08:31Z</dcterms:modified>
</cp:coreProperties>
</file>